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73" r:id="rId6"/>
    <p:sldId id="274" r:id="rId7"/>
    <p:sldId id="276" r:id="rId8"/>
    <p:sldId id="277" r:id="rId9"/>
    <p:sldId id="279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60" r:id="rId18"/>
    <p:sldId id="280" r:id="rId19"/>
    <p:sldId id="281" r:id="rId20"/>
    <p:sldId id="282" r:id="rId21"/>
    <p:sldId id="283" r:id="rId22"/>
    <p:sldId id="26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3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46F8-97D5-4632-8CA8-AD94260F8B10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1222-EC14-4FF2-9B4F-D43E1780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0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0CBE-BD1F-406A-A512-F6493EEA0B5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8C18-E2EA-472F-8FB3-CE3F239B3A0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5AF1-BB8F-4D1F-8AE0-A2D5AF243B9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8D86-50BD-43B1-B568-F37CB3E85ED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EE5A-1C0A-48B1-88F8-182B60F0AE8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459-9C43-41EB-A37F-600828CFC2A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412-1C92-4E81-BDAB-4394EFA4024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FD98-5A17-4072-A85D-F470B821B56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002-63C4-4865-9B6F-5D464078E2D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9A9-4094-4304-8059-86BAAA8DC7C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E2C4-5E7B-49F3-9953-B78EEB9B04D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5398-2C59-4BB8-8B6C-DACF504BBB6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813-81EF-4C57-941E-193AA3A5BBB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6D51-103E-4635-9A56-78B9B74F565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B2A1-A6D0-45E5-A076-4F83DB1D7EF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EB8-649D-419E-A99A-BFFB670135B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EF18-B985-4FBC-8810-20217C0EBED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A2877-BE4B-4DA3-8513-AD034CF60E4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C15A-73B2-40B2-A68E-A4721528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39" y="1157696"/>
            <a:ext cx="9633287" cy="2923414"/>
          </a:xfrm>
        </p:spPr>
        <p:txBody>
          <a:bodyPr/>
          <a:lstStyle/>
          <a:p>
            <a:pPr algn="ctr"/>
            <a:r>
              <a:rPr lang="fr-FR" sz="5400" dirty="0"/>
              <a:t>Projet </a:t>
            </a:r>
            <a:br>
              <a:rPr lang="fr-FR" sz="5400" dirty="0"/>
            </a:br>
            <a:r>
              <a:rPr lang="fr-FR" sz="5400" dirty="0" err="1"/>
              <a:t>Deep</a:t>
            </a:r>
            <a:r>
              <a:rPr lang="fr-FR" sz="5400" dirty="0"/>
              <a:t> </a:t>
            </a:r>
            <a:r>
              <a:rPr lang="fr-FR" sz="5400" dirty="0" err="1"/>
              <a:t>Reinforcement</a:t>
            </a:r>
            <a:r>
              <a:rPr lang="fr-FR" sz="5400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7E60A1-17F8-4903-8C58-6C9A55D5D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064" y="4838884"/>
            <a:ext cx="372743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BENDAVID Natane</a:t>
            </a:r>
          </a:p>
          <a:p>
            <a:pPr algn="ctr"/>
            <a:r>
              <a:rPr lang="fr-FR" dirty="0"/>
              <a:t>TARDY Louis</a:t>
            </a:r>
          </a:p>
          <a:p>
            <a:pPr algn="ctr"/>
            <a:r>
              <a:rPr lang="fr-FR" dirty="0"/>
              <a:t>WADE Cheikh Abdourahmane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FB02FD-98F5-4334-B9D4-C6D8881F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MONTE CARLO ES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45D9C2-3C2F-4FF1-BCD3-FED08C3B67F1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2F38A-32E2-46AC-A64A-6C8D1A6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58,17 %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7202-8AA3-4CBA-9B95-05FF0170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7884"/>
            <a:ext cx="5338345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90E646-E48A-430B-938E-2985ED40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1" y="3637884"/>
            <a:ext cx="3503678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8C711-80D2-468E-9EC5-CE3B5D2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3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94,4 %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C75164-0571-45B2-A9F0-34DBC700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0489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28721E-9EB7-446D-A8CD-D143EBB8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49" y="3304894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B64F3-3BE4-4340-8703-68EB35A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C21F-7CF0-468C-AEA4-2D8B15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461703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8579C9-4B81-47E1-8E56-15ECC68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11" y="342900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DA46A-04A9-4F43-9F38-B869404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50,2 %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5228E1-EA93-4A98-985E-9097BDF5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1" y="323072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F381F2-9D3C-4CF5-A77B-0D1BD302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76" y="325346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AB7A94-D85B-4279-94A4-F41ADCC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1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54,96 %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F2113E-607D-4418-A7B2-8181628C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7" y="3553107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AF684A-CB61-4EF0-8046-89058E70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19" y="355310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1C17E-9F17-4E5F-AFC9-2700D866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50,18 %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467613-3F77-4A00-9194-7370C001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7" y="3547965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902D1E-964C-432D-B3A0-BFD17153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68" y="351939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C4004-09EE-44B9-8093-CC93AD9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7E3C35F-24A4-4DED-9459-2A7D3CCE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D21999-E01F-4814-9E3E-06565FF941EB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7977F-B9B2-4729-8E5E-A487ECF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13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89%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873E1F-A3E9-4F9B-A49C-E8394550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8" y="3587278"/>
            <a:ext cx="69151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3D774AD-7318-443E-BFB8-9E36D2D2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92" y="3587278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5960325-AE7E-495F-99F2-10DF2FDE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92%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62B54B7-8ACD-4743-B889-954AB2FA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" y="3461703"/>
            <a:ext cx="7200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F8269CA-58A6-4800-8905-36B4A14F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96" y="3461703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616A79-8DE0-4CB3-A96D-F724C93F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2E0F-A88F-4E82-A6E0-78B05D9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63308-2A5A-4422-B51F-55B5389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algos :</a:t>
            </a:r>
          </a:p>
          <a:p>
            <a:pPr lvl="1"/>
            <a:r>
              <a:rPr lang="fr-FR" dirty="0"/>
              <a:t>Dynamic </a:t>
            </a:r>
            <a:r>
              <a:rPr lang="fr-FR" dirty="0" err="1"/>
              <a:t>Programming</a:t>
            </a:r>
            <a:endParaRPr lang="fr-FR" dirty="0"/>
          </a:p>
          <a:p>
            <a:pPr lvl="1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Score obtenus pour chaque environnement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44250-6B2D-42B2-8872-E3E9BE7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71" y="1340211"/>
            <a:ext cx="2759658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505069C-FAE4-4B70-A439-AFBE6AEE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" y="3537469"/>
            <a:ext cx="70199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75D191DF-02F3-429A-92E7-C4D0C5F6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06" y="3523181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59F6E-8EE3-4E13-BB7D-2DF11207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0,7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70 %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6B92B36-7224-4E77-A384-BBE1F02B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6" y="3598163"/>
            <a:ext cx="7305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0BDB7DF1-331F-4D16-AB02-1AD49A48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73" y="3583875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BE594-C9F1-4D80-B9C7-6BAA1CC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1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0EB722-774F-425B-AAFA-C76E3D58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4B2075-AAE4-4854-9878-9ACAE428BB50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870C-3B9A-4E2E-8CB4-C4C82AB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17" y="1448680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59 %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9E7E400-23E5-41D6-B7DC-945B2766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7" y="3549461"/>
            <a:ext cx="5829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DF257E01-F591-4031-84F2-5A566D8A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34" y="3549460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09C225B-19D0-4FEB-9E5A-8C4479E916C1}"/>
              </a:ext>
            </a:extLst>
          </p:cNvPr>
          <p:cNvSpPr txBox="1">
            <a:spLocks/>
          </p:cNvSpPr>
          <p:nvPr/>
        </p:nvSpPr>
        <p:spPr>
          <a:xfrm>
            <a:off x="5802651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20DBFE0-C83A-4B30-9666-274CEA47F480}"/>
              </a:ext>
            </a:extLst>
          </p:cNvPr>
          <p:cNvSpPr txBox="1">
            <a:spLocks/>
          </p:cNvSpPr>
          <p:nvPr/>
        </p:nvSpPr>
        <p:spPr>
          <a:xfrm>
            <a:off x="8144577" y="146062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CEF4D9C-B5EE-485B-9053-9F2C0277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7" y="1460626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BD86CD72-E296-4943-8257-8FA69262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4" y="3591525"/>
            <a:ext cx="39338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9DC77D-DFE0-438B-82EF-8F07BE3885B3}"/>
              </a:ext>
            </a:extLst>
          </p:cNvPr>
          <p:cNvSpPr txBox="1">
            <a:spLocks/>
          </p:cNvSpPr>
          <p:nvPr/>
        </p:nvSpPr>
        <p:spPr>
          <a:xfrm>
            <a:off x="4644970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7A570F-2F24-4202-B33A-A2B5E50C3BA9}"/>
              </a:ext>
            </a:extLst>
          </p:cNvPr>
          <p:cNvSpPr txBox="1">
            <a:spLocks/>
          </p:cNvSpPr>
          <p:nvPr/>
        </p:nvSpPr>
        <p:spPr>
          <a:xfrm>
            <a:off x="7521195" y="150530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C58897-7B1D-4F02-A32D-B9CB713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620FE-EC58-48B1-AE8A-5440026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2E6CD-1217-4199-8F51-E8CFB346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/>
              <a:t>TIC TAC TOE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94 %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1</a:t>
            </a:r>
          </a:p>
          <a:p>
            <a:r>
              <a:rPr lang="fr-FR"/>
              <a:t>SECRET </a:t>
            </a:r>
            <a:r>
              <a:rPr lang="fr-FR" dirty="0"/>
              <a:t>ENV 2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 55 %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3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r>
              <a:rPr lang="fr-FR" dirty="0"/>
              <a:t> avec  70 %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07A194-F18D-4D2C-8C68-184B8954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52482E-2155-4B70-A9F4-EA0CB9A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CF3B24-F7A8-452B-8B66-D485763CAF87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5721F-CBF1-4996-8BC3-E00403C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305174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03A6E-E23C-46DA-9217-6DBDEAAC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3A73C-8DC4-4B6D-B71C-CA18371C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44" y="3110207"/>
            <a:ext cx="4581615" cy="32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8273FF-2195-4710-A885-7B19579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92AC2E-7DB1-4962-A417-496331FC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15" y="3132292"/>
            <a:ext cx="499047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961737" cy="1980320"/>
          </a:xfrm>
        </p:spPr>
        <p:txBody>
          <a:bodyPr>
            <a:normAutofit/>
          </a:bodyPr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C1DD56-630E-4785-B01F-724D4BB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86867E-CEE5-4B31-A3BF-A16B5C10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84" y="2959646"/>
            <a:ext cx="4381038" cy="38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3E9B85-3F45-4BDC-89E2-F090E9D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C6E1DB-37FD-46E4-818F-A265A61D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77" y="3146738"/>
            <a:ext cx="3821568" cy="3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133455" cy="4565754"/>
          </a:xfrm>
        </p:spPr>
        <p:txBody>
          <a:bodyPr>
            <a:normAutofit/>
          </a:bodyPr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Impossible de visualiser cet environnement </a:t>
            </a:r>
          </a:p>
          <a:p>
            <a:pPr lvl="1"/>
            <a:r>
              <a:rPr lang="fr-FR" dirty="0"/>
              <a:t>On obtient une value </a:t>
            </a:r>
            <a:r>
              <a:rPr lang="fr-FR" dirty="0" err="1"/>
              <a:t>function</a:t>
            </a:r>
            <a:r>
              <a:rPr lang="fr-FR" dirty="0"/>
              <a:t> proche de l’aléatoire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DEB02-E8CA-422F-B77F-0F2CB71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79"/>
            <a:ext cx="4248183" cy="4668785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  <a:p>
            <a:r>
              <a:rPr lang="fr-FR" dirty="0"/>
              <a:t>Impossible de visualiser cet environnement </a:t>
            </a:r>
          </a:p>
          <a:p>
            <a:pPr lvl="1"/>
            <a:r>
              <a:rPr lang="fr-FR" dirty="0"/>
              <a:t>On obtient une value </a:t>
            </a:r>
            <a:r>
              <a:rPr lang="fr-FR" dirty="0" err="1"/>
              <a:t>function</a:t>
            </a:r>
            <a:r>
              <a:rPr lang="fr-FR" dirty="0"/>
              <a:t> proche de l’aléatoire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6E145-599C-4181-9DE2-F7F669FA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</TotalTime>
  <Words>543</Words>
  <Application>Microsoft Office PowerPoint</Application>
  <PresentationFormat>Grand écran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Projet  Deep Reinforcement Learning</vt:lpstr>
      <vt:lpstr>Sommaire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Temporal difference learning </vt:lpstr>
      <vt:lpstr>Temporal difference learning </vt:lpstr>
      <vt:lpstr>Temporal difference learning </vt:lpstr>
      <vt:lpstr>Temporal difference learning </vt:lpstr>
      <vt:lpstr>Temporal difference learning </vt:lpstr>
      <vt:lpstr>Deep reinforcement learning  </vt:lpstr>
      <vt:lpstr>Deep reinforcement learning  </vt:lpstr>
      <vt:lpstr>Deep reinforcement learning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Natane Bendavid</dc:creator>
  <cp:lastModifiedBy>Louis TARDY</cp:lastModifiedBy>
  <cp:revision>29</cp:revision>
  <dcterms:created xsi:type="dcterms:W3CDTF">2021-07-26T11:17:00Z</dcterms:created>
  <dcterms:modified xsi:type="dcterms:W3CDTF">2021-07-29T09:01:43Z</dcterms:modified>
</cp:coreProperties>
</file>