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348" r:id="rId5"/>
    <p:sldId id="352" r:id="rId6"/>
    <p:sldId id="349" r:id="rId7"/>
    <p:sldId id="351" r:id="rId8"/>
    <p:sldId id="347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BB22E-47FF-4DAC-8D50-24693A2A289B}" v="36" dt="2023-06-09T11:44:03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104" d="100"/>
          <a:sy n="104" d="100"/>
        </p:scale>
        <p:origin x="87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nel Daniel" userId="6ed6c01a-565d-4ef5-988f-410081726cfa" providerId="ADAL" clId="{969BB22E-47FF-4DAC-8D50-24693A2A289B}"/>
    <pc:docChg chg="undo redo custSel addSld delSld modSld">
      <pc:chgData name="Natanel Daniel" userId="6ed6c01a-565d-4ef5-988f-410081726cfa" providerId="ADAL" clId="{969BB22E-47FF-4DAC-8D50-24693A2A289B}" dt="2023-06-09T11:45:32.657" v="1294" actId="20577"/>
      <pc:docMkLst>
        <pc:docMk/>
      </pc:docMkLst>
      <pc:sldChg chg="modSp mod">
        <pc:chgData name="Natanel Daniel" userId="6ed6c01a-565d-4ef5-988f-410081726cfa" providerId="ADAL" clId="{969BB22E-47FF-4DAC-8D50-24693A2A289B}" dt="2023-06-05T18:11:49.204" v="337" actId="20577"/>
        <pc:sldMkLst>
          <pc:docMk/>
          <pc:sldMk cId="583126346" sldId="257"/>
        </pc:sldMkLst>
        <pc:spChg chg="mod">
          <ac:chgData name="Natanel Daniel" userId="6ed6c01a-565d-4ef5-988f-410081726cfa" providerId="ADAL" clId="{969BB22E-47FF-4DAC-8D50-24693A2A289B}" dt="2023-06-05T18:11:49.204" v="337" actId="20577"/>
          <ac:spMkLst>
            <pc:docMk/>
            <pc:sldMk cId="583126346" sldId="257"/>
            <ac:spMk id="3" creationId="{F54DFA66-FBAB-88D2-D403-C9BFDD1D0A1F}"/>
          </ac:spMkLst>
        </pc:spChg>
      </pc:sldChg>
      <pc:sldChg chg="addSp delSp modSp mod">
        <pc:chgData name="Natanel Daniel" userId="6ed6c01a-565d-4ef5-988f-410081726cfa" providerId="ADAL" clId="{969BB22E-47FF-4DAC-8D50-24693A2A289B}" dt="2023-06-09T11:45:32.657" v="1294" actId="20577"/>
        <pc:sldMkLst>
          <pc:docMk/>
          <pc:sldMk cId="4085338654" sldId="258"/>
        </pc:sldMkLst>
        <pc:spChg chg="mod">
          <ac:chgData name="Natanel Daniel" userId="6ed6c01a-565d-4ef5-988f-410081726cfa" providerId="ADAL" clId="{969BB22E-47FF-4DAC-8D50-24693A2A289B}" dt="2023-06-05T21:37:48.403" v="1047" actId="1076"/>
          <ac:spMkLst>
            <pc:docMk/>
            <pc:sldMk cId="4085338654" sldId="258"/>
            <ac:spMk id="2" creationId="{E936BAC8-DEEF-C9D8-005C-5914F7AE7CD0}"/>
          </ac:spMkLst>
        </pc:spChg>
        <pc:spChg chg="add mod">
          <ac:chgData name="Natanel Daniel" userId="6ed6c01a-565d-4ef5-988f-410081726cfa" providerId="ADAL" clId="{969BB22E-47FF-4DAC-8D50-24693A2A289B}" dt="2023-06-09T11:39:39.119" v="1202" actId="1076"/>
          <ac:spMkLst>
            <pc:docMk/>
            <pc:sldMk cId="4085338654" sldId="258"/>
            <ac:spMk id="3" creationId="{E5C2793C-ACC4-FFEE-41EE-F0B0230FAFE8}"/>
          </ac:spMkLst>
        </pc:spChg>
        <pc:spChg chg="add del mod">
          <ac:chgData name="Natanel Daniel" userId="6ed6c01a-565d-4ef5-988f-410081726cfa" providerId="ADAL" clId="{969BB22E-47FF-4DAC-8D50-24693A2A289B}" dt="2023-06-09T11:36:04.799" v="1122" actId="478"/>
          <ac:spMkLst>
            <pc:docMk/>
            <pc:sldMk cId="4085338654" sldId="258"/>
            <ac:spMk id="5" creationId="{8E56692B-C4E3-53D9-F107-67AC1B4B6D18}"/>
          </ac:spMkLst>
        </pc:spChg>
        <pc:spChg chg="add mod">
          <ac:chgData name="Natanel Daniel" userId="6ed6c01a-565d-4ef5-988f-410081726cfa" providerId="ADAL" clId="{969BB22E-47FF-4DAC-8D50-24693A2A289B}" dt="2023-06-09T11:37:14.098" v="1132" actId="207"/>
          <ac:spMkLst>
            <pc:docMk/>
            <pc:sldMk cId="4085338654" sldId="258"/>
            <ac:spMk id="6" creationId="{46C68FF8-4D9F-2588-EBB4-ED7C0D8530F5}"/>
          </ac:spMkLst>
        </pc:spChg>
        <pc:spChg chg="add mod">
          <ac:chgData name="Natanel Daniel" userId="6ed6c01a-565d-4ef5-988f-410081726cfa" providerId="ADAL" clId="{969BB22E-47FF-4DAC-8D50-24693A2A289B}" dt="2023-06-09T11:42:48.549" v="1273" actId="1076"/>
          <ac:spMkLst>
            <pc:docMk/>
            <pc:sldMk cId="4085338654" sldId="258"/>
            <ac:spMk id="7" creationId="{0F82324E-27D3-C12A-B1DF-2F609B718C25}"/>
          </ac:spMkLst>
        </pc:spChg>
        <pc:spChg chg="add mod">
          <ac:chgData name="Natanel Daniel" userId="6ed6c01a-565d-4ef5-988f-410081726cfa" providerId="ADAL" clId="{969BB22E-47FF-4DAC-8D50-24693A2A289B}" dt="2023-06-09T11:36:09.208" v="1124" actId="1076"/>
          <ac:spMkLst>
            <pc:docMk/>
            <pc:sldMk cId="4085338654" sldId="258"/>
            <ac:spMk id="9" creationId="{693E50BE-91FE-BD37-CF71-30ECD16CD34B}"/>
          </ac:spMkLst>
        </pc:spChg>
        <pc:spChg chg="add mod">
          <ac:chgData name="Natanel Daniel" userId="6ed6c01a-565d-4ef5-988f-410081726cfa" providerId="ADAL" clId="{969BB22E-47FF-4DAC-8D50-24693A2A289B}" dt="2023-06-09T11:38:17.122" v="1184" actId="313"/>
          <ac:spMkLst>
            <pc:docMk/>
            <pc:sldMk cId="4085338654" sldId="258"/>
            <ac:spMk id="11" creationId="{AA48B0F3-D232-A467-6C98-5696A6446AB5}"/>
          </ac:spMkLst>
        </pc:spChg>
        <pc:spChg chg="add mod">
          <ac:chgData name="Natanel Daniel" userId="6ed6c01a-565d-4ef5-988f-410081726cfa" providerId="ADAL" clId="{969BB22E-47FF-4DAC-8D50-24693A2A289B}" dt="2023-06-09T11:38:21.667" v="1185" actId="1076"/>
          <ac:spMkLst>
            <pc:docMk/>
            <pc:sldMk cId="4085338654" sldId="258"/>
            <ac:spMk id="14" creationId="{4CF80C29-F9F3-138A-09F6-D2BEA06160CF}"/>
          </ac:spMkLst>
        </pc:spChg>
        <pc:spChg chg="add mod">
          <ac:chgData name="Natanel Daniel" userId="6ed6c01a-565d-4ef5-988f-410081726cfa" providerId="ADAL" clId="{969BB22E-47FF-4DAC-8D50-24693A2A289B}" dt="2023-06-09T11:38:34.318" v="1188" actId="207"/>
          <ac:spMkLst>
            <pc:docMk/>
            <pc:sldMk cId="4085338654" sldId="258"/>
            <ac:spMk id="15" creationId="{ABB241B5-4B06-68B8-FC49-B158B743DA1C}"/>
          </ac:spMkLst>
        </pc:spChg>
        <pc:spChg chg="add mod">
          <ac:chgData name="Natanel Daniel" userId="6ed6c01a-565d-4ef5-988f-410081726cfa" providerId="ADAL" clId="{969BB22E-47FF-4DAC-8D50-24693A2A289B}" dt="2023-06-09T11:39:04.128" v="1197" actId="207"/>
          <ac:spMkLst>
            <pc:docMk/>
            <pc:sldMk cId="4085338654" sldId="258"/>
            <ac:spMk id="16" creationId="{1FF9EAC0-CBE0-4AC2-A4E4-77F922FCE101}"/>
          </ac:spMkLst>
        </pc:spChg>
        <pc:spChg chg="add mod">
          <ac:chgData name="Natanel Daniel" userId="6ed6c01a-565d-4ef5-988f-410081726cfa" providerId="ADAL" clId="{969BB22E-47FF-4DAC-8D50-24693A2A289B}" dt="2023-06-09T11:39:08.689" v="1198" actId="207"/>
          <ac:spMkLst>
            <pc:docMk/>
            <pc:sldMk cId="4085338654" sldId="258"/>
            <ac:spMk id="17" creationId="{290F90A0-EF99-54B4-7687-79129DC92D87}"/>
          </ac:spMkLst>
        </pc:spChg>
        <pc:spChg chg="add mod">
          <ac:chgData name="Natanel Daniel" userId="6ed6c01a-565d-4ef5-988f-410081726cfa" providerId="ADAL" clId="{969BB22E-47FF-4DAC-8D50-24693A2A289B}" dt="2023-06-09T11:39:14.121" v="1199" actId="207"/>
          <ac:spMkLst>
            <pc:docMk/>
            <pc:sldMk cId="4085338654" sldId="258"/>
            <ac:spMk id="18" creationId="{BCF6D367-543F-1E75-AE9A-F55835767C10}"/>
          </ac:spMkLst>
        </pc:spChg>
        <pc:spChg chg="add mod">
          <ac:chgData name="Natanel Daniel" userId="6ed6c01a-565d-4ef5-988f-410081726cfa" providerId="ADAL" clId="{969BB22E-47FF-4DAC-8D50-24693A2A289B}" dt="2023-06-09T11:39:23.669" v="1200" actId="207"/>
          <ac:spMkLst>
            <pc:docMk/>
            <pc:sldMk cId="4085338654" sldId="258"/>
            <ac:spMk id="19" creationId="{33FF6306-2222-6FFE-AA3F-BAEC9C1D7240}"/>
          </ac:spMkLst>
        </pc:spChg>
        <pc:spChg chg="add mod">
          <ac:chgData name="Natanel Daniel" userId="6ed6c01a-565d-4ef5-988f-410081726cfa" providerId="ADAL" clId="{969BB22E-47FF-4DAC-8D50-24693A2A289B}" dt="2023-06-09T11:40:17.152" v="1205" actId="1076"/>
          <ac:spMkLst>
            <pc:docMk/>
            <pc:sldMk cId="4085338654" sldId="258"/>
            <ac:spMk id="20" creationId="{2D96CC70-B363-06A6-F28E-62B68A27737C}"/>
          </ac:spMkLst>
        </pc:spChg>
        <pc:spChg chg="add mod">
          <ac:chgData name="Natanel Daniel" userId="6ed6c01a-565d-4ef5-988f-410081726cfa" providerId="ADAL" clId="{969BB22E-47FF-4DAC-8D50-24693A2A289B}" dt="2023-06-09T11:40:23.117" v="1207" actId="1076"/>
          <ac:spMkLst>
            <pc:docMk/>
            <pc:sldMk cId="4085338654" sldId="258"/>
            <ac:spMk id="21" creationId="{DA233895-8A19-CC91-A26D-65D98C328623}"/>
          </ac:spMkLst>
        </pc:spChg>
        <pc:spChg chg="add mod">
          <ac:chgData name="Natanel Daniel" userId="6ed6c01a-565d-4ef5-988f-410081726cfa" providerId="ADAL" clId="{969BB22E-47FF-4DAC-8D50-24693A2A289B}" dt="2023-06-09T11:42:22.091" v="1268" actId="1037"/>
          <ac:spMkLst>
            <pc:docMk/>
            <pc:sldMk cId="4085338654" sldId="258"/>
            <ac:spMk id="22" creationId="{6814C807-CAE5-0906-224B-5B12842A41F7}"/>
          </ac:spMkLst>
        </pc:spChg>
        <pc:spChg chg="add mod">
          <ac:chgData name="Natanel Daniel" userId="6ed6c01a-565d-4ef5-988f-410081726cfa" providerId="ADAL" clId="{969BB22E-47FF-4DAC-8D50-24693A2A289B}" dt="2023-06-09T11:41:08.446" v="1212" actId="1076"/>
          <ac:spMkLst>
            <pc:docMk/>
            <pc:sldMk cId="4085338654" sldId="258"/>
            <ac:spMk id="23" creationId="{A3E3E963-B58B-A543-952E-9BBB11AA01C5}"/>
          </ac:spMkLst>
        </pc:spChg>
        <pc:spChg chg="add mod">
          <ac:chgData name="Natanel Daniel" userId="6ed6c01a-565d-4ef5-988f-410081726cfa" providerId="ADAL" clId="{969BB22E-47FF-4DAC-8D50-24693A2A289B}" dt="2023-06-09T11:41:14.735" v="1214" actId="1076"/>
          <ac:spMkLst>
            <pc:docMk/>
            <pc:sldMk cId="4085338654" sldId="258"/>
            <ac:spMk id="24" creationId="{87915F6A-48D3-8E78-5FB6-A910B22819FA}"/>
          </ac:spMkLst>
        </pc:spChg>
        <pc:spChg chg="add mod">
          <ac:chgData name="Natanel Daniel" userId="6ed6c01a-565d-4ef5-988f-410081726cfa" providerId="ADAL" clId="{969BB22E-47FF-4DAC-8D50-24693A2A289B}" dt="2023-06-09T11:42:03.482" v="1222" actId="1076"/>
          <ac:spMkLst>
            <pc:docMk/>
            <pc:sldMk cId="4085338654" sldId="258"/>
            <ac:spMk id="25" creationId="{9B4FDB2A-A256-2AAA-0D5B-938EF89E9D19}"/>
          </ac:spMkLst>
        </pc:spChg>
        <pc:spChg chg="add mod">
          <ac:chgData name="Natanel Daniel" userId="6ed6c01a-565d-4ef5-988f-410081726cfa" providerId="ADAL" clId="{969BB22E-47FF-4DAC-8D50-24693A2A289B}" dt="2023-06-09T11:42:01.532" v="1221" actId="1076"/>
          <ac:spMkLst>
            <pc:docMk/>
            <pc:sldMk cId="4085338654" sldId="258"/>
            <ac:spMk id="26" creationId="{455B5449-002E-7CAB-9E27-284E2E0C99E5}"/>
          </ac:spMkLst>
        </pc:spChg>
        <pc:spChg chg="add mod">
          <ac:chgData name="Natanel Daniel" userId="6ed6c01a-565d-4ef5-988f-410081726cfa" providerId="ADAL" clId="{969BB22E-47FF-4DAC-8D50-24693A2A289B}" dt="2023-06-09T11:42:17.797" v="1267" actId="1036"/>
          <ac:spMkLst>
            <pc:docMk/>
            <pc:sldMk cId="4085338654" sldId="258"/>
            <ac:spMk id="27" creationId="{489E0035-DC0E-5DBD-3382-E5CBE8ABD29D}"/>
          </ac:spMkLst>
        </pc:spChg>
        <pc:spChg chg="add mod">
          <ac:chgData name="Natanel Daniel" userId="6ed6c01a-565d-4ef5-988f-410081726cfa" providerId="ADAL" clId="{969BB22E-47FF-4DAC-8D50-24693A2A289B}" dt="2023-06-09T11:42:31.931" v="1270" actId="1076"/>
          <ac:spMkLst>
            <pc:docMk/>
            <pc:sldMk cId="4085338654" sldId="258"/>
            <ac:spMk id="28" creationId="{00D32173-AFE5-ECDA-8127-1A07158E9BBD}"/>
          </ac:spMkLst>
        </pc:spChg>
        <pc:spChg chg="add mod">
          <ac:chgData name="Natanel Daniel" userId="6ed6c01a-565d-4ef5-988f-410081726cfa" providerId="ADAL" clId="{969BB22E-47FF-4DAC-8D50-24693A2A289B}" dt="2023-06-09T11:42:37.460" v="1272" actId="1076"/>
          <ac:spMkLst>
            <pc:docMk/>
            <pc:sldMk cId="4085338654" sldId="258"/>
            <ac:spMk id="29" creationId="{A2D653CB-3569-A408-F9CC-42BFC1ADD9C1}"/>
          </ac:spMkLst>
        </pc:spChg>
        <pc:spChg chg="add mod">
          <ac:chgData name="Natanel Daniel" userId="6ed6c01a-565d-4ef5-988f-410081726cfa" providerId="ADAL" clId="{969BB22E-47FF-4DAC-8D50-24693A2A289B}" dt="2023-06-09T11:42:55.367" v="1275" actId="1076"/>
          <ac:spMkLst>
            <pc:docMk/>
            <pc:sldMk cId="4085338654" sldId="258"/>
            <ac:spMk id="30" creationId="{1303E6B5-2EA2-075C-9CF0-5412354A0328}"/>
          </ac:spMkLst>
        </pc:spChg>
        <pc:spChg chg="add del mod">
          <ac:chgData name="Natanel Daniel" userId="6ed6c01a-565d-4ef5-988f-410081726cfa" providerId="ADAL" clId="{969BB22E-47FF-4DAC-8D50-24693A2A289B}" dt="2023-06-09T11:43:12.015" v="1280" actId="478"/>
          <ac:spMkLst>
            <pc:docMk/>
            <pc:sldMk cId="4085338654" sldId="258"/>
            <ac:spMk id="31" creationId="{0EE3CB4B-4899-86A5-AE5A-F08983CCA833}"/>
          </ac:spMkLst>
        </pc:spChg>
        <pc:spChg chg="add mod">
          <ac:chgData name="Natanel Daniel" userId="6ed6c01a-565d-4ef5-988f-410081726cfa" providerId="ADAL" clId="{969BB22E-47FF-4DAC-8D50-24693A2A289B}" dt="2023-06-09T11:43:27.518" v="1282" actId="1076"/>
          <ac:spMkLst>
            <pc:docMk/>
            <pc:sldMk cId="4085338654" sldId="258"/>
            <ac:spMk id="32" creationId="{3F058B38-54E4-74AE-E405-AAEE25CAA2F8}"/>
          </ac:spMkLst>
        </pc:spChg>
        <pc:spChg chg="add del mod">
          <ac:chgData name="Natanel Daniel" userId="6ed6c01a-565d-4ef5-988f-410081726cfa" providerId="ADAL" clId="{969BB22E-47FF-4DAC-8D50-24693A2A289B}" dt="2023-06-09T11:43:47.093" v="1285" actId="478"/>
          <ac:spMkLst>
            <pc:docMk/>
            <pc:sldMk cId="4085338654" sldId="258"/>
            <ac:spMk id="33" creationId="{03D7EFD9-26EF-BE41-A143-50FE7C2F274B}"/>
          </ac:spMkLst>
        </pc:spChg>
        <pc:spChg chg="add mod">
          <ac:chgData name="Natanel Daniel" userId="6ed6c01a-565d-4ef5-988f-410081726cfa" providerId="ADAL" clId="{969BB22E-47FF-4DAC-8D50-24693A2A289B}" dt="2023-06-09T11:43:58.288" v="1287" actId="1076"/>
          <ac:spMkLst>
            <pc:docMk/>
            <pc:sldMk cId="4085338654" sldId="258"/>
            <ac:spMk id="34" creationId="{46C27C9D-9D55-1D51-E4F7-FBACE0D14EBB}"/>
          </ac:spMkLst>
        </pc:spChg>
        <pc:spChg chg="add mod">
          <ac:chgData name="Natanel Daniel" userId="6ed6c01a-565d-4ef5-988f-410081726cfa" providerId="ADAL" clId="{969BB22E-47FF-4DAC-8D50-24693A2A289B}" dt="2023-06-09T11:44:08.651" v="1289" actId="1076"/>
          <ac:spMkLst>
            <pc:docMk/>
            <pc:sldMk cId="4085338654" sldId="258"/>
            <ac:spMk id="35" creationId="{0DFEA09A-37B7-AFB1-3E36-D6AE563EBE7A}"/>
          </ac:spMkLst>
        </pc:spChg>
        <pc:spChg chg="mod">
          <ac:chgData name="Natanel Daniel" userId="6ed6c01a-565d-4ef5-988f-410081726cfa" providerId="ADAL" clId="{969BB22E-47FF-4DAC-8D50-24693A2A289B}" dt="2023-06-09T11:36:35.619" v="1127" actId="207"/>
          <ac:spMkLst>
            <pc:docMk/>
            <pc:sldMk cId="4085338654" sldId="258"/>
            <ac:spMk id="72" creationId="{61CCCC3C-3B4F-C371-66F3-917936D7CC58}"/>
          </ac:spMkLst>
        </pc:spChg>
        <pc:spChg chg="del mod">
          <ac:chgData name="Natanel Daniel" userId="6ed6c01a-565d-4ef5-988f-410081726cfa" providerId="ADAL" clId="{969BB22E-47FF-4DAC-8D50-24693A2A289B}" dt="2023-06-09T11:34:13.628" v="1096" actId="478"/>
          <ac:spMkLst>
            <pc:docMk/>
            <pc:sldMk cId="4085338654" sldId="258"/>
            <ac:spMk id="73" creationId="{01F50B97-B6CE-4A51-8A26-8AE3C7CA2DC2}"/>
          </ac:spMkLst>
        </pc:spChg>
        <pc:spChg chg="mod">
          <ac:chgData name="Natanel Daniel" userId="6ed6c01a-565d-4ef5-988f-410081726cfa" providerId="ADAL" clId="{969BB22E-47FF-4DAC-8D50-24693A2A289B}" dt="2023-06-09T11:36:39.946" v="1128" actId="207"/>
          <ac:spMkLst>
            <pc:docMk/>
            <pc:sldMk cId="4085338654" sldId="258"/>
            <ac:spMk id="74" creationId="{38DFB3D8-55F5-3908-CD79-8074DA93E0D0}"/>
          </ac:spMkLst>
        </pc:spChg>
        <pc:spChg chg="del mod">
          <ac:chgData name="Natanel Daniel" userId="6ed6c01a-565d-4ef5-988f-410081726cfa" providerId="ADAL" clId="{969BB22E-47FF-4DAC-8D50-24693A2A289B}" dt="2023-06-09T11:34:15.728" v="1099" actId="478"/>
          <ac:spMkLst>
            <pc:docMk/>
            <pc:sldMk cId="4085338654" sldId="258"/>
            <ac:spMk id="75" creationId="{E4602B39-B7E3-B724-6B39-666195929045}"/>
          </ac:spMkLst>
        </pc:spChg>
        <pc:spChg chg="del mod">
          <ac:chgData name="Natanel Daniel" userId="6ed6c01a-565d-4ef5-988f-410081726cfa" providerId="ADAL" clId="{969BB22E-47FF-4DAC-8D50-24693A2A289B}" dt="2023-06-09T11:40:13.231" v="1203" actId="478"/>
          <ac:spMkLst>
            <pc:docMk/>
            <pc:sldMk cId="4085338654" sldId="258"/>
            <ac:spMk id="76" creationId="{639CB1FB-E86A-4DE0-1865-DB5E2054E7B2}"/>
          </ac:spMkLst>
        </pc:spChg>
        <pc:spChg chg="mod">
          <ac:chgData name="Natanel Daniel" userId="6ed6c01a-565d-4ef5-988f-410081726cfa" providerId="ADAL" clId="{969BB22E-47FF-4DAC-8D50-24693A2A289B}" dt="2023-06-09T11:37:01.929" v="1130" actId="207"/>
          <ac:spMkLst>
            <pc:docMk/>
            <pc:sldMk cId="4085338654" sldId="258"/>
            <ac:spMk id="77" creationId="{6A360947-1E6D-1B76-09E3-524C34F434D3}"/>
          </ac:spMkLst>
        </pc:spChg>
        <pc:spChg chg="del mod">
          <ac:chgData name="Natanel Daniel" userId="6ed6c01a-565d-4ef5-988f-410081726cfa" providerId="ADAL" clId="{969BB22E-47FF-4DAC-8D50-24693A2A289B}" dt="2023-06-09T11:34:16.386" v="1100" actId="478"/>
          <ac:spMkLst>
            <pc:docMk/>
            <pc:sldMk cId="4085338654" sldId="258"/>
            <ac:spMk id="78" creationId="{2ACB9152-8FBB-6688-A036-E0354944BB6E}"/>
          </ac:spMkLst>
        </pc:spChg>
        <pc:spChg chg="del mod">
          <ac:chgData name="Natanel Daniel" userId="6ed6c01a-565d-4ef5-988f-410081726cfa" providerId="ADAL" clId="{969BB22E-47FF-4DAC-8D50-24693A2A289B}" dt="2023-06-09T11:34:17.123" v="1101" actId="478"/>
          <ac:spMkLst>
            <pc:docMk/>
            <pc:sldMk cId="4085338654" sldId="258"/>
            <ac:spMk id="79" creationId="{1B413784-43B4-3243-F950-05D808894865}"/>
          </ac:spMkLst>
        </pc:spChg>
        <pc:spChg chg="del mod">
          <ac:chgData name="Natanel Daniel" userId="6ed6c01a-565d-4ef5-988f-410081726cfa" providerId="ADAL" clId="{969BB22E-47FF-4DAC-8D50-24693A2A289B}" dt="2023-06-09T11:34:15.135" v="1098" actId="478"/>
          <ac:spMkLst>
            <pc:docMk/>
            <pc:sldMk cId="4085338654" sldId="258"/>
            <ac:spMk id="80" creationId="{8AA19D79-ED81-8970-991F-206FEE85DC0D}"/>
          </ac:spMkLst>
        </pc:spChg>
        <pc:spChg chg="del mod">
          <ac:chgData name="Natanel Daniel" userId="6ed6c01a-565d-4ef5-988f-410081726cfa" providerId="ADAL" clId="{969BB22E-47FF-4DAC-8D50-24693A2A289B}" dt="2023-06-09T11:34:14.594" v="1097" actId="478"/>
          <ac:spMkLst>
            <pc:docMk/>
            <pc:sldMk cId="4085338654" sldId="258"/>
            <ac:spMk id="81" creationId="{04B9608C-0E99-F972-7E46-06FADBEBC433}"/>
          </ac:spMkLst>
        </pc:spChg>
        <pc:spChg chg="del">
          <ac:chgData name="Natanel Daniel" userId="6ed6c01a-565d-4ef5-988f-410081726cfa" providerId="ADAL" clId="{969BB22E-47FF-4DAC-8D50-24693A2A289B}" dt="2023-06-05T18:12:28.474" v="338" actId="478"/>
          <ac:spMkLst>
            <pc:docMk/>
            <pc:sldMk cId="4085338654" sldId="258"/>
            <ac:spMk id="88" creationId="{5CA4082A-99AB-5751-7757-F17A573AA554}"/>
          </ac:spMkLst>
        </pc:spChg>
        <pc:grpChg chg="mod">
          <ac:chgData name="Natanel Daniel" userId="6ed6c01a-565d-4ef5-988f-410081726cfa" providerId="ADAL" clId="{969BB22E-47FF-4DAC-8D50-24693A2A289B}" dt="2023-06-09T11:39:35.661" v="1201" actId="1076"/>
          <ac:grpSpMkLst>
            <pc:docMk/>
            <pc:sldMk cId="4085338654" sldId="258"/>
            <ac:grpSpMk id="82" creationId="{63422377-5442-135A-45C0-FD695C9C73C5}"/>
          </ac:grpSpMkLst>
        </pc:grpChg>
        <pc:graphicFrameChg chg="mod modGraphic">
          <ac:chgData name="Natanel Daniel" userId="6ed6c01a-565d-4ef5-988f-410081726cfa" providerId="ADAL" clId="{969BB22E-47FF-4DAC-8D50-24693A2A289B}" dt="2023-06-09T11:45:32.657" v="1294" actId="20577"/>
          <ac:graphicFrameMkLst>
            <pc:docMk/>
            <pc:sldMk cId="4085338654" sldId="258"/>
            <ac:graphicFrameMk id="71" creationId="{A1D0B5CD-B985-140A-FAB1-2716F4E2597E}"/>
          </ac:graphicFrameMkLst>
        </pc:graphicFrameChg>
        <pc:cxnChg chg="add del mod">
          <ac:chgData name="Natanel Daniel" userId="6ed6c01a-565d-4ef5-988f-410081726cfa" providerId="ADAL" clId="{969BB22E-47FF-4DAC-8D50-24693A2A289B}" dt="2023-06-05T18:19:51.845" v="383" actId="478"/>
          <ac:cxnSpMkLst>
            <pc:docMk/>
            <pc:sldMk cId="4085338654" sldId="258"/>
            <ac:cxnSpMk id="5" creationId="{BA868EC9-458C-412B-C251-37A17D65B18D}"/>
          </ac:cxnSpMkLst>
        </pc:cxnChg>
        <pc:cxnChg chg="add mod">
          <ac:chgData name="Natanel Daniel" userId="6ed6c01a-565d-4ef5-988f-410081726cfa" providerId="ADAL" clId="{969BB22E-47FF-4DAC-8D50-24693A2A289B}" dt="2023-06-05T21:37:55.808" v="1048" actId="1076"/>
          <ac:cxnSpMkLst>
            <pc:docMk/>
            <pc:sldMk cId="4085338654" sldId="258"/>
            <ac:cxnSpMk id="8" creationId="{140D6C5B-3513-BA7D-774B-CE30D01B11E6}"/>
          </ac:cxnSpMkLst>
        </pc:cxnChg>
        <pc:cxnChg chg="add mod">
          <ac:chgData name="Natanel Daniel" userId="6ed6c01a-565d-4ef5-988f-410081726cfa" providerId="ADAL" clId="{969BB22E-47FF-4DAC-8D50-24693A2A289B}" dt="2023-06-09T11:40:13.231" v="1203" actId="478"/>
          <ac:cxnSpMkLst>
            <pc:docMk/>
            <pc:sldMk cId="4085338654" sldId="258"/>
            <ac:cxnSpMk id="10" creationId="{578194F9-23DE-93B8-4D04-5D9F7CE42285}"/>
          </ac:cxnSpMkLst>
        </pc:cxnChg>
        <pc:cxnChg chg="add mod">
          <ac:chgData name="Natanel Daniel" userId="6ed6c01a-565d-4ef5-988f-410081726cfa" providerId="ADAL" clId="{969BB22E-47FF-4DAC-8D50-24693A2A289B}" dt="2023-06-05T21:37:55.808" v="1048" actId="1076"/>
          <ac:cxnSpMkLst>
            <pc:docMk/>
            <pc:sldMk cId="4085338654" sldId="258"/>
            <ac:cxnSpMk id="12" creationId="{D64DCB4C-E0FE-FEE3-2095-997DF496E31B}"/>
          </ac:cxnSpMkLst>
        </pc:cxnChg>
        <pc:cxnChg chg="add mod">
          <ac:chgData name="Natanel Daniel" userId="6ed6c01a-565d-4ef5-988f-410081726cfa" providerId="ADAL" clId="{969BB22E-47FF-4DAC-8D50-24693A2A289B}" dt="2023-06-09T11:35:04.804" v="1106" actId="14100"/>
          <ac:cxnSpMkLst>
            <pc:docMk/>
            <pc:sldMk cId="4085338654" sldId="258"/>
            <ac:cxnSpMk id="13" creationId="{3331F4F9-D6D7-C74A-C7A9-3A921C2B11D4}"/>
          </ac:cxnSpMkLst>
        </pc:cxnChg>
        <pc:cxnChg chg="mod">
          <ac:chgData name="Natanel Daniel" userId="6ed6c01a-565d-4ef5-988f-410081726cfa" providerId="ADAL" clId="{969BB22E-47FF-4DAC-8D50-24693A2A289B}" dt="2023-06-05T21:37:55.808" v="1048" actId="1076"/>
          <ac:cxnSpMkLst>
            <pc:docMk/>
            <pc:sldMk cId="4085338654" sldId="258"/>
            <ac:cxnSpMk id="85" creationId="{771C712A-A9AE-FDBD-7983-C1312B7590CC}"/>
          </ac:cxnSpMkLst>
        </pc:cxnChg>
        <pc:cxnChg chg="mod">
          <ac:chgData name="Natanel Daniel" userId="6ed6c01a-565d-4ef5-988f-410081726cfa" providerId="ADAL" clId="{969BB22E-47FF-4DAC-8D50-24693A2A289B}" dt="2023-06-05T21:37:55.808" v="1048" actId="1076"/>
          <ac:cxnSpMkLst>
            <pc:docMk/>
            <pc:sldMk cId="4085338654" sldId="258"/>
            <ac:cxnSpMk id="86" creationId="{9F5C81AA-5E04-F1EB-502D-976CB7BD29ED}"/>
          </ac:cxnSpMkLst>
        </pc:cxnChg>
        <pc:cxnChg chg="mod">
          <ac:chgData name="Natanel Daniel" userId="6ed6c01a-565d-4ef5-988f-410081726cfa" providerId="ADAL" clId="{969BB22E-47FF-4DAC-8D50-24693A2A289B}" dt="2023-06-09T11:34:22.161" v="1102" actId="1076"/>
          <ac:cxnSpMkLst>
            <pc:docMk/>
            <pc:sldMk cId="4085338654" sldId="258"/>
            <ac:cxnSpMk id="87" creationId="{4161B3D1-37CC-CE4D-61DB-8F51AAB6AA4A}"/>
          </ac:cxnSpMkLst>
        </pc:cxnChg>
      </pc:sldChg>
      <pc:sldChg chg="modSp mod">
        <pc:chgData name="Natanel Daniel" userId="6ed6c01a-565d-4ef5-988f-410081726cfa" providerId="ADAL" clId="{969BB22E-47FF-4DAC-8D50-24693A2A289B}" dt="2023-06-05T18:36:46.435" v="914" actId="20577"/>
        <pc:sldMkLst>
          <pc:docMk/>
          <pc:sldMk cId="3391126277" sldId="348"/>
        </pc:sldMkLst>
        <pc:spChg chg="mod">
          <ac:chgData name="Natanel Daniel" userId="6ed6c01a-565d-4ef5-988f-410081726cfa" providerId="ADAL" clId="{969BB22E-47FF-4DAC-8D50-24693A2A289B}" dt="2023-06-05T18:36:46.435" v="914" actId="20577"/>
          <ac:spMkLst>
            <pc:docMk/>
            <pc:sldMk cId="3391126277" sldId="348"/>
            <ac:spMk id="3" creationId="{16CE1765-98DA-14FA-01F0-36945659E33B}"/>
          </ac:spMkLst>
        </pc:spChg>
      </pc:sldChg>
      <pc:sldChg chg="mod modShow">
        <pc:chgData name="Natanel Daniel" userId="6ed6c01a-565d-4ef5-988f-410081726cfa" providerId="ADAL" clId="{969BB22E-47FF-4DAC-8D50-24693A2A289B}" dt="2023-06-05T19:10:14.243" v="920" actId="729"/>
        <pc:sldMkLst>
          <pc:docMk/>
          <pc:sldMk cId="2772122985" sldId="349"/>
        </pc:sldMkLst>
      </pc:sldChg>
      <pc:sldChg chg="del">
        <pc:chgData name="Natanel Daniel" userId="6ed6c01a-565d-4ef5-988f-410081726cfa" providerId="ADAL" clId="{969BB22E-47FF-4DAC-8D50-24693A2A289B}" dt="2023-06-05T19:10:09.941" v="919" actId="47"/>
        <pc:sldMkLst>
          <pc:docMk/>
          <pc:sldMk cId="1204430617" sldId="350"/>
        </pc:sldMkLst>
      </pc:sldChg>
      <pc:sldChg chg="mod modShow">
        <pc:chgData name="Natanel Daniel" userId="6ed6c01a-565d-4ef5-988f-410081726cfa" providerId="ADAL" clId="{969BB22E-47FF-4DAC-8D50-24693A2A289B}" dt="2023-06-05T19:10:16.594" v="921" actId="729"/>
        <pc:sldMkLst>
          <pc:docMk/>
          <pc:sldMk cId="2751062043" sldId="351"/>
        </pc:sldMkLst>
      </pc:sldChg>
      <pc:sldChg chg="addSp delSp new mod">
        <pc:chgData name="Natanel Daniel" userId="6ed6c01a-565d-4ef5-988f-410081726cfa" providerId="ADAL" clId="{969BB22E-47FF-4DAC-8D50-24693A2A289B}" dt="2023-06-05T19:09:53.599" v="918" actId="22"/>
        <pc:sldMkLst>
          <pc:docMk/>
          <pc:sldMk cId="2004562280" sldId="352"/>
        </pc:sldMkLst>
        <pc:spChg chg="del">
          <ac:chgData name="Natanel Daniel" userId="6ed6c01a-565d-4ef5-988f-410081726cfa" providerId="ADAL" clId="{969BB22E-47FF-4DAC-8D50-24693A2A289B}" dt="2023-06-05T19:09:52.158" v="917" actId="478"/>
          <ac:spMkLst>
            <pc:docMk/>
            <pc:sldMk cId="2004562280" sldId="352"/>
            <ac:spMk id="2" creationId="{0FE91121-104C-29F2-E8B2-121F4C2624B1}"/>
          </ac:spMkLst>
        </pc:spChg>
        <pc:spChg chg="del">
          <ac:chgData name="Natanel Daniel" userId="6ed6c01a-565d-4ef5-988f-410081726cfa" providerId="ADAL" clId="{969BB22E-47FF-4DAC-8D50-24693A2A289B}" dt="2023-06-05T19:09:50.367" v="916" actId="478"/>
          <ac:spMkLst>
            <pc:docMk/>
            <pc:sldMk cId="2004562280" sldId="352"/>
            <ac:spMk id="3" creationId="{EE3E8C4F-631F-69DA-7864-86B5F1DE53C6}"/>
          </ac:spMkLst>
        </pc:spChg>
        <pc:picChg chg="add">
          <ac:chgData name="Natanel Daniel" userId="6ed6c01a-565d-4ef5-988f-410081726cfa" providerId="ADAL" clId="{969BB22E-47FF-4DAC-8D50-24693A2A289B}" dt="2023-06-05T19:09:53.599" v="918" actId="22"/>
          <ac:picMkLst>
            <pc:docMk/>
            <pc:sldMk cId="2004562280" sldId="352"/>
            <ac:picMk id="5" creationId="{407D2037-9B4E-0219-CA2B-C00EDAEC24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A82EA7C-BE5D-4AE2-AEE6-19801FFFF9E5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CD7C8AF-6829-4725-A54F-37ED9138A7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917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9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31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5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7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6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0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4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5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2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business graph and charts">
            <a:extLst>
              <a:ext uri="{FF2B5EF4-FFF2-40B4-BE49-F238E27FC236}">
                <a16:creationId xmlns:a16="http://schemas.microsoft.com/office/drawing/2014/main" id="{6785B85D-65C2-1D67-85B5-2F4DBE5D5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9" r="13816" b="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E25F2-98DD-0CC8-AF11-1977244E8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/>
              <a:t>Stock Market</a:t>
            </a:r>
            <a:br>
              <a:rPr lang="en-US" sz="4800" dirty="0"/>
            </a:br>
            <a:r>
              <a:rPr lang="en-US" sz="4800" dirty="0"/>
              <a:t>Trading System</a:t>
            </a:r>
            <a:endParaRPr lang="he-I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9FDB6-1FEB-31FB-E3D1-B0333A902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77700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Group #6</a:t>
            </a:r>
            <a:br>
              <a:rPr lang="en-US" sz="2000" dirty="0"/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onatan Golan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Shlomi Ezra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Yuval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Vintrob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Rhat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Netanel Daniel</a:t>
            </a:r>
            <a:endParaRPr lang="he-IL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891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1AA-8E01-94BE-17E7-DBA80186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 System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FA66-FBAB-88D2-D403-C9BFDD1D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1713"/>
            <a:ext cx="10168128" cy="4110487"/>
          </a:xfrm>
        </p:spPr>
        <p:txBody>
          <a:bodyPr>
            <a:normAutofit/>
          </a:bodyPr>
          <a:lstStyle/>
          <a:p>
            <a:r>
              <a:rPr lang="en-US" dirty="0"/>
              <a:t>Our project aims to develop a stock market system - centralized marketplace where buyers and sellers come together to trade stocks.</a:t>
            </a:r>
          </a:p>
          <a:p>
            <a:r>
              <a:rPr lang="en-US" dirty="0"/>
              <a:t>This Platform will involve traders that want to buy, sell and monitor stocks &amp; virtual currency.</a:t>
            </a:r>
          </a:p>
          <a:p>
            <a:r>
              <a:rPr lang="en-US" dirty="0"/>
              <a:t>Trader can see his balance, withdraw and deposit money. </a:t>
            </a:r>
          </a:p>
        </p:txBody>
      </p:sp>
    </p:spTree>
    <p:extLst>
      <p:ext uri="{BB962C8B-B14F-4D97-AF65-F5344CB8AC3E}">
        <p14:creationId xmlns:p14="http://schemas.microsoft.com/office/powerpoint/2010/main" val="58312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BAC8-DEEF-C9D8-005C-5914F7AE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5" y="87686"/>
            <a:ext cx="10168128" cy="1179576"/>
          </a:xfrm>
        </p:spPr>
        <p:txBody>
          <a:bodyPr/>
          <a:lstStyle/>
          <a:p>
            <a:r>
              <a:rPr lang="en-US" dirty="0"/>
              <a:t>Work Plan and Constraints</a:t>
            </a:r>
            <a:endParaRPr lang="he-IL" dirty="0"/>
          </a:p>
        </p:txBody>
      </p:sp>
      <p:graphicFrame>
        <p:nvGraphicFramePr>
          <p:cNvPr id="71" name="Table 2">
            <a:extLst>
              <a:ext uri="{FF2B5EF4-FFF2-40B4-BE49-F238E27FC236}">
                <a16:creationId xmlns:a16="http://schemas.microsoft.com/office/drawing/2014/main" id="{A1D0B5CD-B985-140A-FAB1-2716F4E25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37770"/>
              </p:ext>
            </p:extLst>
          </p:nvPr>
        </p:nvGraphicFramePr>
        <p:xfrm>
          <a:off x="373456" y="1550438"/>
          <a:ext cx="7396253" cy="4754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89">
                  <a:extLst>
                    <a:ext uri="{9D8B030D-6E8A-4147-A177-3AD203B41FA5}">
                      <a16:colId xmlns:a16="http://schemas.microsoft.com/office/drawing/2014/main" val="602210714"/>
                    </a:ext>
                  </a:extLst>
                </a:gridCol>
                <a:gridCol w="531035">
                  <a:extLst>
                    <a:ext uri="{9D8B030D-6E8A-4147-A177-3AD203B41FA5}">
                      <a16:colId xmlns:a16="http://schemas.microsoft.com/office/drawing/2014/main" val="4079889448"/>
                    </a:ext>
                  </a:extLst>
                </a:gridCol>
                <a:gridCol w="531035">
                  <a:extLst>
                    <a:ext uri="{9D8B030D-6E8A-4147-A177-3AD203B41FA5}">
                      <a16:colId xmlns:a16="http://schemas.microsoft.com/office/drawing/2014/main" val="1024581539"/>
                    </a:ext>
                  </a:extLst>
                </a:gridCol>
                <a:gridCol w="1512764">
                  <a:extLst>
                    <a:ext uri="{9D8B030D-6E8A-4147-A177-3AD203B41FA5}">
                      <a16:colId xmlns:a16="http://schemas.microsoft.com/office/drawing/2014/main" val="745651107"/>
                    </a:ext>
                  </a:extLst>
                </a:gridCol>
                <a:gridCol w="1578634">
                  <a:extLst>
                    <a:ext uri="{9D8B030D-6E8A-4147-A177-3AD203B41FA5}">
                      <a16:colId xmlns:a16="http://schemas.microsoft.com/office/drawing/2014/main" val="3839570682"/>
                    </a:ext>
                  </a:extLst>
                </a:gridCol>
                <a:gridCol w="1500996">
                  <a:extLst>
                    <a:ext uri="{9D8B030D-6E8A-4147-A177-3AD203B41FA5}">
                      <a16:colId xmlns:a16="http://schemas.microsoft.com/office/drawing/2014/main" val="335129915"/>
                    </a:ext>
                  </a:extLst>
                </a:gridCol>
              </a:tblGrid>
              <a:tr h="228515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PROJECTS + TASKS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START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END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Jun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Jul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611726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PREP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58687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Thinking on ideas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28.5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16345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Kick-Off Meeting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02013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INITIATION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37522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Detailed Requirements, system Design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41191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Staffing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68724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Presentation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16.6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16.6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63796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DEVELOPMENT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92616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Skeleton – trader, asset, Portfolio, transaction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15.6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260576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Status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46280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Portfolio, trader, asset, transaction, stock, currency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69785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Integration, stock market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84988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Testing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128129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LAUNCH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4.7</a:t>
                      </a: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54133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61CCCC3C-3B4F-C371-66F3-917936D7CC58}"/>
              </a:ext>
            </a:extLst>
          </p:cNvPr>
          <p:cNvSpPr/>
          <p:nvPr/>
        </p:nvSpPr>
        <p:spPr>
          <a:xfrm>
            <a:off x="3875398" y="2138065"/>
            <a:ext cx="42580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8DFB3D8-55F5-3908-CD79-8074DA93E0D0}"/>
              </a:ext>
            </a:extLst>
          </p:cNvPr>
          <p:cNvSpPr/>
          <p:nvPr/>
        </p:nvSpPr>
        <p:spPr>
          <a:xfrm>
            <a:off x="4509097" y="2413468"/>
            <a:ext cx="202616" cy="2169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360947-1E6D-1B76-09E3-524C34F434D3}"/>
              </a:ext>
            </a:extLst>
          </p:cNvPr>
          <p:cNvSpPr/>
          <p:nvPr/>
        </p:nvSpPr>
        <p:spPr>
          <a:xfrm flipH="1">
            <a:off x="5319307" y="3375727"/>
            <a:ext cx="157105" cy="224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3422377-5442-135A-45C0-FD695C9C73C5}"/>
              </a:ext>
            </a:extLst>
          </p:cNvPr>
          <p:cNvGrpSpPr/>
          <p:nvPr/>
        </p:nvGrpSpPr>
        <p:grpSpPr>
          <a:xfrm>
            <a:off x="5624975" y="1248898"/>
            <a:ext cx="548640" cy="4932694"/>
            <a:chOff x="5331873" y="127356"/>
            <a:chExt cx="548640" cy="612648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B157591-FAB3-6370-1413-502F9C9A945A}"/>
                </a:ext>
              </a:extLst>
            </p:cNvPr>
            <p:cNvSpPr/>
            <p:nvPr/>
          </p:nvSpPr>
          <p:spPr>
            <a:xfrm>
              <a:off x="5331873" y="133873"/>
              <a:ext cx="548640" cy="2286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3000">
                  <a:srgbClr val="FFC000"/>
                </a:gs>
                <a:gs pos="100000">
                  <a:srgbClr val="F0A622"/>
                </a:gs>
              </a:gsLst>
              <a:lin ang="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TODAY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753ED94-DE52-7225-9920-424D2841292C}"/>
                </a:ext>
              </a:extLst>
            </p:cNvPr>
            <p:cNvCxnSpPr/>
            <p:nvPr/>
          </p:nvCxnSpPr>
          <p:spPr>
            <a:xfrm>
              <a:off x="5331873" y="127356"/>
              <a:ext cx="0" cy="612648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  <a:effectLst>
              <a:outerShdw blurRad="38100" dist="12700" dir="8100000" algn="tr" rotWithShape="0">
                <a:schemeClr val="bg1">
                  <a:lumMod val="50000"/>
                  <a:alpha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71C712A-A9AE-FDBD-7983-C1312B7590CC}"/>
              </a:ext>
            </a:extLst>
          </p:cNvPr>
          <p:cNvCxnSpPr>
            <a:cxnSpLocks/>
          </p:cNvCxnSpPr>
          <p:nvPr/>
        </p:nvCxnSpPr>
        <p:spPr>
          <a:xfrm flipV="1">
            <a:off x="4139345" y="1898952"/>
            <a:ext cx="497569" cy="573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F5C81AA-5E04-F1EB-502D-976CB7BD29ED}"/>
              </a:ext>
            </a:extLst>
          </p:cNvPr>
          <p:cNvCxnSpPr>
            <a:cxnSpLocks/>
          </p:cNvCxnSpPr>
          <p:nvPr/>
        </p:nvCxnSpPr>
        <p:spPr>
          <a:xfrm>
            <a:off x="4565145" y="2772009"/>
            <a:ext cx="20261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161B3D1-37CC-CE4D-61DB-8F51AAB6AA4A}"/>
              </a:ext>
            </a:extLst>
          </p:cNvPr>
          <p:cNvCxnSpPr>
            <a:cxnSpLocks/>
          </p:cNvCxnSpPr>
          <p:nvPr/>
        </p:nvCxnSpPr>
        <p:spPr>
          <a:xfrm>
            <a:off x="4846275" y="4072765"/>
            <a:ext cx="139746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5C2793C-ACC4-FFEE-41EE-F0B0230FAFE8}"/>
              </a:ext>
            </a:extLst>
          </p:cNvPr>
          <p:cNvSpPr/>
          <p:nvPr/>
        </p:nvSpPr>
        <p:spPr>
          <a:xfrm flipH="1">
            <a:off x="5640404" y="3650887"/>
            <a:ext cx="157105" cy="224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40D6C5B-3513-BA7D-774B-CE30D01B11E6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301198" y="2229505"/>
            <a:ext cx="335716" cy="304285"/>
          </a:xfrm>
          <a:prstGeom prst="bentConnector3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78194F9-23DE-93B8-4D04-5D9F7CE42285}"/>
              </a:ext>
            </a:extLst>
          </p:cNvPr>
          <p:cNvCxnSpPr>
            <a:cxnSpLocks/>
          </p:cNvCxnSpPr>
          <p:nvPr/>
        </p:nvCxnSpPr>
        <p:spPr>
          <a:xfrm rot="5400000">
            <a:off x="4295435" y="2816204"/>
            <a:ext cx="628384" cy="71288"/>
          </a:xfrm>
          <a:prstGeom prst="bentConnector4">
            <a:avLst>
              <a:gd name="adj1" fmla="val 42446"/>
              <a:gd name="adj2" fmla="val 420671"/>
            </a:avLst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64DCB4C-E0FE-FEE3-2095-997DF496E31B}"/>
              </a:ext>
            </a:extLst>
          </p:cNvPr>
          <p:cNvCxnSpPr>
            <a:cxnSpLocks/>
          </p:cNvCxnSpPr>
          <p:nvPr/>
        </p:nvCxnSpPr>
        <p:spPr>
          <a:xfrm>
            <a:off x="5093802" y="3166039"/>
            <a:ext cx="335716" cy="304285"/>
          </a:xfrm>
          <a:prstGeom prst="bentConnector3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331F4F9-D6D7-C74A-C7A9-3A921C2B11D4}"/>
              </a:ext>
            </a:extLst>
          </p:cNvPr>
          <p:cNvCxnSpPr>
            <a:cxnSpLocks/>
          </p:cNvCxnSpPr>
          <p:nvPr/>
        </p:nvCxnSpPr>
        <p:spPr>
          <a:xfrm rot="5400000">
            <a:off x="4733623" y="3920137"/>
            <a:ext cx="993803" cy="62272"/>
          </a:xfrm>
          <a:prstGeom prst="bentConnector3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6C68FF8-4D9F-2588-EBB4-ED7C0D8530F5}"/>
              </a:ext>
            </a:extLst>
          </p:cNvPr>
          <p:cNvSpPr/>
          <p:nvPr/>
        </p:nvSpPr>
        <p:spPr>
          <a:xfrm>
            <a:off x="5259273" y="4332705"/>
            <a:ext cx="457467" cy="992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82324E-27D3-C12A-B1DF-2F609B718C25}"/>
              </a:ext>
            </a:extLst>
          </p:cNvPr>
          <p:cNvSpPr/>
          <p:nvPr/>
        </p:nvSpPr>
        <p:spPr>
          <a:xfrm>
            <a:off x="5259273" y="4483878"/>
            <a:ext cx="457464" cy="968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3E50BE-91FE-BD37-CF71-30ECD16CD34B}"/>
              </a:ext>
            </a:extLst>
          </p:cNvPr>
          <p:cNvSpPr/>
          <p:nvPr/>
        </p:nvSpPr>
        <p:spPr>
          <a:xfrm>
            <a:off x="5252662" y="4197964"/>
            <a:ext cx="457467" cy="992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8B0F3-D232-A467-6C98-5696A6446AB5}"/>
              </a:ext>
            </a:extLst>
          </p:cNvPr>
          <p:cNvSpPr txBox="1"/>
          <p:nvPr/>
        </p:nvSpPr>
        <p:spPr>
          <a:xfrm>
            <a:off x="9563100" y="2138065"/>
            <a:ext cx="1914525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everyone</a:t>
            </a:r>
          </a:p>
          <a:p>
            <a:r>
              <a:rPr lang="en-US" dirty="0"/>
              <a:t>Natanel </a:t>
            </a:r>
            <a:br>
              <a:rPr lang="en-US" dirty="0"/>
            </a:br>
            <a:r>
              <a:rPr lang="en-US" dirty="0"/>
              <a:t>Noam</a:t>
            </a:r>
            <a:br>
              <a:rPr lang="en-US" dirty="0"/>
            </a:br>
            <a:r>
              <a:rPr lang="en-US" dirty="0"/>
              <a:t>Yonatan</a:t>
            </a:r>
            <a:br>
              <a:rPr lang="en-US" dirty="0"/>
            </a:br>
            <a:r>
              <a:rPr lang="en-US" dirty="0"/>
              <a:t>Yuval</a:t>
            </a:r>
            <a:br>
              <a:rPr lang="en-US" dirty="0"/>
            </a:br>
            <a:r>
              <a:rPr lang="en-US" dirty="0"/>
              <a:t>Shlomi</a:t>
            </a:r>
            <a:endParaRPr lang="he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F80C29-F9F3-138A-09F6-D2BEA06160CF}"/>
              </a:ext>
            </a:extLst>
          </p:cNvPr>
          <p:cNvSpPr/>
          <p:nvPr/>
        </p:nvSpPr>
        <p:spPr>
          <a:xfrm>
            <a:off x="10871643" y="2546129"/>
            <a:ext cx="457467" cy="992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B241B5-4B06-68B8-FC49-B158B743DA1C}"/>
              </a:ext>
            </a:extLst>
          </p:cNvPr>
          <p:cNvSpPr/>
          <p:nvPr/>
        </p:nvSpPr>
        <p:spPr>
          <a:xfrm>
            <a:off x="10871643" y="2292480"/>
            <a:ext cx="457467" cy="992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F9EAC0-CBE0-4AC2-A4E4-77F922FCE101}"/>
              </a:ext>
            </a:extLst>
          </p:cNvPr>
          <p:cNvSpPr/>
          <p:nvPr/>
        </p:nvSpPr>
        <p:spPr>
          <a:xfrm>
            <a:off x="10871643" y="2851848"/>
            <a:ext cx="457467" cy="992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0F90A0-EF99-54B4-7687-79129DC92D87}"/>
              </a:ext>
            </a:extLst>
          </p:cNvPr>
          <p:cNvSpPr/>
          <p:nvPr/>
        </p:nvSpPr>
        <p:spPr>
          <a:xfrm>
            <a:off x="10871642" y="3085205"/>
            <a:ext cx="457467" cy="992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F6D367-543F-1E75-AE9A-F55835767C10}"/>
              </a:ext>
            </a:extLst>
          </p:cNvPr>
          <p:cNvSpPr/>
          <p:nvPr/>
        </p:nvSpPr>
        <p:spPr>
          <a:xfrm>
            <a:off x="10871642" y="3371090"/>
            <a:ext cx="457467" cy="99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FF6306-2222-6FFE-AA3F-BAEC9C1D7240}"/>
              </a:ext>
            </a:extLst>
          </p:cNvPr>
          <p:cNvSpPr/>
          <p:nvPr/>
        </p:nvSpPr>
        <p:spPr>
          <a:xfrm>
            <a:off x="10871641" y="3665628"/>
            <a:ext cx="457467" cy="9923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96CC70-B363-06A6-F28E-62B68A27737C}"/>
              </a:ext>
            </a:extLst>
          </p:cNvPr>
          <p:cNvSpPr/>
          <p:nvPr/>
        </p:nvSpPr>
        <p:spPr>
          <a:xfrm>
            <a:off x="4582345" y="2984337"/>
            <a:ext cx="457467" cy="992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33895-8A19-CC91-A26D-65D98C328623}"/>
              </a:ext>
            </a:extLst>
          </p:cNvPr>
          <p:cNvSpPr/>
          <p:nvPr/>
        </p:nvSpPr>
        <p:spPr>
          <a:xfrm>
            <a:off x="4578553" y="3151656"/>
            <a:ext cx="457467" cy="992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14C807-CAE5-0906-224B-5B12842A41F7}"/>
              </a:ext>
            </a:extLst>
          </p:cNvPr>
          <p:cNvSpPr/>
          <p:nvPr/>
        </p:nvSpPr>
        <p:spPr>
          <a:xfrm>
            <a:off x="5482807" y="5345367"/>
            <a:ext cx="457467" cy="9923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E3E963-B58B-A543-952E-9BBB11AA01C5}"/>
              </a:ext>
            </a:extLst>
          </p:cNvPr>
          <p:cNvSpPr/>
          <p:nvPr/>
        </p:nvSpPr>
        <p:spPr>
          <a:xfrm>
            <a:off x="5835471" y="5640847"/>
            <a:ext cx="457467" cy="9923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915F6A-48D3-8E78-5FB6-A910B22819FA}"/>
              </a:ext>
            </a:extLst>
          </p:cNvPr>
          <p:cNvSpPr/>
          <p:nvPr/>
        </p:nvSpPr>
        <p:spPr>
          <a:xfrm>
            <a:off x="5481394" y="5236495"/>
            <a:ext cx="457467" cy="99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4FDB2A-A256-2AAA-0D5B-938EF89E9D19}"/>
              </a:ext>
            </a:extLst>
          </p:cNvPr>
          <p:cNvSpPr/>
          <p:nvPr/>
        </p:nvSpPr>
        <p:spPr>
          <a:xfrm>
            <a:off x="5835470" y="5539923"/>
            <a:ext cx="457467" cy="99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5B5449-002E-7CAB-9E27-284E2E0C99E5}"/>
              </a:ext>
            </a:extLst>
          </p:cNvPr>
          <p:cNvSpPr/>
          <p:nvPr/>
        </p:nvSpPr>
        <p:spPr>
          <a:xfrm>
            <a:off x="5835470" y="5435878"/>
            <a:ext cx="457467" cy="992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9E0035-DC0E-5DBD-3382-E5CBE8ABD29D}"/>
              </a:ext>
            </a:extLst>
          </p:cNvPr>
          <p:cNvSpPr/>
          <p:nvPr/>
        </p:nvSpPr>
        <p:spPr>
          <a:xfrm>
            <a:off x="5479207" y="5130219"/>
            <a:ext cx="457464" cy="968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D32173-AFE5-ECDA-8127-1A07158E9BBD}"/>
              </a:ext>
            </a:extLst>
          </p:cNvPr>
          <p:cNvSpPr/>
          <p:nvPr/>
        </p:nvSpPr>
        <p:spPr>
          <a:xfrm>
            <a:off x="5479205" y="5010372"/>
            <a:ext cx="457467" cy="992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D653CB-3569-A408-F9CC-42BFC1ADD9C1}"/>
              </a:ext>
            </a:extLst>
          </p:cNvPr>
          <p:cNvSpPr/>
          <p:nvPr/>
        </p:nvSpPr>
        <p:spPr>
          <a:xfrm>
            <a:off x="5476412" y="4894641"/>
            <a:ext cx="457467" cy="992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03E6B5-2EA2-075C-9CF0-5412354A0328}"/>
              </a:ext>
            </a:extLst>
          </p:cNvPr>
          <p:cNvSpPr/>
          <p:nvPr/>
        </p:nvSpPr>
        <p:spPr>
          <a:xfrm flipH="1">
            <a:off x="5472141" y="4629649"/>
            <a:ext cx="157105" cy="224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058B38-54E4-74AE-E405-AAEE25CAA2F8}"/>
              </a:ext>
            </a:extLst>
          </p:cNvPr>
          <p:cNvSpPr/>
          <p:nvPr/>
        </p:nvSpPr>
        <p:spPr>
          <a:xfrm>
            <a:off x="5835470" y="5752606"/>
            <a:ext cx="457467" cy="992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C27C9D-9D55-1D51-E4F7-FBACE0D14EBB}"/>
              </a:ext>
            </a:extLst>
          </p:cNvPr>
          <p:cNvSpPr/>
          <p:nvPr/>
        </p:nvSpPr>
        <p:spPr>
          <a:xfrm>
            <a:off x="5835470" y="5845842"/>
            <a:ext cx="457467" cy="99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FEA09A-37B7-AFB1-3E36-D6AE563EBE7A}"/>
              </a:ext>
            </a:extLst>
          </p:cNvPr>
          <p:cNvSpPr/>
          <p:nvPr/>
        </p:nvSpPr>
        <p:spPr>
          <a:xfrm>
            <a:off x="5835469" y="5945076"/>
            <a:ext cx="457467" cy="9923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3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61A8-5346-2507-CA51-5A60E3A4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Functionality of the Project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1765-98DA-14FA-01F0-36945659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3516"/>
            <a:ext cx="10168128" cy="44966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User Registration and Authentication – users can create accounts and store personal information.</a:t>
            </a:r>
          </a:p>
          <a:p>
            <a:r>
              <a:rPr lang="en-US" dirty="0"/>
              <a:t>Trader can:</a:t>
            </a:r>
          </a:p>
          <a:p>
            <a:pPr lvl="1"/>
            <a:r>
              <a:rPr lang="en-US" dirty="0"/>
              <a:t>withdraw and deposit money to his account</a:t>
            </a:r>
          </a:p>
          <a:p>
            <a:pPr lvl="1"/>
            <a:r>
              <a:rPr lang="en-US" dirty="0"/>
              <a:t>place buy and sell order for stocks.</a:t>
            </a:r>
          </a:p>
          <a:p>
            <a:pPr lvl="1"/>
            <a:r>
              <a:rPr lang="en-US" dirty="0"/>
              <a:t>see his balance and his portfolio, and sort his stocks by volume, profit and by lexicography order</a:t>
            </a:r>
          </a:p>
          <a:p>
            <a:pPr lvl="1"/>
            <a:r>
              <a:rPr lang="en-US" dirty="0"/>
              <a:t>Search stock and see their description.</a:t>
            </a:r>
          </a:p>
          <a:p>
            <a:r>
              <a:rPr lang="en-US" dirty="0"/>
              <a:t>Admin can:</a:t>
            </a:r>
          </a:p>
          <a:p>
            <a:pPr lvl="1"/>
            <a:r>
              <a:rPr lang="en-US" dirty="0"/>
              <a:t>add and delete stocks</a:t>
            </a:r>
          </a:p>
          <a:p>
            <a:pPr lvl="1"/>
            <a:r>
              <a:rPr lang="en-US" dirty="0"/>
              <a:t>take the managing fee</a:t>
            </a:r>
          </a:p>
          <a:p>
            <a:pPr lvl="1"/>
            <a:r>
              <a:rPr lang="en-US" dirty="0"/>
              <a:t>See the traders list, and sorting them by volume and by lexicography order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2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D2037-9B4E-0219-CA2B-C00EDAEC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209100"/>
            <a:ext cx="8792802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AC9A-25AB-40E2-8DB2-578EE9D3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15A1-0F4F-0EE4-AEC8-13D56860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28216"/>
            <a:ext cx="10168128" cy="503489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מוצר: </a:t>
            </a:r>
            <a:r>
              <a:rPr lang="he-IL" dirty="0" err="1"/>
              <a:t>דטא</a:t>
            </a:r>
            <a:r>
              <a:rPr lang="he-IL" dirty="0"/>
              <a:t> היסטורי, שם, מחיר נוכחי, רשימה של המחזיקים במניה וכמה הם מחזיקים, ערך שוק כולל, קונים מוכרים</a:t>
            </a:r>
            <a:br>
              <a:rPr lang="en-US" dirty="0"/>
            </a:br>
            <a:r>
              <a:rPr lang="he-IL" dirty="0"/>
              <a:t>תתי מחלקות יורשות : 	מניה </a:t>
            </a:r>
            <a:br>
              <a:rPr lang="en-US" dirty="0"/>
            </a:br>
            <a:r>
              <a:rPr lang="he-IL" dirty="0"/>
              <a:t>				אגח – תאריך סוף </a:t>
            </a:r>
            <a:br>
              <a:rPr lang="en-US" dirty="0"/>
            </a:br>
            <a:r>
              <a:rPr lang="he-IL" dirty="0"/>
              <a:t>				אופציות-  תאריך סוף , סוג אופציה</a:t>
            </a:r>
            <a:br>
              <a:rPr lang="en-US" dirty="0"/>
            </a:br>
            <a:r>
              <a:rPr lang="he-IL" dirty="0"/>
              <a:t>				מטבע וירטואלי </a:t>
            </a:r>
          </a:p>
          <a:p>
            <a:pPr algn="r" rtl="1"/>
            <a:r>
              <a:rPr lang="he-IL" dirty="0"/>
              <a:t>ת.ז, שם, סיסמא, מייל </a:t>
            </a:r>
            <a:br>
              <a:rPr lang="en-US" dirty="0"/>
            </a:br>
            <a:r>
              <a:rPr lang="he-IL" dirty="0"/>
              <a:t>		משקיע: מאזן כספי, מניות שמשקיע, דמי ניהול</a:t>
            </a:r>
            <a:br>
              <a:rPr lang="en-US" dirty="0"/>
            </a:br>
            <a:r>
              <a:rPr lang="he-IL" dirty="0"/>
              <a:t>		</a:t>
            </a:r>
            <a:r>
              <a:rPr lang="he-IL" dirty="0" err="1"/>
              <a:t>טרזנקציה</a:t>
            </a:r>
            <a:r>
              <a:rPr lang="he-IL" dirty="0"/>
              <a:t>- קונה, מוכר, מחיר, זמן </a:t>
            </a:r>
          </a:p>
          <a:p>
            <a:pPr algn="r" rtl="1"/>
            <a:r>
              <a:rPr lang="he-IL" dirty="0"/>
              <a:t>שוק מניות: מניות, משקיעים, </a:t>
            </a:r>
          </a:p>
        </p:txBody>
      </p:sp>
    </p:spTree>
    <p:extLst>
      <p:ext uri="{BB962C8B-B14F-4D97-AF65-F5344CB8AC3E}">
        <p14:creationId xmlns:p14="http://schemas.microsoft.com/office/powerpoint/2010/main" val="277212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0E40-6E47-D191-C004-B0FCC4C8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0EC2-5B58-61DE-6BCB-7908559F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he-IL" dirty="0"/>
              <a:t>בן אדם נכנס- תפריט : הרשמה/ כניסה לחשבון</a:t>
            </a:r>
            <a:br>
              <a:rPr lang="en-US" dirty="0"/>
            </a:br>
            <a:r>
              <a:rPr lang="he-IL" dirty="0"/>
              <a:t>הרשמה: 2 אופציות- רגיל 0.6, </a:t>
            </a:r>
            <a:r>
              <a:rPr lang="he-IL" dirty="0" err="1"/>
              <a:t>פרימיום</a:t>
            </a:r>
            <a:r>
              <a:rPr lang="he-IL" dirty="0"/>
              <a:t>(רף כניסה מעל 200000 דמי ניהול 0.2) שם משתמש, סיסמא</a:t>
            </a:r>
            <a:br>
              <a:rPr lang="en-US" dirty="0"/>
            </a:br>
            <a:r>
              <a:rPr lang="he-IL" dirty="0"/>
              <a:t>כניסה : עם שם משתמש וסיסמא</a:t>
            </a:r>
            <a:br>
              <a:rPr lang="en-US" dirty="0"/>
            </a:br>
            <a:r>
              <a:rPr lang="he-IL" dirty="0"/>
              <a:t>בתוך המערכת: </a:t>
            </a:r>
            <a:br>
              <a:rPr lang="en-US" dirty="0"/>
            </a:br>
            <a:r>
              <a:rPr lang="he-IL" dirty="0"/>
              <a:t>הכנסה של כסף</a:t>
            </a:r>
            <a:br>
              <a:rPr lang="en-US" dirty="0"/>
            </a:br>
            <a:r>
              <a:rPr lang="he-IL" dirty="0"/>
              <a:t>משיכה</a:t>
            </a:r>
            <a:br>
              <a:rPr lang="en-US" dirty="0"/>
            </a:br>
            <a:r>
              <a:rPr lang="he-IL" dirty="0"/>
              <a:t>השקעה במוצר</a:t>
            </a:r>
            <a:br>
              <a:rPr lang="en-US" dirty="0"/>
            </a:br>
            <a:r>
              <a:rPr lang="he-IL" dirty="0"/>
              <a:t>מאזן כספי</a:t>
            </a:r>
            <a:br>
              <a:rPr lang="en-US" dirty="0"/>
            </a:br>
            <a:r>
              <a:rPr lang="he-IL" dirty="0"/>
              <a:t>במה אני משקיע</a:t>
            </a:r>
            <a:br>
              <a:rPr lang="en-US" dirty="0"/>
            </a:br>
            <a:r>
              <a:rPr lang="he-IL" dirty="0"/>
              <a:t>יציאה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106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E1B7E48-4A02-444F-963A-D6DBBEE435A3}"/>
              </a:ext>
            </a:extLst>
          </p:cNvPr>
          <p:cNvGrpSpPr/>
          <p:nvPr/>
        </p:nvGrpSpPr>
        <p:grpSpPr>
          <a:xfrm>
            <a:off x="7203068" y="-14628"/>
            <a:ext cx="5724680" cy="6219640"/>
            <a:chOff x="7203068" y="-14628"/>
            <a:chExt cx="5724680" cy="6219640"/>
          </a:xfrm>
          <a:solidFill>
            <a:schemeClr val="bg1">
              <a:alpha val="30000"/>
            </a:schemeClr>
          </a:solidFill>
        </p:grpSpPr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C1F95B41-1F70-5541-A0B1-E31F6CB382D1}"/>
                </a:ext>
              </a:extLst>
            </p:cNvPr>
            <p:cNvSpPr/>
            <p:nvPr/>
          </p:nvSpPr>
          <p:spPr>
            <a:xfrm>
              <a:off x="8267700" y="1219200"/>
              <a:ext cx="1498109" cy="112152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D3145F68-25BF-6F45-9133-78D5A5614430}"/>
                </a:ext>
              </a:extLst>
            </p:cNvPr>
            <p:cNvSpPr/>
            <p:nvPr/>
          </p:nvSpPr>
          <p:spPr>
            <a:xfrm rot="10800000">
              <a:off x="8267698" y="2340726"/>
              <a:ext cx="1498109" cy="112152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32661B42-CFB6-BF43-BDC1-243E3C22207A}"/>
                </a:ext>
              </a:extLst>
            </p:cNvPr>
            <p:cNvSpPr/>
            <p:nvPr/>
          </p:nvSpPr>
          <p:spPr>
            <a:xfrm>
              <a:off x="9117614" y="2441587"/>
              <a:ext cx="1498109" cy="112152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309A7C49-973C-FD42-AB70-5B57BBDB1D85}"/>
                </a:ext>
              </a:extLst>
            </p:cNvPr>
            <p:cNvSpPr/>
            <p:nvPr/>
          </p:nvSpPr>
          <p:spPr>
            <a:xfrm rot="10800000">
              <a:off x="9117612" y="3563113"/>
              <a:ext cx="1498109" cy="112152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49B51FE-E6AA-5A45-BD6C-DA4BF7C9EC64}"/>
                </a:ext>
              </a:extLst>
            </p:cNvPr>
            <p:cNvSpPr/>
            <p:nvPr/>
          </p:nvSpPr>
          <p:spPr>
            <a:xfrm rot="10800000">
              <a:off x="9118598" y="-14627"/>
              <a:ext cx="3073402" cy="230083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DCC5E1A3-499A-4A42-912A-329D6FA81565}"/>
                </a:ext>
              </a:extLst>
            </p:cNvPr>
            <p:cNvSpPr/>
            <p:nvPr/>
          </p:nvSpPr>
          <p:spPr>
            <a:xfrm>
              <a:off x="11194577" y="5032308"/>
              <a:ext cx="825935" cy="618318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7478C905-13B8-3549-A925-632AF93DA529}"/>
                </a:ext>
              </a:extLst>
            </p:cNvPr>
            <p:cNvSpPr/>
            <p:nvPr/>
          </p:nvSpPr>
          <p:spPr>
            <a:xfrm rot="10800000">
              <a:off x="10726003" y="4976702"/>
              <a:ext cx="825935" cy="618318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EBBDD6DB-9153-F84A-8A6D-72FB50473A0B}"/>
                </a:ext>
              </a:extLst>
            </p:cNvPr>
            <p:cNvSpPr/>
            <p:nvPr/>
          </p:nvSpPr>
          <p:spPr>
            <a:xfrm>
              <a:off x="10726004" y="4358384"/>
              <a:ext cx="825935" cy="618318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0F2B7324-B883-D04D-AA46-6BD0AF8386FA}"/>
                </a:ext>
              </a:extLst>
            </p:cNvPr>
            <p:cNvSpPr/>
            <p:nvPr/>
          </p:nvSpPr>
          <p:spPr>
            <a:xfrm>
              <a:off x="10732980" y="2926103"/>
              <a:ext cx="825935" cy="618318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E2E2A6B5-3297-124A-A02B-7888670A8E19}"/>
                </a:ext>
              </a:extLst>
            </p:cNvPr>
            <p:cNvSpPr/>
            <p:nvPr/>
          </p:nvSpPr>
          <p:spPr>
            <a:xfrm rot="10800000">
              <a:off x="10732979" y="3544421"/>
              <a:ext cx="825935" cy="618318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56579292-2F63-8344-B4D4-B3104A9FF118}"/>
                </a:ext>
              </a:extLst>
            </p:cNvPr>
            <p:cNvSpPr/>
            <p:nvPr/>
          </p:nvSpPr>
          <p:spPr>
            <a:xfrm>
              <a:off x="11201553" y="3600027"/>
              <a:ext cx="825935" cy="618318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7246C88E-4533-0C4B-B184-73C1B498B8FC}"/>
                </a:ext>
              </a:extLst>
            </p:cNvPr>
            <p:cNvSpPr/>
            <p:nvPr/>
          </p:nvSpPr>
          <p:spPr>
            <a:xfrm rot="10800000">
              <a:off x="11201552" y="4218345"/>
              <a:ext cx="825935" cy="618318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03EC3B23-B8B6-1B4A-9899-999384E3DFAC}"/>
                </a:ext>
              </a:extLst>
            </p:cNvPr>
            <p:cNvSpPr/>
            <p:nvPr/>
          </p:nvSpPr>
          <p:spPr>
            <a:xfrm>
              <a:off x="9465415" y="5351037"/>
              <a:ext cx="613059" cy="45895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3680E3CF-DB8A-9047-B4CD-2F5BA9988567}"/>
                </a:ext>
              </a:extLst>
            </p:cNvPr>
            <p:cNvSpPr/>
            <p:nvPr/>
          </p:nvSpPr>
          <p:spPr>
            <a:xfrm rot="10800000">
              <a:off x="8796054" y="4684640"/>
              <a:ext cx="613059" cy="45895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F70F9821-7B32-5942-B3E7-D8C865439557}"/>
                </a:ext>
              </a:extLst>
            </p:cNvPr>
            <p:cNvSpPr/>
            <p:nvPr/>
          </p:nvSpPr>
          <p:spPr>
            <a:xfrm>
              <a:off x="8796055" y="4225687"/>
              <a:ext cx="613059" cy="45895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17F49CF0-4F75-364D-B8B3-83A0B12E6A7E}"/>
                </a:ext>
              </a:extLst>
            </p:cNvPr>
            <p:cNvSpPr/>
            <p:nvPr/>
          </p:nvSpPr>
          <p:spPr>
            <a:xfrm>
              <a:off x="11429639" y="676405"/>
              <a:ext cx="1498109" cy="112152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7448E9F5-8215-3D44-85D0-A590CF9868BA}"/>
                </a:ext>
              </a:extLst>
            </p:cNvPr>
            <p:cNvSpPr/>
            <p:nvPr/>
          </p:nvSpPr>
          <p:spPr>
            <a:xfrm rot="10800000">
              <a:off x="11429637" y="1797931"/>
              <a:ext cx="1498109" cy="112152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90090464-F536-8E4A-BD6E-7EB365238ABE}"/>
                </a:ext>
              </a:extLst>
            </p:cNvPr>
            <p:cNvSpPr/>
            <p:nvPr/>
          </p:nvSpPr>
          <p:spPr>
            <a:xfrm rot="10800000">
              <a:off x="10001145" y="4978503"/>
              <a:ext cx="401094" cy="300270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AA7D07E8-B811-E14D-8E65-1E5D7F4AE6EB}"/>
                </a:ext>
              </a:extLst>
            </p:cNvPr>
            <p:cNvSpPr/>
            <p:nvPr/>
          </p:nvSpPr>
          <p:spPr>
            <a:xfrm>
              <a:off x="8478550" y="3436582"/>
              <a:ext cx="401094" cy="300270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A48947FF-57CA-D249-96E7-117F9769097F}"/>
                </a:ext>
              </a:extLst>
            </p:cNvPr>
            <p:cNvSpPr/>
            <p:nvPr/>
          </p:nvSpPr>
          <p:spPr>
            <a:xfrm>
              <a:off x="10560298" y="3911608"/>
              <a:ext cx="221130" cy="16554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F04D09A2-2F95-5241-9100-2219D93B2329}"/>
                </a:ext>
              </a:extLst>
            </p:cNvPr>
            <p:cNvSpPr/>
            <p:nvPr/>
          </p:nvSpPr>
          <p:spPr>
            <a:xfrm rot="10800000">
              <a:off x="10924816" y="6039467"/>
              <a:ext cx="221130" cy="16554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1BDF32AB-DA0A-0D43-859F-2CD7DBE58638}"/>
                </a:ext>
              </a:extLst>
            </p:cNvPr>
            <p:cNvSpPr/>
            <p:nvPr/>
          </p:nvSpPr>
          <p:spPr>
            <a:xfrm rot="10800000">
              <a:off x="8157134" y="1651419"/>
              <a:ext cx="221130" cy="16554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E533EC0E-E681-8649-8038-EE2C8D3B5CE1}"/>
                </a:ext>
              </a:extLst>
            </p:cNvPr>
            <p:cNvSpPr/>
            <p:nvPr/>
          </p:nvSpPr>
          <p:spPr>
            <a:xfrm>
              <a:off x="11586492" y="2465841"/>
              <a:ext cx="221130" cy="16554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A5A29F83-7BB5-764B-95A1-F84D70156B63}"/>
                </a:ext>
              </a:extLst>
            </p:cNvPr>
            <p:cNvSpPr/>
            <p:nvPr/>
          </p:nvSpPr>
          <p:spPr>
            <a:xfrm>
              <a:off x="8875258" y="425489"/>
              <a:ext cx="164136" cy="122877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EDC38598-9CCC-964F-BB5E-C1A27ACDCC44}"/>
                </a:ext>
              </a:extLst>
            </p:cNvPr>
            <p:cNvSpPr/>
            <p:nvPr/>
          </p:nvSpPr>
          <p:spPr>
            <a:xfrm rot="10800000">
              <a:off x="11900905" y="4908188"/>
              <a:ext cx="164136" cy="122877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B7E5DB76-E9E8-AD4D-8A0B-33AC626B474D}"/>
                </a:ext>
              </a:extLst>
            </p:cNvPr>
            <p:cNvSpPr/>
            <p:nvPr/>
          </p:nvSpPr>
          <p:spPr>
            <a:xfrm>
              <a:off x="9494499" y="1271969"/>
              <a:ext cx="401094" cy="300270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9474D31C-5D26-2048-8B9C-61EF38B28DBD}"/>
                </a:ext>
              </a:extLst>
            </p:cNvPr>
            <p:cNvSpPr/>
            <p:nvPr/>
          </p:nvSpPr>
          <p:spPr>
            <a:xfrm rot="10800000">
              <a:off x="7203068" y="-14628"/>
              <a:ext cx="1592986" cy="119255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7">
            <a:extLst>
              <a:ext uri="{FF2B5EF4-FFF2-40B4-BE49-F238E27FC236}">
                <a16:creationId xmlns:a16="http://schemas.microsoft.com/office/drawing/2014/main" id="{2A08EE07-4D3C-C74D-AA27-8BAD402EB88E}"/>
              </a:ext>
            </a:extLst>
          </p:cNvPr>
          <p:cNvSpPr/>
          <p:nvPr/>
        </p:nvSpPr>
        <p:spPr>
          <a:xfrm>
            <a:off x="0" y="6479366"/>
            <a:ext cx="12192000" cy="384048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710 h 524646"/>
              <a:gd name="connsiteX1" fmla="*/ 11054576 w 12192000"/>
              <a:gd name="connsiteY1" fmla="*/ 539 h 524646"/>
              <a:gd name="connsiteX2" fmla="*/ 11296185 w 12192000"/>
              <a:gd name="connsiteY2" fmla="*/ 160375 h 524646"/>
              <a:gd name="connsiteX3" fmla="*/ 11784284 w 12192000"/>
              <a:gd name="connsiteY3" fmla="*/ 0 h 524646"/>
              <a:gd name="connsiteX4" fmla="*/ 12192000 w 12192000"/>
              <a:gd name="connsiteY4" fmla="*/ 3710 h 524646"/>
              <a:gd name="connsiteX5" fmla="*/ 12192000 w 12192000"/>
              <a:gd name="connsiteY5" fmla="*/ 524646 h 524646"/>
              <a:gd name="connsiteX6" fmla="*/ 0 w 12192000"/>
              <a:gd name="connsiteY6" fmla="*/ 524646 h 524646"/>
              <a:gd name="connsiteX7" fmla="*/ 0 w 12192000"/>
              <a:gd name="connsiteY7" fmla="*/ 3710 h 52464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72609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825559 w 12192000"/>
              <a:gd name="connsiteY2" fmla="*/ 3719 h 524107"/>
              <a:gd name="connsiteX3" fmla="*/ 12192000 w 12192000"/>
              <a:gd name="connsiteY3" fmla="*/ 3171 h 524107"/>
              <a:gd name="connsiteX4" fmla="*/ 12192000 w 12192000"/>
              <a:gd name="connsiteY4" fmla="*/ 524107 h 524107"/>
              <a:gd name="connsiteX5" fmla="*/ 0 w 12192000"/>
              <a:gd name="connsiteY5" fmla="*/ 524107 h 524107"/>
              <a:gd name="connsiteX6" fmla="*/ 0 w 12192000"/>
              <a:gd name="connsiteY6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20936">
                <a:moveTo>
                  <a:pt x="0" y="0"/>
                </a:moveTo>
                <a:lnTo>
                  <a:pt x="12192000" y="0"/>
                </a:lnTo>
                <a:lnTo>
                  <a:pt x="12192000" y="520936"/>
                </a:lnTo>
                <a:lnTo>
                  <a:pt x="0" y="5209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72214739-7D95-4444-9FE6-D496832163FB}"/>
              </a:ext>
            </a:extLst>
          </p:cNvPr>
          <p:cNvSpPr/>
          <p:nvPr/>
        </p:nvSpPr>
        <p:spPr>
          <a:xfrm>
            <a:off x="11793977" y="6479366"/>
            <a:ext cx="397211" cy="384048"/>
          </a:xfrm>
          <a:prstGeom prst="parallelogram">
            <a:avLst>
              <a:gd name="adj" fmla="val 65219"/>
            </a:avLst>
          </a:prstGeom>
          <a:solidFill>
            <a:srgbClr val="F0A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EB223-E166-A54F-887F-3F76EDC4E433}"/>
              </a:ext>
            </a:extLst>
          </p:cNvPr>
          <p:cNvSpPr txBox="1"/>
          <p:nvPr/>
        </p:nvSpPr>
        <p:spPr>
          <a:xfrm>
            <a:off x="4800046" y="6477000"/>
            <a:ext cx="68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SOFTWARE DEVELOPMENT TIMELINE TEMPLATE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7355569-728A-7144-B0C9-4D9511C7D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03112"/>
              </p:ext>
            </p:extLst>
          </p:nvPr>
        </p:nvGraphicFramePr>
        <p:xfrm>
          <a:off x="327120" y="595393"/>
          <a:ext cx="7419401" cy="4389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937">
                  <a:extLst>
                    <a:ext uri="{9D8B030D-6E8A-4147-A177-3AD203B41FA5}">
                      <a16:colId xmlns:a16="http://schemas.microsoft.com/office/drawing/2014/main" val="602210714"/>
                    </a:ext>
                  </a:extLst>
                </a:gridCol>
                <a:gridCol w="531035">
                  <a:extLst>
                    <a:ext uri="{9D8B030D-6E8A-4147-A177-3AD203B41FA5}">
                      <a16:colId xmlns:a16="http://schemas.microsoft.com/office/drawing/2014/main" val="4079889448"/>
                    </a:ext>
                  </a:extLst>
                </a:gridCol>
                <a:gridCol w="531035">
                  <a:extLst>
                    <a:ext uri="{9D8B030D-6E8A-4147-A177-3AD203B41FA5}">
                      <a16:colId xmlns:a16="http://schemas.microsoft.com/office/drawing/2014/main" val="1024581539"/>
                    </a:ext>
                  </a:extLst>
                </a:gridCol>
                <a:gridCol w="1512764">
                  <a:extLst>
                    <a:ext uri="{9D8B030D-6E8A-4147-A177-3AD203B41FA5}">
                      <a16:colId xmlns:a16="http://schemas.microsoft.com/office/drawing/2014/main" val="745651107"/>
                    </a:ext>
                  </a:extLst>
                </a:gridCol>
                <a:gridCol w="1578634">
                  <a:extLst>
                    <a:ext uri="{9D8B030D-6E8A-4147-A177-3AD203B41FA5}">
                      <a16:colId xmlns:a16="http://schemas.microsoft.com/office/drawing/2014/main" val="3839570682"/>
                    </a:ext>
                  </a:extLst>
                </a:gridCol>
                <a:gridCol w="1500996">
                  <a:extLst>
                    <a:ext uri="{9D8B030D-6E8A-4147-A177-3AD203B41FA5}">
                      <a16:colId xmlns:a16="http://schemas.microsoft.com/office/drawing/2014/main" val="335129915"/>
                    </a:ext>
                  </a:extLst>
                </a:gridCol>
              </a:tblGrid>
              <a:tr h="228515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PROJECTS + TASKS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START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END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Jun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Jul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611726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PREP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58687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Thinking on ideas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28.5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16345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Kick-Off Meeting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02013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INITIATION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37522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Detailed Requirements, system Design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29.5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41191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Staffing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68724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DEVELOPMENT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92616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Development part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260576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Status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46280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Development part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18.6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69785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integration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18.6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84988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Testing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28.6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128129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Development Complete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28.6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28.6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9753"/>
                  </a:ext>
                </a:extLst>
              </a:tr>
              <a:tr h="289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LAUNCH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5413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DADEC37-AD62-194B-8324-91DAEC6F3A34}"/>
              </a:ext>
            </a:extLst>
          </p:cNvPr>
          <p:cNvSpPr/>
          <p:nvPr/>
        </p:nvSpPr>
        <p:spPr>
          <a:xfrm>
            <a:off x="4116157" y="1166910"/>
            <a:ext cx="425800" cy="182880"/>
          </a:xfrm>
          <a:prstGeom prst="rect">
            <a:avLst/>
          </a:prstGeom>
          <a:solidFill>
            <a:srgbClr val="00B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20421-B160-AC44-999E-CFB0721F467F}"/>
              </a:ext>
            </a:extLst>
          </p:cNvPr>
          <p:cNvSpPr/>
          <p:nvPr/>
        </p:nvSpPr>
        <p:spPr>
          <a:xfrm>
            <a:off x="4699121" y="3012562"/>
            <a:ext cx="465980" cy="191266"/>
          </a:xfrm>
          <a:prstGeom prst="rect">
            <a:avLst/>
          </a:prstGeom>
          <a:solidFill>
            <a:srgbClr val="00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E24B6B-A6AC-0A4E-A8D3-E4E3AAED67B1}"/>
              </a:ext>
            </a:extLst>
          </p:cNvPr>
          <p:cNvSpPr/>
          <p:nvPr/>
        </p:nvSpPr>
        <p:spPr>
          <a:xfrm>
            <a:off x="4408080" y="1433813"/>
            <a:ext cx="202616" cy="21695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F46762-DE84-6D48-99D5-CB3DE0793AB2}"/>
              </a:ext>
            </a:extLst>
          </p:cNvPr>
          <p:cNvSpPr/>
          <p:nvPr/>
        </p:nvSpPr>
        <p:spPr>
          <a:xfrm>
            <a:off x="5382207" y="3842515"/>
            <a:ext cx="425899" cy="1828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327E30-6FC2-774C-84E7-84122B7DDF00}"/>
              </a:ext>
            </a:extLst>
          </p:cNvPr>
          <p:cNvSpPr/>
          <p:nvPr/>
        </p:nvSpPr>
        <p:spPr>
          <a:xfrm>
            <a:off x="4469359" y="2115855"/>
            <a:ext cx="214868" cy="2169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B6796C-A823-9B45-9C7B-E649DE201818}"/>
              </a:ext>
            </a:extLst>
          </p:cNvPr>
          <p:cNvSpPr/>
          <p:nvPr/>
        </p:nvSpPr>
        <p:spPr>
          <a:xfrm flipH="1">
            <a:off x="4606965" y="2435148"/>
            <a:ext cx="137607" cy="189887"/>
          </a:xfrm>
          <a:prstGeom prst="rect">
            <a:avLst/>
          </a:prstGeom>
          <a:solidFill>
            <a:srgbClr val="51C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CF4442-3A25-A143-A9BF-AFB5201BA991}"/>
              </a:ext>
            </a:extLst>
          </p:cNvPr>
          <p:cNvSpPr/>
          <p:nvPr/>
        </p:nvSpPr>
        <p:spPr>
          <a:xfrm>
            <a:off x="5165101" y="3570970"/>
            <a:ext cx="278167" cy="1828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BC308D-07B1-FD4A-BEED-28B4F3507B29}"/>
              </a:ext>
            </a:extLst>
          </p:cNvPr>
          <p:cNvSpPr/>
          <p:nvPr/>
        </p:nvSpPr>
        <p:spPr>
          <a:xfrm>
            <a:off x="5094763" y="3284820"/>
            <a:ext cx="120713" cy="2272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70384EF-B199-1743-A80E-61F40AE73E6E}"/>
              </a:ext>
            </a:extLst>
          </p:cNvPr>
          <p:cNvSpPr/>
          <p:nvPr/>
        </p:nvSpPr>
        <p:spPr>
          <a:xfrm>
            <a:off x="5747750" y="4175504"/>
            <a:ext cx="348249" cy="1692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0E212A-2CF7-8F47-B38A-AD77E6B84AA2}"/>
              </a:ext>
            </a:extLst>
          </p:cNvPr>
          <p:cNvSpPr/>
          <p:nvPr/>
        </p:nvSpPr>
        <p:spPr>
          <a:xfrm>
            <a:off x="6055653" y="4457919"/>
            <a:ext cx="67983" cy="17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0E72BF-A773-8C4C-8663-F1DA6677DB04}"/>
              </a:ext>
            </a:extLst>
          </p:cNvPr>
          <p:cNvGrpSpPr/>
          <p:nvPr/>
        </p:nvGrpSpPr>
        <p:grpSpPr>
          <a:xfrm>
            <a:off x="5342724" y="51910"/>
            <a:ext cx="548640" cy="4932694"/>
            <a:chOff x="5331873" y="127356"/>
            <a:chExt cx="548640" cy="612648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BBA4A75-A3AC-9B4F-9F97-B701E3ED88FB}"/>
                </a:ext>
              </a:extLst>
            </p:cNvPr>
            <p:cNvSpPr/>
            <p:nvPr/>
          </p:nvSpPr>
          <p:spPr>
            <a:xfrm>
              <a:off x="5331873" y="133873"/>
              <a:ext cx="548640" cy="2286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3000">
                  <a:srgbClr val="FFC000"/>
                </a:gs>
                <a:gs pos="100000">
                  <a:srgbClr val="F0A622"/>
                </a:gs>
              </a:gsLst>
              <a:lin ang="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TODAY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CCB5F64-028A-B847-A219-B62BF2CE4C34}"/>
                </a:ext>
              </a:extLst>
            </p:cNvPr>
            <p:cNvCxnSpPr/>
            <p:nvPr/>
          </p:nvCxnSpPr>
          <p:spPr>
            <a:xfrm>
              <a:off x="5331873" y="127356"/>
              <a:ext cx="0" cy="612648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  <a:effectLst>
              <a:outerShdw blurRad="38100" dist="12700" dir="8100000" algn="tr" rotWithShape="0">
                <a:schemeClr val="bg1">
                  <a:lumMod val="50000"/>
                  <a:alpha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F374E4-A90F-775A-DC4C-3078B6D241D7}"/>
              </a:ext>
            </a:extLst>
          </p:cNvPr>
          <p:cNvCxnSpPr>
            <a:cxnSpLocks/>
          </p:cNvCxnSpPr>
          <p:nvPr/>
        </p:nvCxnSpPr>
        <p:spPr>
          <a:xfrm flipV="1">
            <a:off x="4116157" y="943907"/>
            <a:ext cx="497569" cy="573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B1346D-7B51-E8D3-4572-D27C67869736}"/>
              </a:ext>
            </a:extLst>
          </p:cNvPr>
          <p:cNvCxnSpPr>
            <a:cxnSpLocks/>
          </p:cNvCxnSpPr>
          <p:nvPr/>
        </p:nvCxnSpPr>
        <p:spPr>
          <a:xfrm>
            <a:off x="4541957" y="1816964"/>
            <a:ext cx="20261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266425-4E18-2A08-9DB1-464333E8FBBD}"/>
              </a:ext>
            </a:extLst>
          </p:cNvPr>
          <p:cNvCxnSpPr>
            <a:cxnSpLocks/>
          </p:cNvCxnSpPr>
          <p:nvPr/>
        </p:nvCxnSpPr>
        <p:spPr>
          <a:xfrm>
            <a:off x="4726170" y="2817955"/>
            <a:ext cx="139746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24248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24DC3"/>
      </a:accent1>
      <a:accent2>
        <a:srgbClr val="623FB3"/>
      </a:accent2>
      <a:accent3>
        <a:srgbClr val="4D5AC3"/>
      </a:accent3>
      <a:accent4>
        <a:srgbClr val="3B7AB1"/>
      </a:accent4>
      <a:accent5>
        <a:srgbClr val="4DBDC3"/>
      </a:accent5>
      <a:accent6>
        <a:srgbClr val="3BB186"/>
      </a:accent6>
      <a:hlink>
        <a:srgbClr val="3A96B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16084</TotalTime>
  <Words>472</Words>
  <Application>Microsoft Office PowerPoint</Application>
  <PresentationFormat>Widescreen</PresentationFormat>
  <Paragraphs>116</Paragraphs>
  <Slides>8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Century Gothic</vt:lpstr>
      <vt:lpstr>AccentBoxVTI</vt:lpstr>
      <vt:lpstr>Stock Market Trading System</vt:lpstr>
      <vt:lpstr>Stock Market System</vt:lpstr>
      <vt:lpstr>Work Plan and Constraints</vt:lpstr>
      <vt:lpstr>Functionality of the Project</vt:lpstr>
      <vt:lpstr>PowerPoint Presentation</vt:lpstr>
      <vt:lpstr>PowerPoint Presentation</vt:lpstr>
      <vt:lpstr>תהליך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Trading System</dc:title>
  <dc:creator>Natanel Daniel</dc:creator>
  <cp:lastModifiedBy>Natanel Daniel</cp:lastModifiedBy>
  <cp:revision>3</cp:revision>
  <dcterms:created xsi:type="dcterms:W3CDTF">2023-05-24T19:21:24Z</dcterms:created>
  <dcterms:modified xsi:type="dcterms:W3CDTF">2023-06-09T11:45:36Z</dcterms:modified>
</cp:coreProperties>
</file>