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Ss6lhUbB/ocGWoUamRLeDroY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0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1" name="Google Shape;31;p1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0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20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2" name="Google Shape;12;p9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7" name="Google Shape;97;p12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285" l="0" r="1" t="0"/>
          <a:stretch/>
        </p:blipFill>
        <p:spPr>
          <a:xfrm>
            <a:off x="-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34901"/>
                </a:srgbClr>
              </a:gs>
              <a:gs pos="100000">
                <a:srgbClr val="000000">
                  <a:alpha val="4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>
            <p:ph type="ctrTitle"/>
          </p:nvPr>
        </p:nvSpPr>
        <p:spPr>
          <a:xfrm>
            <a:off x="735791" y="3331444"/>
            <a:ext cx="6470692" cy="1229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</a:pPr>
            <a:r>
              <a:rPr lang="pt-BR" sz="4200">
                <a:solidFill>
                  <a:schemeClr val="lt1"/>
                </a:solidFill>
              </a:rPr>
              <a:t>UNIBH SPACE INVADERS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735791" y="4735799"/>
            <a:ext cx="6470693" cy="60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 sz="1500">
                <a:solidFill>
                  <a:schemeClr val="lt1"/>
                </a:solidFill>
              </a:rPr>
              <a:t>PROFESSOR FELIPE LEANDRO ANDRADE DA CONCEIÇÃO</a:t>
            </a:r>
            <a:endParaRPr/>
          </a:p>
        </p:txBody>
      </p:sp>
      <p:cxnSp>
        <p:nvCxnSpPr>
          <p:cNvPr id="112" name="Google Shape;112;p1"/>
          <p:cNvCxnSpPr/>
          <p:nvPr/>
        </p:nvCxnSpPr>
        <p:spPr>
          <a:xfrm>
            <a:off x="772429" y="4641183"/>
            <a:ext cx="6309360" cy="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1097280" y="2108201"/>
            <a:ext cx="10058400" cy="6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Adicionar os seguintes requisitos ao jogo Space Invaders incluído no Google Drive.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</a:pPr>
            <a:r>
              <a:rPr lang="pt-BR"/>
              <a:t>Trabalho Prático Final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097280" y="2108201"/>
            <a:ext cx="10058400" cy="3099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Grupo 4 alunos (Máximo)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Valor:  17 pontos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Data de Entrega: 13/06/2022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</a:pPr>
            <a:r>
              <a:rPr lang="pt-BR"/>
              <a:t>Requisito 1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Incluir 4 fases no jogo de acordo com a seguinte pontuação: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pt-BR"/>
              <a:t>    Fase 1: 0 a 25 pontos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pt-BR"/>
              <a:t>    Fase 2: 26 a 80 pontos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pt-BR"/>
              <a:t>    Fase 3: 81 a 150 pontos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pt-BR"/>
              <a:t>    Fase 4: 151 a 200 pontos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Ao atingir 200 pontos deverá aparecer uma mensagem de “</a:t>
            </a:r>
            <a:r>
              <a:rPr b="1" lang="pt-BR"/>
              <a:t>Parabéns você salvou a galáxia Anima</a:t>
            </a:r>
            <a:r>
              <a:rPr lang="pt-BR"/>
              <a:t>”. Cada fase deve ser indicada na tela principal.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</a:pPr>
            <a:r>
              <a:rPr lang="pt-BR"/>
              <a:t>Requisito 2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097280" y="2108201"/>
            <a:ext cx="10058400" cy="456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/>
              <a:t>Cada fase deverá possuir um background e um alienígena diferente.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 txBox="1"/>
          <p:nvPr>
            <p:ph type="title"/>
          </p:nvPr>
        </p:nvSpPr>
        <p:spPr>
          <a:xfrm>
            <a:off x="643467" y="516835"/>
            <a:ext cx="3448259" cy="16665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FFFFFF"/>
                </a:solidFill>
              </a:rPr>
              <a:t>Requisito 3</a:t>
            </a:r>
            <a:endParaRPr/>
          </a:p>
        </p:txBody>
      </p:sp>
      <p:cxnSp>
        <p:nvCxnSpPr>
          <p:cNvPr id="143" name="Google Shape;143;p6"/>
          <p:cNvCxnSpPr/>
          <p:nvPr/>
        </p:nvCxnSpPr>
        <p:spPr>
          <a:xfrm>
            <a:off x="723686" y="2353592"/>
            <a:ext cx="329184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643467" y="2546225"/>
            <a:ext cx="3448259" cy="157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pt-BR">
                <a:solidFill>
                  <a:srgbClr val="FFFFFF"/>
                </a:solidFill>
              </a:rPr>
              <a:t>A partir da 3 fase o tiro da nave deve ser alterado para outra imagem e cada alienígena derrotado terá pontuação 4.</a:t>
            </a:r>
            <a:endParaRPr/>
          </a:p>
        </p:txBody>
      </p:sp>
      <p:pic>
        <p:nvPicPr>
          <p:cNvPr descr="Podcast – Vida Extraterrestre - Estado da Arte" id="145" name="Google Shape;145;p6"/>
          <p:cNvPicPr preferRelativeResize="0"/>
          <p:nvPr/>
        </p:nvPicPr>
        <p:blipFill rotWithShape="1">
          <a:blip r:embed="rId3">
            <a:alphaModFix amt="85000"/>
          </a:blip>
          <a:srcRect b="-1" l="24691" r="14032" t="0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Arial"/>
              <a:buNone/>
            </a:pPr>
            <a:r>
              <a:rPr lang="pt-BR"/>
              <a:t>Requisito 4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097280" y="2108201"/>
            <a:ext cx="10058400" cy="3801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A partir da 4 fase o tiro da nave deve ser alterada novamente para outra imagem e cada alienígena derrotado terá pontuação 8. 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 Nesta fase o jogador poderá fazer uma </a:t>
            </a:r>
            <a:r>
              <a:rPr b="1" lang="pt-BR"/>
              <a:t>explosão galáctica </a:t>
            </a:r>
            <a:r>
              <a:rPr lang="pt-BR"/>
              <a:t>que destrói 10 alienígenas aleatórios que  estiverem presentes na tela. Para isso o jogador deverá pressionar a tecla </a:t>
            </a:r>
            <a:r>
              <a:rPr lang="pt-BR">
                <a:highlight>
                  <a:srgbClr val="FFFF00"/>
                </a:highlight>
              </a:rPr>
              <a:t>E</a:t>
            </a:r>
            <a:r>
              <a:rPr lang="pt-BR"/>
              <a:t> do teclado. </a:t>
            </a:r>
            <a:r>
              <a:rPr b="1" lang="pt-BR"/>
              <a:t>Isso pode ser feito apenas uma vez nesta fase.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pt-BR"/>
              <a:t>Ao utilizar a técnica explosão galáctica deverá ser utilizado um som diferente para anunciar o ataque.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aga de Gêmeos vs Shun de Andrômeda - Versus - CDZ.com.br" id="157" name="Google Shape;157;p8"/>
          <p:cNvPicPr preferRelativeResize="0"/>
          <p:nvPr/>
        </p:nvPicPr>
        <p:blipFill rotWithShape="1">
          <a:blip r:embed="rId3">
            <a:alphaModFix/>
          </a:blip>
          <a:srcRect b="11402" l="0" r="0" t="11118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82"/>
      </a:accent1>
      <a:accent2>
        <a:srgbClr val="B13BA1"/>
      </a:accent2>
      <a:accent3>
        <a:srgbClr val="A24DC3"/>
      </a:accent3>
      <a:accent4>
        <a:srgbClr val="5F3BB1"/>
      </a:accent4>
      <a:accent5>
        <a:srgbClr val="4D5AC3"/>
      </a:accent5>
      <a:accent6>
        <a:srgbClr val="3B7AB1"/>
      </a:accent6>
      <a:hlink>
        <a:srgbClr val="655FC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82"/>
      </a:accent1>
      <a:accent2>
        <a:srgbClr val="B13BA1"/>
      </a:accent2>
      <a:accent3>
        <a:srgbClr val="A24DC3"/>
      </a:accent3>
      <a:accent4>
        <a:srgbClr val="5F3BB1"/>
      </a:accent4>
      <a:accent5>
        <a:srgbClr val="4D5AC3"/>
      </a:accent5>
      <a:accent6>
        <a:srgbClr val="3B7AB1"/>
      </a:accent6>
      <a:hlink>
        <a:srgbClr val="655FC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2022-06-06T00:04:57Z</dcterms:created>
  <dc:creator>Felipe leandro</dc:creator>
</cp:coreProperties>
</file>