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d-ID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7EC03B4-07EB-471B-BF04-19515C2D82EF}" type="datetime">
              <a:rPr b="0" lang="id-ID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25/03/18</a:t>
            </a:fld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id-ID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584C60-C83F-46A2-9589-6A6E94B5C933}" type="slidenum">
              <a:rPr b="0" lang="id-ID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id-ID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936000" y="1296000"/>
            <a:ext cx="2808000" cy="4608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1368000" y="1440000"/>
            <a:ext cx="1793160" cy="2365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368000" y="1676880"/>
            <a:ext cx="1793160" cy="39384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UniqueSubtaskList: subtasks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368000" y="2064600"/>
            <a:ext cx="1793160" cy="39384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getSubtasks()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304000" y="2458440"/>
            <a:ext cx="360" cy="4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2304000" y="4243680"/>
            <a:ext cx="36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80">
            <a:solidFill>
              <a:schemeClr val="accent3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1080000" y="2952000"/>
            <a:ext cx="2520000" cy="2365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UniqueSubtaskList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080000" y="3188880"/>
            <a:ext cx="2520000" cy="2671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ObservableList&lt;Subtask&gt;: internalList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1080000" y="3456000"/>
            <a:ext cx="2520000" cy="79200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ToList()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SetSubtask()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contains()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add()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asObservableList()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440000" y="4669560"/>
            <a:ext cx="1793160" cy="23652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d-ID" sz="105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Subtask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1440000" y="4906440"/>
            <a:ext cx="1793160" cy="39384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Name: name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Status: status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440000" y="5294160"/>
            <a:ext cx="1793160" cy="393840"/>
          </a:xfrm>
          <a:prstGeom prst="rect">
            <a:avLst/>
          </a:prstGeom>
          <a:ln w="19080"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getName()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9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getStatus()</a:t>
            </a:r>
            <a:endParaRPr b="0" lang="id-ID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LibreOffice/5.3.0.3$Windows_x86 LibreOffice_project/7074905676c47b82bbcfbea1aeefc84afe1c50e1</Application>
  <Words>107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2017-01-07T09:51:36Z</dcterms:created>
  <dc:creator/>
  <dc:description/>
  <dc:language>id-ID</dc:language>
  <cp:lastModifiedBy/>
  <dcterms:modified xsi:type="dcterms:W3CDTF">2018-03-25T12:23:07Z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