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110" d="100"/>
          <a:sy n="110" d="100"/>
        </p:scale>
        <p:origin x="432" y="-82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459240"/>
            <a:ext cx="7795535" cy="349376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25976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Organizer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161650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696804" y="2255953"/>
            <a:ext cx="104904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updatedPriority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  <a:stCxn id="78" idx="3"/>
            <a:endCxn id="76" idx="1"/>
          </p:cNvCxnSpPr>
          <p:nvPr/>
        </p:nvCxnSpPr>
        <p:spPr>
          <a:xfrm flipV="1">
            <a:off x="7277995" y="2398845"/>
            <a:ext cx="418809" cy="63604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02537" y="2574182"/>
            <a:ext cx="104331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Date Added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cxnSpLocks/>
            <a:stCxn id="78" idx="3"/>
            <a:endCxn id="80" idx="1"/>
          </p:cNvCxnSpPr>
          <p:nvPr/>
        </p:nvCxnSpPr>
        <p:spPr>
          <a:xfrm flipV="1">
            <a:off x="7277995" y="2717074"/>
            <a:ext cx="424542" cy="31781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02537" y="2897160"/>
            <a:ext cx="104331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Date Completed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cxnSpLocks/>
            <a:stCxn id="78" idx="3"/>
            <a:endCxn id="83" idx="1"/>
          </p:cNvCxnSpPr>
          <p:nvPr/>
        </p:nvCxnSpPr>
        <p:spPr>
          <a:xfrm>
            <a:off x="7277995" y="3034891"/>
            <a:ext cx="424542" cy="51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02536" y="3220137"/>
            <a:ext cx="104331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Deadline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cxnSpLocks/>
            <a:stCxn id="78" idx="3"/>
            <a:endCxn id="85" idx="1"/>
          </p:cNvCxnSpPr>
          <p:nvPr/>
        </p:nvCxnSpPr>
        <p:spPr>
          <a:xfrm>
            <a:off x="7277995" y="3034891"/>
            <a:ext cx="424541" cy="328138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ReadOnlyOrganizer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27512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948976" y="213927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67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7702537" y="3541208"/>
            <a:ext cx="104331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Description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3" name="Rectangle 8"/>
          <p:cNvSpPr/>
          <p:nvPr/>
        </p:nvSpPr>
        <p:spPr>
          <a:xfrm>
            <a:off x="7704268" y="1937725"/>
            <a:ext cx="104158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basePriority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1" name="Elbow Connector 70"/>
          <p:cNvCxnSpPr>
            <a:cxnSpLocks/>
          </p:cNvCxnSpPr>
          <p:nvPr/>
        </p:nvCxnSpPr>
        <p:spPr>
          <a:xfrm rot="16200000" flipH="1">
            <a:off x="7438093" y="3419656"/>
            <a:ext cx="313750" cy="215136"/>
          </a:xfrm>
          <a:prstGeom prst="bentConnector3">
            <a:avLst>
              <a:gd name="adj1" fmla="val 99788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2" name="Elbow Connector 71"/>
          <p:cNvCxnSpPr>
            <a:cxnSpLocks/>
          </p:cNvCxnSpPr>
          <p:nvPr/>
        </p:nvCxnSpPr>
        <p:spPr>
          <a:xfrm rot="5400000" flipH="1" flipV="1">
            <a:off x="7438063" y="2127889"/>
            <a:ext cx="313478" cy="21893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5" name="Rectangle 8"/>
          <p:cNvSpPr/>
          <p:nvPr/>
        </p:nvSpPr>
        <p:spPr>
          <a:xfrm>
            <a:off x="7704269" y="3865644"/>
            <a:ext cx="104331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Subtasks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3" name="Elbow Connector 72"/>
          <p:cNvCxnSpPr/>
          <p:nvPr/>
        </p:nvCxnSpPr>
        <p:spPr>
          <a:xfrm rot="16200000" flipH="1">
            <a:off x="7430580" y="3730876"/>
            <a:ext cx="332573" cy="21893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4" name="Rectangle 8">
            <a:extLst>
              <a:ext uri="{FF2B5EF4-FFF2-40B4-BE49-F238E27FC236}">
                <a16:creationId xmlns:a16="http://schemas.microsoft.com/office/drawing/2014/main" id="{D1EA267A-1EFE-4F58-9EFF-6A0405CC6ADE}"/>
              </a:ext>
            </a:extLst>
          </p:cNvPr>
          <p:cNvSpPr/>
          <p:nvPr/>
        </p:nvSpPr>
        <p:spPr>
          <a:xfrm>
            <a:off x="7704269" y="4190571"/>
            <a:ext cx="104331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Status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7" name="Elbow Connector 72">
            <a:extLst>
              <a:ext uri="{FF2B5EF4-FFF2-40B4-BE49-F238E27FC236}">
                <a16:creationId xmlns:a16="http://schemas.microsoft.com/office/drawing/2014/main" id="{8AE386F3-2DFC-4117-9793-35573E1679BB}"/>
              </a:ext>
            </a:extLst>
          </p:cNvPr>
          <p:cNvCxnSpPr>
            <a:cxnSpLocks/>
            <a:endCxn id="74" idx="1"/>
          </p:cNvCxnSpPr>
          <p:nvPr/>
        </p:nvCxnSpPr>
        <p:spPr>
          <a:xfrm rot="16200000" flipH="1">
            <a:off x="7436600" y="4065794"/>
            <a:ext cx="316404" cy="21893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2" name="Rectangle 8"/>
          <p:cNvSpPr/>
          <p:nvPr/>
        </p:nvSpPr>
        <p:spPr>
          <a:xfrm>
            <a:off x="6394501" y="4190569"/>
            <a:ext cx="48370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User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7" name="Elbow Connector 72">
            <a:extLst>
              <a:ext uri="{FF2B5EF4-FFF2-40B4-BE49-F238E27FC236}">
                <a16:creationId xmlns:a16="http://schemas.microsoft.com/office/drawing/2014/main" id="{8AE386F3-2DFC-4117-9793-35573E1679BB}"/>
              </a:ext>
            </a:extLst>
          </p:cNvPr>
          <p:cNvCxnSpPr>
            <a:cxnSpLocks/>
          </p:cNvCxnSpPr>
          <p:nvPr/>
        </p:nvCxnSpPr>
        <p:spPr>
          <a:xfrm rot="10800000" flipV="1">
            <a:off x="6883135" y="4017058"/>
            <a:ext cx="607131" cy="316408"/>
          </a:xfrm>
          <a:prstGeom prst="bentConnector3">
            <a:avLst>
              <a:gd name="adj1" fmla="val 633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8" name="Rectangle 8"/>
          <p:cNvSpPr/>
          <p:nvPr/>
        </p:nvSpPr>
        <p:spPr>
          <a:xfrm>
            <a:off x="4477327" y="337034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UniqueUserList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9" name="Elbow Connector 88"/>
          <p:cNvCxnSpPr>
            <a:stCxn id="51" idx="3"/>
            <a:endCxn id="88" idx="1"/>
          </p:cNvCxnSpPr>
          <p:nvPr/>
        </p:nvCxnSpPr>
        <p:spPr>
          <a:xfrm>
            <a:off x="4220351" y="2760681"/>
            <a:ext cx="256976" cy="783048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0" name="TextBox 89"/>
          <p:cNvSpPr txBox="1"/>
          <p:nvPr/>
        </p:nvSpPr>
        <p:spPr>
          <a:xfrm>
            <a:off x="4260823" y="356473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1" name="Flowchart: Decision 96"/>
          <p:cNvSpPr/>
          <p:nvPr/>
        </p:nvSpPr>
        <p:spPr>
          <a:xfrm rot="16200000">
            <a:off x="4921666" y="3755558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2" name="Elbow Connector 91"/>
          <p:cNvCxnSpPr>
            <a:stCxn id="91" idx="1"/>
            <a:endCxn id="82" idx="1"/>
          </p:cNvCxnSpPr>
          <p:nvPr/>
        </p:nvCxnSpPr>
        <p:spPr>
          <a:xfrm rot="16200000" flipH="1">
            <a:off x="5530501" y="3469460"/>
            <a:ext cx="373189" cy="135481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3" name="TextBox 92"/>
          <p:cNvSpPr txBox="1"/>
          <p:nvPr/>
        </p:nvSpPr>
        <p:spPr>
          <a:xfrm>
            <a:off x="6193193" y="41647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4" name="Rectangle 8"/>
          <p:cNvSpPr/>
          <p:nvPr/>
        </p:nvSpPr>
        <p:spPr>
          <a:xfrm>
            <a:off x="4238554" y="4514817"/>
            <a:ext cx="160227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UserWithQuestionAnswer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5" name="Elbow Connector 94"/>
          <p:cNvCxnSpPr>
            <a:stCxn id="91" idx="1"/>
            <a:endCxn id="94" idx="0"/>
          </p:cNvCxnSpPr>
          <p:nvPr/>
        </p:nvCxnSpPr>
        <p:spPr>
          <a:xfrm rot="5400000">
            <a:off x="4762418" y="4237544"/>
            <a:ext cx="55454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6" name="Elbow Connector 63"/>
          <p:cNvCxnSpPr>
            <a:stCxn id="98" idx="3"/>
            <a:endCxn id="94" idx="3"/>
          </p:cNvCxnSpPr>
          <p:nvPr/>
        </p:nvCxnSpPr>
        <p:spPr>
          <a:xfrm rot="5400000" flipH="1">
            <a:off x="6233069" y="4265464"/>
            <a:ext cx="1831" cy="786322"/>
          </a:xfrm>
          <a:prstGeom prst="bentConnector4">
            <a:avLst>
              <a:gd name="adj1" fmla="val -3828727"/>
              <a:gd name="adj2" fmla="val 586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Isosceles Triangle 102"/>
          <p:cNvSpPr/>
          <p:nvPr/>
        </p:nvSpPr>
        <p:spPr>
          <a:xfrm rot="10800000" flipV="1">
            <a:off x="6491894" y="448401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01" name="Elbow Connector 71">
            <a:extLst>
              <a:ext uri="{FF2B5EF4-FFF2-40B4-BE49-F238E27FC236}">
                <a16:creationId xmlns:a16="http://schemas.microsoft.com/office/drawing/2014/main" id="{3274DDA3-AD47-418D-A302-813ABFFB2404}"/>
              </a:ext>
            </a:extLst>
          </p:cNvPr>
          <p:cNvCxnSpPr>
            <a:cxnSpLocks/>
          </p:cNvCxnSpPr>
          <p:nvPr/>
        </p:nvCxnSpPr>
        <p:spPr>
          <a:xfrm rot="16200000" flipH="1">
            <a:off x="7438062" y="4374550"/>
            <a:ext cx="313478" cy="21893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2" name="Elbow Connector 71">
            <a:extLst>
              <a:ext uri="{FF2B5EF4-FFF2-40B4-BE49-F238E27FC236}">
                <a16:creationId xmlns:a16="http://schemas.microsoft.com/office/drawing/2014/main" id="{852FC246-9FB2-4D86-87FF-20537531B1C0}"/>
              </a:ext>
            </a:extLst>
          </p:cNvPr>
          <p:cNvCxnSpPr/>
          <p:nvPr/>
        </p:nvCxnSpPr>
        <p:spPr>
          <a:xfrm rot="5400000" flipH="1" flipV="1">
            <a:off x="7438063" y="1822911"/>
            <a:ext cx="313478" cy="21893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3" name="Rectangle 8">
            <a:extLst>
              <a:ext uri="{FF2B5EF4-FFF2-40B4-BE49-F238E27FC236}">
                <a16:creationId xmlns:a16="http://schemas.microsoft.com/office/drawing/2014/main" id="{7B509C9C-C2FA-497D-A625-A4E9301C9224}"/>
              </a:ext>
            </a:extLst>
          </p:cNvPr>
          <p:cNvSpPr/>
          <p:nvPr/>
        </p:nvSpPr>
        <p:spPr>
          <a:xfrm>
            <a:off x="7696805" y="1615437"/>
            <a:ext cx="1049048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4" name="Rectangle 8">
            <a:extLst>
              <a:ext uri="{FF2B5EF4-FFF2-40B4-BE49-F238E27FC236}">
                <a16:creationId xmlns:a16="http://schemas.microsoft.com/office/drawing/2014/main" id="{0EE57B67-D2F3-436C-9ABF-1A85CE50B785}"/>
              </a:ext>
            </a:extLst>
          </p:cNvPr>
          <p:cNvSpPr/>
          <p:nvPr/>
        </p:nvSpPr>
        <p:spPr>
          <a:xfrm>
            <a:off x="7704267" y="4522369"/>
            <a:ext cx="104158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Recurrence</a:t>
            </a:r>
            <a:endParaRPr lang="en-SG" sz="105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45</Words>
  <Application>Microsoft Office PowerPoint</Application>
  <PresentationFormat>On-screen Show (4:3)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Natania Djohari</cp:lastModifiedBy>
  <cp:revision>69</cp:revision>
  <dcterms:created xsi:type="dcterms:W3CDTF">2016-07-22T14:33:02Z</dcterms:created>
  <dcterms:modified xsi:type="dcterms:W3CDTF">2018-04-15T10:09:13Z</dcterms:modified>
</cp:coreProperties>
</file>