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1116" y="-4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07900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OrganizerParser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49296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r:RecurWeekly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57189" y="2743199"/>
            <a:ext cx="21273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recurw</a:t>
            </a:r>
            <a:r>
              <a:rPr lang="en-US" sz="1400" dirty="0">
                <a:solidFill>
                  <a:srgbClr val="0070C0"/>
                </a:solidFill>
              </a:rPr>
              <a:t> 1 x/2”)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recurWeeklyTask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27945" y="3657600"/>
            <a:ext cx="11196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parse(“1”, “/2”)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82197" y="2858750"/>
            <a:ext cx="15980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recurw</a:t>
            </a:r>
            <a:r>
              <a:rPr lang="en-US" dirty="0"/>
              <a:t> 1 x/2”)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660217"/>
            <a:ext cx="2321219" cy="5860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RecurWeeklyCommand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215428"/>
            <a:ext cx="205843" cy="2605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5162869" y="3215428"/>
            <a:ext cx="0" cy="1127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50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Natania Djohari</cp:lastModifiedBy>
  <cp:revision>75</cp:revision>
  <dcterms:created xsi:type="dcterms:W3CDTF">2016-07-22T14:33:02Z</dcterms:created>
  <dcterms:modified xsi:type="dcterms:W3CDTF">2018-04-15T10:19:11Z</dcterms:modified>
</cp:coreProperties>
</file>