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0" d="100"/>
          <a:sy n="120" d="100"/>
        </p:scale>
        <p:origin x="-57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1928-290B-417A-8970-9982EE66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E5A8-48D5-415F-82C6-E66CDA01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FF72-4305-460A-A34A-811EF8A4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3EF0-7DAB-4F28-83D4-C40655A6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4AC1-FC82-4ECD-8058-147E522C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66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11F4-B397-42F2-80E9-EFBCB072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359A3-41AF-47B4-91DD-4AD88CC4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CC3D-645A-4CCD-9A43-9DC88679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3159-4376-4F78-B348-96315EB2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6CFA-C5F7-49B1-9D43-95D8D0A0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4E1C8-80F5-4420-91BF-941519D3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70D7D-E327-4E53-9449-038C43BAF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0DA4-F48F-453C-86B7-0FD926C6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7FBD-B12A-4945-95E8-D30E7078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C073-5AEF-4206-A0F6-2818C55A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87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6B9-F0B7-438A-A9EC-BE034C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ACB6-EC22-4A4A-8531-B3FAF1C3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A333-8081-4100-95AA-9FC0261E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43A7-2E0D-4D1C-9635-112EE2E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426C-1170-4B31-92FF-AB4F27F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2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CA6B-3B42-4833-AC7E-71F949A1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EAC0-9D95-4BB8-BD7D-BD953B380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39DA-39F5-4EE1-A26C-73C5E6BD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51F7-F5A3-413C-B8E9-CD8DC0D7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0413-E56D-446E-BD12-D66C993D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8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0548-DF48-45BC-9F4D-E2A8D8FD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AE8F-9487-4D7B-82C5-3D57BAEE4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9C563-2AF8-4F70-A9F0-68ECBF614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02A9-6A52-41C9-8905-E1B2E0C9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FD12-258F-4716-9906-67CEA668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23DE6-FB12-4FF9-83AF-D7D3F7FB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29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1D08-B461-433C-B6B5-BEEBB4C5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E3DD9-D2E5-4EF1-B0AF-ECF27FB3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CAD9-3E27-45C6-8EDF-B394210B0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F081C-C6FA-48B8-89B5-3171CF6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138D4-F127-40D7-A57B-EC8C58FED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FC28A-DE0B-469B-B1B0-CC95B735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F50E1-A16A-412B-9CCD-3B9E76BF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57FBD-8DB8-4CD1-9849-6B84BBDA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10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7C61-DA03-472F-8714-003DDA71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E79BE-3F39-41B3-9EFC-83B1B96C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F50B-D020-47B0-862F-B860811B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6E7D0-BAAF-464E-BC64-4FEF6ABF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6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221B1-A022-4864-A084-4CF770E4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1E6B0-DB14-4111-81FE-727F8FB2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15062-9475-4A06-9C42-5A6A2BB7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74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8105-499E-45C5-BAD7-BE956165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F448-43AC-41A9-8A9A-4553A9A9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5AC31-8712-4F9A-BAC3-E3D333D10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7477-C2E1-499F-A96F-2D06E648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9BE5-7E21-4A42-8C29-23087CCE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BAFC-B6E8-4280-9EC7-E27D725E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72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D7ED-7D43-4DFE-9375-1EAD7511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F4FCF-4B77-4E99-818C-A3A846CC1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84397-3011-4BB1-A269-37B253A8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5CB2-8B6A-4958-9439-22FE85E6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3948E-FFC8-4CB8-A7D6-4DAD9DA4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63CE-2412-49E4-B5C3-B871EB70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5FD94-91B0-4CC2-B1F5-6B30CBD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1CD9-8448-4B67-8A16-0F2BCB07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B712-71AF-48A7-8E1A-8581D594F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1988-7236-46C6-92E6-1D08766C9302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513E-A250-4D04-95AB-F69DAABC9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F810-784B-41C8-9FEB-8D610DBB9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EEFB8-BCF4-4E80-A024-79942934CF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93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59F0D369-5D14-448C-B72C-D53D459D2ABE}"/>
              </a:ext>
            </a:extLst>
          </p:cNvPr>
          <p:cNvSpPr/>
          <p:nvPr/>
        </p:nvSpPr>
        <p:spPr>
          <a:xfrm>
            <a:off x="1109521" y="1110952"/>
            <a:ext cx="8863154" cy="3327698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80"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E6C53E85-7543-43D5-99DE-0BF156FFA550}"/>
              </a:ext>
            </a:extLst>
          </p:cNvPr>
          <p:cNvSpPr/>
          <p:nvPr/>
        </p:nvSpPr>
        <p:spPr>
          <a:xfrm>
            <a:off x="1367998" y="1440000"/>
            <a:ext cx="2534428" cy="2365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1" u="sng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chemeClr val="accent4">
                      <a:lumMod val="75000"/>
                    </a:schemeClr>
                  </a:solidFill>
                </a:uFill>
                <a:latin typeface="Calibri"/>
              </a:rPr>
              <a:t>CS2103T:T</a:t>
            </a:r>
            <a:r>
              <a:rPr lang="id-ID" sz="1050" b="1" u="sng" strike="noStrike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chemeClr val="accent4">
                      <a:lumMod val="75000"/>
                    </a:schemeClr>
                  </a:solidFill>
                </a:uFill>
                <a:latin typeface="Calibri"/>
              </a:rPr>
              <a:t>ask</a:t>
            </a:r>
            <a:endParaRPr lang="id-ID" sz="1800" b="0" u="sng" strike="noStrike" spc="-1" dirty="0">
              <a:solidFill>
                <a:schemeClr val="accent4">
                  <a:lumMod val="75000"/>
                </a:schemeClr>
              </a:solidFill>
              <a:uFill>
                <a:solidFill>
                  <a:schemeClr val="accent4">
                    <a:lumMod val="75000"/>
                  </a:schemeClr>
                </a:solidFill>
              </a:u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6544CE0-94A8-4E1A-815C-7D552ECEA5C5}"/>
              </a:ext>
            </a:extLst>
          </p:cNvPr>
          <p:cNvSpPr/>
          <p:nvPr/>
        </p:nvSpPr>
        <p:spPr>
          <a:xfrm>
            <a:off x="1368000" y="1676880"/>
            <a:ext cx="2534428" cy="23014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name = Name(“CS2103T”)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basePriority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Priority(“3”)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updatedPriority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Priority(“5”)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deadline = Deadline(“2018-03-07”)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(“2018-03-05”)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(“2018-03-06”)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description = Description(“Do tutorial”)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status = Status(true)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user = User(“Jane”, “12345”)</a:t>
            </a:r>
          </a:p>
          <a:p>
            <a:pPr>
              <a:lnSpc>
                <a:spcPct val="100000"/>
              </a:lnSpc>
            </a:pPr>
            <a:r>
              <a:rPr lang="id-ID" sz="900" b="1" strike="noStrike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recurrence = Recurrence(true, 3827198)</a:t>
            </a:r>
            <a:endParaRPr lang="en-SG" spc="-1" dirty="0">
              <a:solidFill>
                <a:schemeClr val="accent4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4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2CF35-D339-4169-B495-0645DA325788}"/>
              </a:ext>
            </a:extLst>
          </p:cNvPr>
          <p:cNvSpPr txBox="1"/>
          <p:nvPr/>
        </p:nvSpPr>
        <p:spPr>
          <a:xfrm>
            <a:off x="1367998" y="1162641"/>
            <a:ext cx="253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Original Task</a:t>
            </a: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B2C75EB4-4B19-44C4-AD38-635D8DCB9383}"/>
              </a:ext>
            </a:extLst>
          </p:cNvPr>
          <p:cNvSpPr/>
          <p:nvPr/>
        </p:nvSpPr>
        <p:spPr>
          <a:xfrm>
            <a:off x="4263598" y="1439640"/>
            <a:ext cx="2534428" cy="2365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1" u="sng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Calibri"/>
              </a:rPr>
              <a:t>CS2103T:T</a:t>
            </a:r>
            <a:r>
              <a:rPr lang="id-ID" sz="1050" b="1" u="sng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chemeClr val="accent1">
                      <a:lumMod val="75000"/>
                    </a:schemeClr>
                  </a:solidFill>
                </a:uFill>
                <a:latin typeface="Calibri"/>
              </a:rPr>
              <a:t>ask</a:t>
            </a:r>
            <a:endParaRPr lang="id-ID" sz="1800" b="0" u="sng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chemeClr val="accent1">
                    <a:lumMod val="75000"/>
                  </a:schemeClr>
                </a:solidFill>
              </a:u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350C571-2D9E-48D6-8EDA-8940AAB446BD}"/>
              </a:ext>
            </a:extLst>
          </p:cNvPr>
          <p:cNvSpPr/>
          <p:nvPr/>
        </p:nvSpPr>
        <p:spPr>
          <a:xfrm>
            <a:off x="4263600" y="1676520"/>
            <a:ext cx="2534428" cy="230144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name = Name(“CS2103T”)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basePriority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Priority(“3”)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updatedPriority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Priority(“3”)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deadline = Deadline(“2018-03-14”)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(“2018-03-06”)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(“not completed”)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description = Description(“Do tutorial”)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status = Status(false)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user = User(“Jane”, “12345”)</a:t>
            </a:r>
          </a:p>
          <a:p>
            <a:pPr>
              <a:lnSpc>
                <a:spcPct val="100000"/>
              </a:lnSpc>
            </a:pPr>
            <a:r>
              <a:rPr lang="id-ID" sz="9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recurrence = Recurrence(true, 3827198)</a:t>
            </a:r>
            <a:endParaRPr lang="en-SG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D3D66-7297-4B98-BC1E-B54DD3E22A66}"/>
              </a:ext>
            </a:extLst>
          </p:cNvPr>
          <p:cNvSpPr txBox="1"/>
          <p:nvPr/>
        </p:nvSpPr>
        <p:spPr>
          <a:xfrm>
            <a:off x="4263598" y="1162281"/>
            <a:ext cx="253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Recurred Task 1</a:t>
            </a: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BAB5BDFF-A964-4C1E-A01D-733DBA3D5842}"/>
              </a:ext>
            </a:extLst>
          </p:cNvPr>
          <p:cNvSpPr/>
          <p:nvPr/>
        </p:nvSpPr>
        <p:spPr>
          <a:xfrm>
            <a:off x="7056503" y="1439640"/>
            <a:ext cx="2534428" cy="2365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sz="1050" b="1" u="sng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Calibri"/>
              </a:rPr>
              <a:t>CS2103T:T</a:t>
            </a:r>
            <a:r>
              <a:rPr lang="id-ID" sz="1050" b="1" u="sng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chemeClr val="accent6">
                      <a:lumMod val="75000"/>
                    </a:schemeClr>
                  </a:solidFill>
                </a:uFill>
                <a:latin typeface="Calibri"/>
              </a:rPr>
              <a:t>ask</a:t>
            </a:r>
            <a:endParaRPr lang="id-ID" sz="1800" b="0" u="sng" strike="noStrike" spc="-1" dirty="0">
              <a:solidFill>
                <a:schemeClr val="accent6">
                  <a:lumMod val="75000"/>
                </a:schemeClr>
              </a:solidFill>
              <a:uFill>
                <a:solidFill>
                  <a:schemeClr val="accent6">
                    <a:lumMod val="75000"/>
                  </a:schemeClr>
                </a:solidFill>
              </a:u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6B2A365-B17D-4615-92D4-481ABCD0B5BB}"/>
              </a:ext>
            </a:extLst>
          </p:cNvPr>
          <p:cNvSpPr/>
          <p:nvPr/>
        </p:nvSpPr>
        <p:spPr>
          <a:xfrm>
            <a:off x="7056505" y="1676520"/>
            <a:ext cx="2534428" cy="230144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name = Name(“CS2103T”)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basePriority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Priority(“3”)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updatedPriority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Priority(“3”)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deadline = Deadline(“2018-03-21”)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DateAdded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(“2018-03-06”)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= </a:t>
            </a:r>
            <a:r>
              <a:rPr lang="en-SG" sz="900" b="1" spc="-1" dirty="0" err="1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DateCompleted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(“not completed”)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description = Description(“Do tutorial”)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status = Status(false)</a:t>
            </a: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user = User(“Jane”, “12345”)</a:t>
            </a:r>
          </a:p>
          <a:p>
            <a:pPr>
              <a:lnSpc>
                <a:spcPct val="100000"/>
              </a:lnSpc>
            </a:pPr>
            <a:r>
              <a:rPr lang="id-ID" sz="900" b="1" strike="noStrike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</a:t>
            </a: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recurrence = Recurrence(true, 3827198)</a:t>
            </a:r>
            <a:endParaRPr lang="en-SG" spc="-1" dirty="0">
              <a:solidFill>
                <a:schemeClr val="accent6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SG" sz="900" b="1" spc="-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55DDE-E69F-41DB-A5F1-2D2C4DB41733}"/>
              </a:ext>
            </a:extLst>
          </p:cNvPr>
          <p:cNvSpPr txBox="1"/>
          <p:nvPr/>
        </p:nvSpPr>
        <p:spPr>
          <a:xfrm>
            <a:off x="7056503" y="1162281"/>
            <a:ext cx="253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Recurred Task 2</a:t>
            </a:r>
          </a:p>
        </p:txBody>
      </p:sp>
    </p:spTree>
    <p:extLst>
      <p:ext uri="{BB962C8B-B14F-4D97-AF65-F5344CB8AC3E}">
        <p14:creationId xmlns:p14="http://schemas.microsoft.com/office/powerpoint/2010/main" val="393932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Natania Djohari</dc:creator>
  <cp:lastModifiedBy>Natania Djohari</cp:lastModifiedBy>
  <cp:revision>3</cp:revision>
  <dcterms:created xsi:type="dcterms:W3CDTF">2018-04-15T10:31:25Z</dcterms:created>
  <dcterms:modified xsi:type="dcterms:W3CDTF">2018-04-15T10:56:05Z</dcterms:modified>
</cp:coreProperties>
</file>