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75" r:id="rId4"/>
    <p:sldId id="277" r:id="rId5"/>
    <p:sldId id="276" r:id="rId6"/>
    <p:sldId id="280" r:id="rId7"/>
    <p:sldId id="278" r:id="rId8"/>
    <p:sldId id="279" r:id="rId9"/>
    <p:sldId id="281" r:id="rId10"/>
    <p:sldId id="282" r:id="rId11"/>
    <p:sldId id="283" r:id="rId12"/>
  </p:sldIdLst>
  <p:sldSz cx="9144000" cy="6858000" type="screen4x3"/>
  <p:notesSz cx="7559675" cy="10691813"/>
  <p:defaultTextStyle>
    <a:defPPr>
      <a:defRPr lang="en-US"/>
    </a:defPPr>
    <a:lvl1pPr algn="l" defTabSz="382588" rtl="0" fontAlgn="base">
      <a:lnSpc>
        <a:spcPct val="7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000" kern="1200">
        <a:solidFill>
          <a:schemeClr val="bg1"/>
        </a:solidFill>
        <a:latin typeface="Times New Roman" charset="0"/>
        <a:ea typeface="+mn-ea"/>
        <a:cs typeface="+mn-cs"/>
      </a:defRPr>
    </a:lvl1pPr>
    <a:lvl2pPr marL="388938" indent="68263" algn="l" defTabSz="382588" rtl="0" fontAlgn="base">
      <a:lnSpc>
        <a:spcPct val="7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000" kern="1200">
        <a:solidFill>
          <a:schemeClr val="bg1"/>
        </a:solidFill>
        <a:latin typeface="Times New Roman" charset="0"/>
        <a:ea typeface="+mn-ea"/>
        <a:cs typeface="+mn-cs"/>
      </a:defRPr>
    </a:lvl2pPr>
    <a:lvl3pPr marL="777875" indent="136525" algn="l" defTabSz="382588" rtl="0" fontAlgn="base">
      <a:lnSpc>
        <a:spcPct val="7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000" kern="1200">
        <a:solidFill>
          <a:schemeClr val="bg1"/>
        </a:solidFill>
        <a:latin typeface="Times New Roman" charset="0"/>
        <a:ea typeface="+mn-ea"/>
        <a:cs typeface="+mn-cs"/>
      </a:defRPr>
    </a:lvl3pPr>
    <a:lvl4pPr marL="1168400" indent="203200" algn="l" defTabSz="382588" rtl="0" fontAlgn="base">
      <a:lnSpc>
        <a:spcPct val="7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000" kern="1200">
        <a:solidFill>
          <a:schemeClr val="bg1"/>
        </a:solidFill>
        <a:latin typeface="Times New Roman" charset="0"/>
        <a:ea typeface="+mn-ea"/>
        <a:cs typeface="+mn-cs"/>
      </a:defRPr>
    </a:lvl4pPr>
    <a:lvl5pPr marL="1557338" indent="271463" algn="l" defTabSz="382588" rtl="0" fontAlgn="base">
      <a:lnSpc>
        <a:spcPct val="7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000" kern="1200">
        <a:solidFill>
          <a:schemeClr val="bg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000" kern="1200">
        <a:solidFill>
          <a:schemeClr val="bg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000" kern="1200">
        <a:solidFill>
          <a:schemeClr val="bg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000" kern="1200">
        <a:solidFill>
          <a:schemeClr val="bg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000" kern="1200">
        <a:solidFill>
          <a:schemeClr val="bg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656"/>
    <a:srgbClr val="235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80" y="480"/>
      </p:cViewPr>
      <p:guideLst>
        <p:guide orient="horz" pos="2160"/>
        <p:guide pos="264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pt-BR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pt-BR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pt-BR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pt-BR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pt-BR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pt-BR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pt-BR"/>
          </a:p>
        </p:txBody>
      </p:sp>
      <p:sp>
        <p:nvSpPr>
          <p:cNvPr id="11273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9825" y="685800"/>
            <a:ext cx="4568825" cy="3427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7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19675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3983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825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3825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973950" indent="-194790" algn="l" defTabSz="38281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363530" indent="-194790" algn="l" defTabSz="38281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1753111" indent="-194790" algn="l" defTabSz="38281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1947901" algn="l" defTabSz="389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81" algn="l" defTabSz="389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061" algn="l" defTabSz="389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641" algn="l" defTabSz="389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315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1263" cy="4114800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63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1263" cy="4114800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63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1263" cy="4114800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63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1263" cy="4114800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63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1263" cy="4114800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63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1263" cy="4114800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63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1263" cy="4114800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63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1263" cy="4114800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63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1263" cy="4114800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63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1263" cy="4114800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63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1263" cy="4114800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690" y="2130427"/>
            <a:ext cx="77726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380" y="3886200"/>
            <a:ext cx="640124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89580" indent="0" algn="ctr">
              <a:buNone/>
              <a:defRPr/>
            </a:lvl2pPr>
            <a:lvl3pPr marL="779160" indent="0" algn="ctr">
              <a:buNone/>
              <a:defRPr/>
            </a:lvl3pPr>
            <a:lvl4pPr marL="1168740" indent="0" algn="ctr">
              <a:buNone/>
              <a:defRPr/>
            </a:lvl4pPr>
            <a:lvl5pPr marL="1558320" indent="0" algn="ctr">
              <a:buNone/>
              <a:defRPr/>
            </a:lvl5pPr>
            <a:lvl6pPr marL="1947901" indent="0" algn="ctr">
              <a:buNone/>
              <a:defRPr/>
            </a:lvl6pPr>
            <a:lvl7pPr marL="2337481" indent="0" algn="ctr">
              <a:buNone/>
              <a:defRPr/>
            </a:lvl7pPr>
            <a:lvl8pPr marL="2727061" indent="0" algn="ctr">
              <a:buNone/>
              <a:defRPr/>
            </a:lvl8pPr>
            <a:lvl9pPr marL="311664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22" y="4406902"/>
            <a:ext cx="7772619" cy="1362074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22" y="2906713"/>
            <a:ext cx="7772619" cy="1500187"/>
          </a:xfrm>
        </p:spPr>
        <p:txBody>
          <a:bodyPr anchor="b"/>
          <a:lstStyle>
            <a:lvl1pPr marL="0" indent="0">
              <a:buNone/>
              <a:defRPr sz="1700"/>
            </a:lvl1pPr>
            <a:lvl2pPr marL="389580" indent="0">
              <a:buNone/>
              <a:defRPr sz="1500"/>
            </a:lvl2pPr>
            <a:lvl3pPr marL="779160" indent="0">
              <a:buNone/>
              <a:defRPr sz="1400"/>
            </a:lvl3pPr>
            <a:lvl4pPr marL="1168740" indent="0">
              <a:buNone/>
              <a:defRPr sz="1200"/>
            </a:lvl4pPr>
            <a:lvl5pPr marL="1558320" indent="0">
              <a:buNone/>
              <a:defRPr sz="1200"/>
            </a:lvl5pPr>
            <a:lvl6pPr marL="1947901" indent="0">
              <a:buNone/>
              <a:defRPr sz="1200"/>
            </a:lvl6pPr>
            <a:lvl7pPr marL="2337481" indent="0">
              <a:buNone/>
              <a:defRPr sz="1200"/>
            </a:lvl7pPr>
            <a:lvl8pPr marL="2727061" indent="0">
              <a:buNone/>
              <a:defRPr sz="1200"/>
            </a:lvl8pPr>
            <a:lvl9pPr marL="3116641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939" y="765176"/>
            <a:ext cx="4114140" cy="54832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734" y="765176"/>
            <a:ext cx="4115606" cy="54832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29" y="274639"/>
            <a:ext cx="822974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29" y="1535113"/>
            <a:ext cx="4040883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80" indent="0">
              <a:buNone/>
              <a:defRPr sz="1700" b="1"/>
            </a:lvl2pPr>
            <a:lvl3pPr marL="779160" indent="0">
              <a:buNone/>
              <a:defRPr sz="1500" b="1"/>
            </a:lvl3pPr>
            <a:lvl4pPr marL="1168740" indent="0">
              <a:buNone/>
              <a:defRPr sz="1400" b="1"/>
            </a:lvl4pPr>
            <a:lvl5pPr marL="1558320" indent="0">
              <a:buNone/>
              <a:defRPr sz="1400" b="1"/>
            </a:lvl5pPr>
            <a:lvl6pPr marL="1947901" indent="0">
              <a:buNone/>
              <a:defRPr sz="1400" b="1"/>
            </a:lvl6pPr>
            <a:lvl7pPr marL="2337481" indent="0">
              <a:buNone/>
              <a:defRPr sz="1400" b="1"/>
            </a:lvl7pPr>
            <a:lvl8pPr marL="2727061" indent="0">
              <a:buNone/>
              <a:defRPr sz="1400" b="1"/>
            </a:lvl8pPr>
            <a:lvl9pPr marL="311664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29" y="2174875"/>
            <a:ext cx="4040883" cy="395128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27" y="1535113"/>
            <a:ext cx="4042349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80" indent="0">
              <a:buNone/>
              <a:defRPr sz="1700" b="1"/>
            </a:lvl2pPr>
            <a:lvl3pPr marL="779160" indent="0">
              <a:buNone/>
              <a:defRPr sz="1500" b="1"/>
            </a:lvl3pPr>
            <a:lvl4pPr marL="1168740" indent="0">
              <a:buNone/>
              <a:defRPr sz="1400" b="1"/>
            </a:lvl4pPr>
            <a:lvl5pPr marL="1558320" indent="0">
              <a:buNone/>
              <a:defRPr sz="1400" b="1"/>
            </a:lvl5pPr>
            <a:lvl6pPr marL="1947901" indent="0">
              <a:buNone/>
              <a:defRPr sz="1400" b="1"/>
            </a:lvl6pPr>
            <a:lvl7pPr marL="2337481" indent="0">
              <a:buNone/>
              <a:defRPr sz="1400" b="1"/>
            </a:lvl7pPr>
            <a:lvl8pPr marL="2727061" indent="0">
              <a:buNone/>
              <a:defRPr sz="1400" b="1"/>
            </a:lvl8pPr>
            <a:lvl9pPr marL="311664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27" y="2174875"/>
            <a:ext cx="4042349" cy="395128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29" y="273049"/>
            <a:ext cx="3007953" cy="116205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965" y="273052"/>
            <a:ext cx="5111908" cy="585311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29" y="1435102"/>
            <a:ext cx="3007953" cy="4691063"/>
          </a:xfrm>
        </p:spPr>
        <p:txBody>
          <a:bodyPr/>
          <a:lstStyle>
            <a:lvl1pPr marL="0" indent="0">
              <a:buNone/>
              <a:defRPr sz="1200"/>
            </a:lvl1pPr>
            <a:lvl2pPr marL="389580" indent="0">
              <a:buNone/>
              <a:defRPr sz="1000"/>
            </a:lvl2pPr>
            <a:lvl3pPr marL="779160" indent="0">
              <a:buNone/>
              <a:defRPr sz="900"/>
            </a:lvl3pPr>
            <a:lvl4pPr marL="1168740" indent="0">
              <a:buNone/>
              <a:defRPr sz="800"/>
            </a:lvl4pPr>
            <a:lvl5pPr marL="1558320" indent="0">
              <a:buNone/>
              <a:defRPr sz="800"/>
            </a:lvl5pPr>
            <a:lvl6pPr marL="1947901" indent="0">
              <a:buNone/>
              <a:defRPr sz="800"/>
            </a:lvl6pPr>
            <a:lvl7pPr marL="2337481" indent="0">
              <a:buNone/>
              <a:defRPr sz="800"/>
            </a:lvl7pPr>
            <a:lvl8pPr marL="2727061" indent="0">
              <a:buNone/>
              <a:defRPr sz="800"/>
            </a:lvl8pPr>
            <a:lvl9pPr marL="311664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881" y="4800600"/>
            <a:ext cx="5486985" cy="5667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881" y="612775"/>
            <a:ext cx="5486985" cy="4114800"/>
          </a:xfrm>
        </p:spPr>
        <p:txBody>
          <a:bodyPr/>
          <a:lstStyle>
            <a:lvl1pPr marL="0" indent="0">
              <a:buNone/>
              <a:defRPr sz="2700"/>
            </a:lvl1pPr>
            <a:lvl2pPr marL="389580" indent="0">
              <a:buNone/>
              <a:defRPr sz="2400"/>
            </a:lvl2pPr>
            <a:lvl3pPr marL="779160" indent="0">
              <a:buNone/>
              <a:defRPr sz="2000"/>
            </a:lvl3pPr>
            <a:lvl4pPr marL="1168740" indent="0">
              <a:buNone/>
              <a:defRPr sz="1700"/>
            </a:lvl4pPr>
            <a:lvl5pPr marL="1558320" indent="0">
              <a:buNone/>
              <a:defRPr sz="1700"/>
            </a:lvl5pPr>
            <a:lvl6pPr marL="1947901" indent="0">
              <a:buNone/>
              <a:defRPr sz="1700"/>
            </a:lvl6pPr>
            <a:lvl7pPr marL="2337481" indent="0">
              <a:buNone/>
              <a:defRPr sz="1700"/>
            </a:lvl7pPr>
            <a:lvl8pPr marL="2727061" indent="0">
              <a:buNone/>
              <a:defRPr sz="1700"/>
            </a:lvl8pPr>
            <a:lvl9pPr marL="3116641" indent="0">
              <a:buNone/>
              <a:defRPr sz="1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881" y="5367339"/>
            <a:ext cx="5486985" cy="804863"/>
          </a:xfrm>
        </p:spPr>
        <p:txBody>
          <a:bodyPr/>
          <a:lstStyle>
            <a:lvl1pPr marL="0" indent="0">
              <a:buNone/>
              <a:defRPr sz="1200"/>
            </a:lvl1pPr>
            <a:lvl2pPr marL="389580" indent="0">
              <a:buNone/>
              <a:defRPr sz="1000"/>
            </a:lvl2pPr>
            <a:lvl3pPr marL="779160" indent="0">
              <a:buNone/>
              <a:defRPr sz="900"/>
            </a:lvl3pPr>
            <a:lvl4pPr marL="1168740" indent="0">
              <a:buNone/>
              <a:defRPr sz="800"/>
            </a:lvl4pPr>
            <a:lvl5pPr marL="1558320" indent="0">
              <a:buNone/>
              <a:defRPr sz="800"/>
            </a:lvl5pPr>
            <a:lvl6pPr marL="1947901" indent="0">
              <a:buNone/>
              <a:defRPr sz="800"/>
            </a:lvl6pPr>
            <a:lvl7pPr marL="2337481" indent="0">
              <a:buNone/>
              <a:defRPr sz="800"/>
            </a:lvl7pPr>
            <a:lvl8pPr marL="2727061" indent="0">
              <a:buNone/>
              <a:defRPr sz="800"/>
            </a:lvl8pPr>
            <a:lvl9pPr marL="311664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eg"/><Relationship Id="rId12" Type="http://schemas.openxmlformats.org/officeDocument/2006/relationships/image" Target="../media/image2.png"/><Relationship Id="rId13" Type="http://schemas.openxmlformats.org/officeDocument/2006/relationships/image" Target="../media/image3.png"/><Relationship Id="rId14" Type="http://schemas.openxmlformats.org/officeDocument/2006/relationships/image" Target="../media/image4.png"/><Relationship Id="rId15" Type="http://schemas.openxmlformats.org/officeDocument/2006/relationships/image" Target="../media/image5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Powerpoint_V2.jpg"/>
          <p:cNvPicPr>
            <a:picLocks noChangeAspect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266825" y="38100"/>
            <a:ext cx="7304088" cy="723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formato do título de texto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765175"/>
            <a:ext cx="8370888" cy="5483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formato do texto em estrutura de tópicos</a:t>
            </a:r>
          </a:p>
          <a:p>
            <a:pPr lvl="1"/>
            <a:r>
              <a:rPr lang="en-US"/>
              <a:t>Segundo Nível da Estrutura de Tópicos</a:t>
            </a:r>
          </a:p>
          <a:p>
            <a:pPr lvl="2"/>
            <a:r>
              <a:rPr lang="en-US"/>
              <a:t>Terceiro Nível da Estrutura de Tópicos</a:t>
            </a:r>
          </a:p>
          <a:p>
            <a:pPr lvl="3"/>
            <a:r>
              <a:rPr lang="en-US"/>
              <a:t>Quarto Nível da Estrutura de Tópicos</a:t>
            </a:r>
          </a:p>
          <a:p>
            <a:pPr lvl="4"/>
            <a:r>
              <a:rPr lang="en-US"/>
              <a:t>Quinto Nível da Estrutura de Tópicos</a:t>
            </a:r>
          </a:p>
          <a:p>
            <a:pPr lvl="4"/>
            <a:r>
              <a:rPr lang="en-US"/>
              <a:t>Sexto Nível da Estrutura de Tópicos</a:t>
            </a:r>
          </a:p>
          <a:p>
            <a:pPr lvl="4"/>
            <a:r>
              <a:rPr lang="en-US"/>
              <a:t>Sétimo Nível da Estrutura de Tópicos</a:t>
            </a:r>
          </a:p>
          <a:p>
            <a:pPr lvl="4"/>
            <a:r>
              <a:rPr lang="en-US"/>
              <a:t>Oitavo Nível da Estrutura de Tópicos</a:t>
            </a:r>
          </a:p>
          <a:p>
            <a:pPr lvl="4"/>
            <a:r>
              <a:rPr lang="en-US"/>
              <a:t>Nono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r" defTabSz="382588" rtl="0" eaLnBrk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3366"/>
        </a:buClr>
        <a:buSzPct val="100000"/>
        <a:buFont typeface="Arial Black" charset="0"/>
        <a:defRPr sz="2000" b="1" i="1">
          <a:solidFill>
            <a:srgbClr val="003366"/>
          </a:solidFill>
          <a:latin typeface="+mj-lt"/>
          <a:ea typeface="+mj-ea"/>
          <a:cs typeface="+mj-cs"/>
        </a:defRPr>
      </a:lvl1pPr>
      <a:lvl2pPr algn="r" defTabSz="382588" rtl="0" eaLnBrk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3366"/>
        </a:buClr>
        <a:buSzPct val="100000"/>
        <a:buFont typeface="Arial Black" charset="0"/>
        <a:defRPr sz="2000" b="1" i="1">
          <a:solidFill>
            <a:srgbClr val="003366"/>
          </a:solidFill>
          <a:latin typeface="Arial" charset="0"/>
          <a:ea typeface="Lucida Sans Unicode" charset="0"/>
          <a:cs typeface="Lucida Sans Unicode" charset="0"/>
        </a:defRPr>
      </a:lvl2pPr>
      <a:lvl3pPr algn="r" defTabSz="382588" rtl="0" eaLnBrk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3366"/>
        </a:buClr>
        <a:buSzPct val="100000"/>
        <a:buFont typeface="Arial Black" charset="0"/>
        <a:defRPr sz="2000" b="1" i="1">
          <a:solidFill>
            <a:srgbClr val="003366"/>
          </a:solidFill>
          <a:latin typeface="Arial" charset="0"/>
          <a:ea typeface="Lucida Sans Unicode" charset="0"/>
          <a:cs typeface="Lucida Sans Unicode" charset="0"/>
        </a:defRPr>
      </a:lvl3pPr>
      <a:lvl4pPr algn="r" defTabSz="382588" rtl="0" eaLnBrk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3366"/>
        </a:buClr>
        <a:buSzPct val="100000"/>
        <a:buFont typeface="Arial Black" charset="0"/>
        <a:defRPr sz="2000" b="1" i="1">
          <a:solidFill>
            <a:srgbClr val="003366"/>
          </a:solidFill>
          <a:latin typeface="Arial" charset="0"/>
          <a:ea typeface="Lucida Sans Unicode" charset="0"/>
          <a:cs typeface="Lucida Sans Unicode" charset="0"/>
        </a:defRPr>
      </a:lvl4pPr>
      <a:lvl5pPr algn="r" defTabSz="382588" rtl="0" eaLnBrk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3366"/>
        </a:buClr>
        <a:buSzPct val="100000"/>
        <a:buFont typeface="Arial Black" charset="0"/>
        <a:defRPr sz="2000" b="1" i="1">
          <a:solidFill>
            <a:srgbClr val="003366"/>
          </a:solidFill>
          <a:latin typeface="Arial" charset="0"/>
          <a:ea typeface="Lucida Sans Unicode" charset="0"/>
          <a:cs typeface="Lucida Sans Unicode" charset="0"/>
        </a:defRPr>
      </a:lvl5pPr>
      <a:lvl6pPr marL="1309422" indent="-183968" algn="r" defTabSz="382817" rtl="0" fontAlgn="base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000" b="1" i="1">
          <a:solidFill>
            <a:srgbClr val="003366"/>
          </a:solidFill>
          <a:latin typeface="Arial" charset="0"/>
          <a:ea typeface="Lucida Sans Unicode" charset="0"/>
          <a:cs typeface="Lucida Sans Unicode" charset="0"/>
        </a:defRPr>
      </a:lvl6pPr>
      <a:lvl7pPr marL="1699002" indent="-183968" algn="r" defTabSz="382817" rtl="0" fontAlgn="base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000" b="1" i="1">
          <a:solidFill>
            <a:srgbClr val="003366"/>
          </a:solidFill>
          <a:latin typeface="Arial" charset="0"/>
          <a:ea typeface="Lucida Sans Unicode" charset="0"/>
          <a:cs typeface="Lucida Sans Unicode" charset="0"/>
        </a:defRPr>
      </a:lvl7pPr>
      <a:lvl8pPr marL="2088582" indent="-183968" algn="r" defTabSz="382817" rtl="0" fontAlgn="base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000" b="1" i="1">
          <a:solidFill>
            <a:srgbClr val="003366"/>
          </a:solidFill>
          <a:latin typeface="Arial" charset="0"/>
          <a:ea typeface="Lucida Sans Unicode" charset="0"/>
          <a:cs typeface="Lucida Sans Unicode" charset="0"/>
        </a:defRPr>
      </a:lvl8pPr>
      <a:lvl9pPr marL="2478162" indent="-183968" algn="r" defTabSz="382817" rtl="0" fontAlgn="base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000" b="1" i="1">
          <a:solidFill>
            <a:srgbClr val="003366"/>
          </a:solidFill>
          <a:latin typeface="Arial" charset="0"/>
          <a:ea typeface="Lucida Sans Unicode" charset="0"/>
          <a:cs typeface="Lucida Sans Unicode" charset="0"/>
        </a:defRPr>
      </a:lvl9pPr>
    </p:titleStyle>
    <p:bodyStyle>
      <a:lvl1pPr marL="282575" indent="-282575" algn="l" defTabSz="382588" rtl="0" eaLnBrk="0" fontAlgn="base" hangingPunct="0">
        <a:lnSpc>
          <a:spcPct val="73000"/>
        </a:lnSpc>
        <a:spcBef>
          <a:spcPts val="688"/>
        </a:spcBef>
        <a:spcAft>
          <a:spcPct val="0"/>
        </a:spcAft>
        <a:buClr>
          <a:srgbClr val="000000"/>
        </a:buClr>
        <a:buSzPct val="100000"/>
        <a:buFont typeface="StarSymbol" charset="0"/>
        <a:buBlip>
          <a:blip r:embed="rId12"/>
        </a:buBlip>
        <a:defRPr sz="27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33363" algn="l" defTabSz="382588" rtl="0" eaLnBrk="0" fontAlgn="base" hangingPunct="0">
        <a:lnSpc>
          <a:spcPct val="73000"/>
        </a:lnSpc>
        <a:spcBef>
          <a:spcPts val="600"/>
        </a:spcBef>
        <a:spcAft>
          <a:spcPct val="0"/>
        </a:spcAft>
        <a:buClr>
          <a:srgbClr val="000000"/>
        </a:buClr>
        <a:buSzPct val="149000"/>
        <a:buFont typeface="StarSymbol" charset="0"/>
        <a:buBlip>
          <a:blip r:embed="rId13"/>
        </a:buBlip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973138" indent="-193675" algn="l" defTabSz="382588" rtl="0" eaLnBrk="0" fontAlgn="base" hangingPunct="0">
        <a:lnSpc>
          <a:spcPct val="73000"/>
        </a:lnSpc>
        <a:spcBef>
          <a:spcPts val="513"/>
        </a:spcBef>
        <a:spcAft>
          <a:spcPct val="0"/>
        </a:spcAft>
        <a:buClr>
          <a:srgbClr val="000000"/>
        </a:buClr>
        <a:buSzPct val="52000"/>
        <a:buFont typeface="StarSymbol" charset="0"/>
        <a:buBlip>
          <a:blip r:embed="rId14"/>
        </a:buBlip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362075" indent="-193675" algn="l" defTabSz="382588" rtl="0" eaLnBrk="0" fontAlgn="base" hangingPunct="0">
        <a:lnSpc>
          <a:spcPct val="73000"/>
        </a:lnSpc>
        <a:spcBef>
          <a:spcPts val="425"/>
        </a:spcBef>
        <a:spcAft>
          <a:spcPct val="0"/>
        </a:spcAft>
        <a:buClr>
          <a:srgbClr val="000000"/>
        </a:buClr>
        <a:buFont typeface="StarSymbol" charset="0"/>
        <a:buBlip>
          <a:blip r:embed="rId15"/>
        </a:buBlip>
        <a:defRPr sz="1700">
          <a:solidFill>
            <a:srgbClr val="000000"/>
          </a:solidFill>
          <a:latin typeface="+mn-lt"/>
          <a:ea typeface="+mn-ea"/>
          <a:cs typeface="+mn-cs"/>
        </a:defRPr>
      </a:lvl4pPr>
      <a:lvl5pPr marL="1752600" indent="-193675" algn="l" defTabSz="382588" rtl="0" eaLnBrk="0" fontAlgn="base" hangingPunct="0">
        <a:lnSpc>
          <a:spcPct val="73000"/>
        </a:lnSpc>
        <a:spcBef>
          <a:spcPts val="425"/>
        </a:spcBef>
        <a:spcAft>
          <a:spcPct val="0"/>
        </a:spcAft>
        <a:buClr>
          <a:srgbClr val="000000"/>
        </a:buClr>
        <a:buSzPct val="28000"/>
        <a:buFont typeface="StarSymbol" charset="0"/>
        <a:buBlip>
          <a:blip r:embed="rId16"/>
        </a:buBlip>
        <a:defRPr sz="1700">
          <a:solidFill>
            <a:srgbClr val="000000"/>
          </a:solidFill>
          <a:latin typeface="+mn-lt"/>
          <a:ea typeface="+mn-ea"/>
          <a:cs typeface="+mn-cs"/>
        </a:defRPr>
      </a:lvl5pPr>
      <a:lvl6pPr marL="2142691" indent="-194790" algn="l" defTabSz="382817" rtl="0" fontAlgn="base">
        <a:lnSpc>
          <a:spcPct val="73000"/>
        </a:lnSpc>
        <a:spcBef>
          <a:spcPts val="426"/>
        </a:spcBef>
        <a:spcAft>
          <a:spcPct val="0"/>
        </a:spcAft>
        <a:buClr>
          <a:srgbClr val="000000"/>
        </a:buClr>
        <a:buSzPct val="28000"/>
        <a:buFont typeface="StarSymbol" charset="0"/>
        <a:buBlip>
          <a:blip r:embed="rId16"/>
        </a:buBlip>
        <a:defRPr sz="1700">
          <a:solidFill>
            <a:srgbClr val="000000"/>
          </a:solidFill>
          <a:latin typeface="+mn-lt"/>
          <a:ea typeface="+mn-ea"/>
          <a:cs typeface="+mn-cs"/>
        </a:defRPr>
      </a:lvl6pPr>
      <a:lvl7pPr marL="2532271" indent="-194790" algn="l" defTabSz="382817" rtl="0" fontAlgn="base">
        <a:lnSpc>
          <a:spcPct val="73000"/>
        </a:lnSpc>
        <a:spcBef>
          <a:spcPts val="426"/>
        </a:spcBef>
        <a:spcAft>
          <a:spcPct val="0"/>
        </a:spcAft>
        <a:buClr>
          <a:srgbClr val="000000"/>
        </a:buClr>
        <a:buSzPct val="28000"/>
        <a:buFont typeface="StarSymbol" charset="0"/>
        <a:buBlip>
          <a:blip r:embed="rId16"/>
        </a:buBlip>
        <a:defRPr sz="1700">
          <a:solidFill>
            <a:srgbClr val="000000"/>
          </a:solidFill>
          <a:latin typeface="+mn-lt"/>
          <a:ea typeface="+mn-ea"/>
          <a:cs typeface="+mn-cs"/>
        </a:defRPr>
      </a:lvl7pPr>
      <a:lvl8pPr marL="2921851" indent="-194790" algn="l" defTabSz="382817" rtl="0" fontAlgn="base">
        <a:lnSpc>
          <a:spcPct val="73000"/>
        </a:lnSpc>
        <a:spcBef>
          <a:spcPts val="426"/>
        </a:spcBef>
        <a:spcAft>
          <a:spcPct val="0"/>
        </a:spcAft>
        <a:buClr>
          <a:srgbClr val="000000"/>
        </a:buClr>
        <a:buSzPct val="28000"/>
        <a:buFont typeface="StarSymbol" charset="0"/>
        <a:buBlip>
          <a:blip r:embed="rId16"/>
        </a:buBlip>
        <a:defRPr sz="1700">
          <a:solidFill>
            <a:srgbClr val="000000"/>
          </a:solidFill>
          <a:latin typeface="+mn-lt"/>
          <a:ea typeface="+mn-ea"/>
          <a:cs typeface="+mn-cs"/>
        </a:defRPr>
      </a:lvl8pPr>
      <a:lvl9pPr marL="3311431" indent="-194790" algn="l" defTabSz="382817" rtl="0" fontAlgn="base">
        <a:lnSpc>
          <a:spcPct val="73000"/>
        </a:lnSpc>
        <a:spcBef>
          <a:spcPts val="426"/>
        </a:spcBef>
        <a:spcAft>
          <a:spcPct val="0"/>
        </a:spcAft>
        <a:buClr>
          <a:srgbClr val="000000"/>
        </a:buClr>
        <a:buSzPct val="28000"/>
        <a:buFont typeface="StarSymbol" charset="0"/>
        <a:buBlip>
          <a:blip r:embed="rId16"/>
        </a:buBlip>
        <a:defRPr sz="17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9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0" algn="l" defTabSz="389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60" algn="l" defTabSz="389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40" algn="l" defTabSz="389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20" algn="l" defTabSz="389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901" algn="l" defTabSz="389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81" algn="l" defTabSz="389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61" algn="l" defTabSz="389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41" algn="l" defTabSz="389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582613" y="981075"/>
            <a:ext cx="8108950" cy="5191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7916" tIns="38958" rIns="77916" bIns="38958" anchor="ctr">
            <a:prstTxWarp prst="textNoShape">
              <a:avLst/>
            </a:prstTxWarp>
          </a:bodyPr>
          <a:lstStyle/>
          <a:p>
            <a:pPr algn="r">
              <a:lnSpc>
                <a:spcPct val="93000"/>
              </a:lnSpc>
              <a:buClr>
                <a:srgbClr val="003366"/>
              </a:buClr>
              <a:tabLst>
                <a:tab pos="0" algn="l"/>
                <a:tab pos="381000" algn="l"/>
                <a:tab pos="763588" algn="l"/>
                <a:tab pos="1146175" algn="l"/>
                <a:tab pos="1528763" algn="l"/>
                <a:tab pos="1911350" algn="l"/>
                <a:tab pos="2295525" algn="l"/>
                <a:tab pos="2678113" algn="l"/>
                <a:tab pos="3060700" algn="l"/>
                <a:tab pos="3443288" algn="l"/>
                <a:tab pos="3825875" algn="l"/>
                <a:tab pos="4208463" algn="l"/>
                <a:tab pos="4591050" algn="l"/>
                <a:tab pos="4975225" algn="l"/>
                <a:tab pos="5357813" algn="l"/>
                <a:tab pos="5740400" algn="l"/>
                <a:tab pos="6122988" algn="l"/>
                <a:tab pos="6505575" algn="l"/>
                <a:tab pos="6888163" algn="l"/>
                <a:tab pos="7270750" algn="l"/>
                <a:tab pos="7654925" algn="l"/>
              </a:tabLst>
            </a:pPr>
            <a:r>
              <a:rPr lang="en-GB" b="1" i="1" dirty="0">
                <a:solidFill>
                  <a:srgbClr val="235E87"/>
                </a:solidFill>
                <a:latin typeface="Arial" charset="0"/>
              </a:rPr>
              <a:t>X25 </a:t>
            </a:r>
            <a:r>
              <a:rPr lang="en-GB" b="1" i="1" dirty="0" err="1">
                <a:solidFill>
                  <a:srgbClr val="235E87"/>
                </a:solidFill>
                <a:latin typeface="Arial" charset="0"/>
              </a:rPr>
              <a:t>Treinamento</a:t>
            </a:r>
            <a:r>
              <a:rPr lang="en-GB" b="1" i="1">
                <a:solidFill>
                  <a:srgbClr val="235E87"/>
                </a:solidFill>
                <a:latin typeface="Arial" charset="0"/>
              </a:rPr>
              <a:t> e Consultoria</a:t>
            </a:r>
            <a:r>
              <a:rPr lang="en-GB" b="1" i="1">
                <a:solidFill>
                  <a:srgbClr val="003366"/>
                </a:solidFill>
                <a:latin typeface="Arial" charset="0"/>
              </a:rPr>
              <a:t/>
            </a:r>
            <a:br>
              <a:rPr lang="en-GB" b="1" i="1">
                <a:solidFill>
                  <a:srgbClr val="003366"/>
                </a:solidFill>
                <a:latin typeface="Arial" charset="0"/>
              </a:rPr>
            </a:br>
            <a:r>
              <a:rPr lang="en-GB" sz="1700" i="1">
                <a:solidFill>
                  <a:srgbClr val="000000"/>
                </a:solidFill>
                <a:latin typeface="Arial" charset="0"/>
              </a:rPr>
              <a:t>Treinamentos e Soluções em Tecnologia e </a:t>
            </a:r>
            <a:br>
              <a:rPr lang="en-GB" sz="1700" i="1">
                <a:solidFill>
                  <a:srgbClr val="000000"/>
                </a:solidFill>
                <a:latin typeface="Arial" charset="0"/>
              </a:rPr>
            </a:br>
            <a:r>
              <a:rPr lang="en-GB" sz="1700" i="1">
                <a:solidFill>
                  <a:srgbClr val="000000"/>
                </a:solidFill>
                <a:latin typeface="Arial" charset="0"/>
              </a:rPr>
              <a:t>Gerenciamento de Projetos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994275" y="5791200"/>
            <a:ext cx="2262188" cy="436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6689" tIns="38345" rIns="76689" bIns="38345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tabLst>
                <a:tab pos="0" algn="l"/>
                <a:tab pos="381000" algn="l"/>
                <a:tab pos="763588" algn="l"/>
                <a:tab pos="1146175" algn="l"/>
                <a:tab pos="1528763" algn="l"/>
                <a:tab pos="1911350" algn="l"/>
                <a:tab pos="2295525" algn="l"/>
                <a:tab pos="2678113" algn="l"/>
                <a:tab pos="3060700" algn="l"/>
                <a:tab pos="3443288" algn="l"/>
                <a:tab pos="3825875" algn="l"/>
                <a:tab pos="4208463" algn="l"/>
                <a:tab pos="4591050" algn="l"/>
                <a:tab pos="4975225" algn="l"/>
                <a:tab pos="5357813" algn="l"/>
                <a:tab pos="5740400" algn="l"/>
                <a:tab pos="6122988" algn="l"/>
                <a:tab pos="6505575" algn="l"/>
                <a:tab pos="6888163" algn="l"/>
                <a:tab pos="7270750" algn="l"/>
                <a:tab pos="7654925" algn="l"/>
              </a:tabLst>
            </a:pPr>
            <a:r>
              <a:rPr lang="en-GB" sz="1700" b="1" i="1" smtClean="0">
                <a:solidFill>
                  <a:srgbClr val="0F3656"/>
                </a:solidFill>
                <a:latin typeface="Arial" charset="0"/>
              </a:rPr>
              <a:t>Nataniel Paiva</a:t>
            </a:r>
            <a:endParaRPr lang="en-GB" sz="1700" b="1" i="1">
              <a:solidFill>
                <a:srgbClr val="0F3656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Zend_Session</a:t>
            </a:r>
            <a:endParaRPr lang="pt-BR" dirty="0" smtClean="0"/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i-FI" sz="2300" dirty="0"/>
              <a:t>$</a:t>
            </a:r>
            <a:r>
              <a:rPr lang="fi-FI" sz="2300" dirty="0" err="1"/>
              <a:t>sessao</a:t>
            </a:r>
            <a:r>
              <a:rPr lang="fi-FI" sz="2300" dirty="0"/>
              <a:t> = new </a:t>
            </a:r>
            <a:r>
              <a:rPr lang="fi-FI" sz="2300" dirty="0" err="1"/>
              <a:t>Zend_Session_Namespace(‘sessao</a:t>
            </a:r>
            <a:r>
              <a:rPr lang="fi-FI" sz="2300" dirty="0"/>
              <a:t>’)</a:t>
            </a:r>
            <a:r>
              <a:rPr lang="fi-FI" sz="2300" dirty="0" smtClean="0"/>
              <a:t>;</a:t>
            </a:r>
          </a:p>
          <a:p>
            <a:pPr>
              <a:lnSpc>
                <a:spcPct val="100000"/>
              </a:lnSpc>
            </a:pPr>
            <a:endParaRPr lang="fi-FI" sz="2300" dirty="0"/>
          </a:p>
          <a:p>
            <a:pPr>
              <a:lnSpc>
                <a:spcPct val="100000"/>
              </a:lnSpc>
            </a:pPr>
            <a:r>
              <a:rPr lang="it-IT" sz="2300" dirty="0"/>
              <a:t>$</a:t>
            </a:r>
            <a:r>
              <a:rPr lang="it-IT" sz="2300" dirty="0" err="1"/>
              <a:t>sessao</a:t>
            </a:r>
            <a:r>
              <a:rPr lang="it-IT" sz="2300" dirty="0"/>
              <a:t>-&gt;valor = ‘</a:t>
            </a:r>
            <a:r>
              <a:rPr lang="it-IT" sz="2300" dirty="0" err="1"/>
              <a:t>Curso</a:t>
            </a:r>
            <a:r>
              <a:rPr lang="it-IT" sz="2300" dirty="0"/>
              <a:t> de ZF’</a:t>
            </a:r>
            <a:r>
              <a:rPr lang="it-IT" sz="2300" dirty="0" smtClean="0"/>
              <a:t>;</a:t>
            </a:r>
          </a:p>
          <a:p>
            <a:pPr>
              <a:lnSpc>
                <a:spcPct val="100000"/>
              </a:lnSpc>
            </a:pPr>
            <a:endParaRPr lang="it-IT" sz="2300" dirty="0"/>
          </a:p>
          <a:p>
            <a:pPr>
              <a:lnSpc>
                <a:spcPct val="100000"/>
              </a:lnSpc>
            </a:pPr>
            <a:r>
              <a:rPr lang="pt-BR" sz="2300" dirty="0"/>
              <a:t>$outro = new </a:t>
            </a:r>
            <a:r>
              <a:rPr lang="pt-BR" sz="2300" dirty="0" err="1"/>
              <a:t>Zend_Session_Namespace</a:t>
            </a:r>
            <a:r>
              <a:rPr lang="pt-BR" sz="2300" dirty="0"/>
              <a:t>(‘</a:t>
            </a:r>
            <a:r>
              <a:rPr lang="pt-BR" sz="2300" dirty="0" err="1"/>
              <a:t>OutroNamespace</a:t>
            </a:r>
            <a:r>
              <a:rPr lang="pt-BR" sz="2300" dirty="0"/>
              <a:t>’)</a:t>
            </a:r>
            <a:r>
              <a:rPr lang="pt-BR" sz="2300" dirty="0" smtClean="0"/>
              <a:t>;</a:t>
            </a:r>
          </a:p>
          <a:p>
            <a:pPr>
              <a:lnSpc>
                <a:spcPct val="100000"/>
              </a:lnSpc>
            </a:pPr>
            <a:endParaRPr lang="pt-BR" sz="2300" dirty="0"/>
          </a:p>
          <a:p>
            <a:pPr>
              <a:lnSpc>
                <a:spcPct val="100000"/>
              </a:lnSpc>
            </a:pPr>
            <a:r>
              <a:rPr lang="pt-BR" sz="2300" dirty="0"/>
              <a:t>$outro-&gt;valor = ‘Este é outro </a:t>
            </a:r>
            <a:r>
              <a:rPr lang="pt-BR" sz="2300" dirty="0" err="1"/>
              <a:t>namespace</a:t>
            </a:r>
            <a:r>
              <a:rPr lang="pt-BR" sz="2300" dirty="0"/>
              <a:t>’</a:t>
            </a:r>
            <a:r>
              <a:rPr lang="pt-BR" sz="2300" dirty="0" smtClean="0"/>
              <a:t>;</a:t>
            </a:r>
          </a:p>
          <a:p>
            <a:pPr>
              <a:lnSpc>
                <a:spcPct val="100000"/>
              </a:lnSpc>
            </a:pPr>
            <a:endParaRPr lang="pt-BR" sz="2300" dirty="0"/>
          </a:p>
          <a:p>
            <a:pPr>
              <a:lnSpc>
                <a:spcPct val="100000"/>
              </a:lnSpc>
            </a:pPr>
            <a:r>
              <a:rPr lang="it-IT" sz="2300" dirty="0"/>
              <a:t>$_SESSION[‘</a:t>
            </a:r>
            <a:r>
              <a:rPr lang="it-IT" sz="2300" dirty="0" err="1"/>
              <a:t>sessao</a:t>
            </a:r>
            <a:r>
              <a:rPr lang="it-IT" sz="2300" dirty="0"/>
              <a:t>’] [‘valor’] = ‘</a:t>
            </a:r>
            <a:r>
              <a:rPr lang="it-IT" sz="2300" dirty="0" err="1"/>
              <a:t>Curso</a:t>
            </a:r>
            <a:r>
              <a:rPr lang="it-IT" sz="2300" dirty="0"/>
              <a:t> de ZF’</a:t>
            </a:r>
            <a:r>
              <a:rPr lang="it-IT" sz="2300" dirty="0" smtClean="0"/>
              <a:t>;</a:t>
            </a:r>
          </a:p>
          <a:p>
            <a:pPr>
              <a:lnSpc>
                <a:spcPct val="100000"/>
              </a:lnSpc>
            </a:pPr>
            <a:endParaRPr lang="it-IT" sz="2300" dirty="0"/>
          </a:p>
          <a:p>
            <a:pPr>
              <a:lnSpc>
                <a:spcPct val="100000"/>
              </a:lnSpc>
            </a:pPr>
            <a:r>
              <a:rPr lang="pt-BR" sz="2300" dirty="0"/>
              <a:t>$_SESSION[‘</a:t>
            </a:r>
            <a:r>
              <a:rPr lang="pt-BR" sz="2300" dirty="0" err="1"/>
              <a:t>outroNamespace</a:t>
            </a:r>
            <a:r>
              <a:rPr lang="pt-BR" sz="2300" dirty="0"/>
              <a:t>’] [‘valor’] = ‘Este é outro </a:t>
            </a:r>
            <a:r>
              <a:rPr lang="pt-BR" sz="2300" dirty="0" err="1"/>
              <a:t>namespace</a:t>
            </a:r>
            <a:r>
              <a:rPr lang="pt-BR" sz="2300" dirty="0"/>
              <a:t>’;</a:t>
            </a:r>
            <a:endParaRPr lang="pt-BR" sz="2300" dirty="0" smtClean="0"/>
          </a:p>
        </p:txBody>
      </p:sp>
    </p:spTree>
    <p:extLst>
      <p:ext uri="{BB962C8B-B14F-4D97-AF65-F5344CB8AC3E}">
        <p14:creationId xmlns:p14="http://schemas.microsoft.com/office/powerpoint/2010/main" val="27847066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Zend_Session</a:t>
            </a:r>
            <a:endParaRPr lang="pt-BR" dirty="0" smtClean="0"/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2300" dirty="0"/>
              <a:t>$</a:t>
            </a:r>
            <a:r>
              <a:rPr lang="pt-BR" sz="2300" dirty="0" err="1"/>
              <a:t>sessao</a:t>
            </a:r>
            <a:r>
              <a:rPr lang="pt-BR" sz="2300" dirty="0"/>
              <a:t> = new </a:t>
            </a:r>
            <a:r>
              <a:rPr lang="pt-BR" sz="2300" dirty="0" err="1"/>
              <a:t>Zend_Session_Namespace</a:t>
            </a:r>
            <a:r>
              <a:rPr lang="pt-BR" sz="2300" dirty="0"/>
              <a:t>('</a:t>
            </a:r>
            <a:r>
              <a:rPr lang="pt-BR" sz="2300" dirty="0" err="1"/>
              <a:t>usuario</a:t>
            </a:r>
            <a:r>
              <a:rPr lang="pt-BR" sz="2300" dirty="0"/>
              <a:t>')</a:t>
            </a:r>
            <a:r>
              <a:rPr lang="pt-BR" sz="2300" dirty="0" smtClean="0"/>
              <a:t>;</a:t>
            </a:r>
          </a:p>
          <a:p>
            <a:pPr>
              <a:lnSpc>
                <a:spcPct val="100000"/>
              </a:lnSpc>
            </a:pPr>
            <a:endParaRPr lang="pt-BR" sz="2300" dirty="0"/>
          </a:p>
          <a:p>
            <a:pPr>
              <a:lnSpc>
                <a:spcPct val="100000"/>
              </a:lnSpc>
            </a:pPr>
            <a:r>
              <a:rPr lang="pt-BR" sz="2300" dirty="0"/>
              <a:t>$</a:t>
            </a:r>
            <a:r>
              <a:rPr lang="pt-BR" sz="2300" dirty="0" err="1"/>
              <a:t>sessao</a:t>
            </a:r>
            <a:r>
              <a:rPr lang="pt-BR" sz="2300" dirty="0"/>
              <a:t>-&gt;</a:t>
            </a:r>
            <a:r>
              <a:rPr lang="pt-BR" sz="2300" dirty="0" err="1"/>
              <a:t>user_id</a:t>
            </a:r>
            <a:r>
              <a:rPr lang="pt-BR" sz="2300" dirty="0"/>
              <a:t> = 120; </a:t>
            </a:r>
            <a:endParaRPr lang="pt-BR" sz="2300" dirty="0" smtClean="0"/>
          </a:p>
          <a:p>
            <a:pPr>
              <a:lnSpc>
                <a:spcPct val="100000"/>
              </a:lnSpc>
            </a:pPr>
            <a:endParaRPr lang="pt-BR" sz="2300" dirty="0" smtClean="0"/>
          </a:p>
          <a:p>
            <a:pPr>
              <a:lnSpc>
                <a:spcPct val="100000"/>
              </a:lnSpc>
            </a:pPr>
            <a:r>
              <a:rPr lang="pt-BR" sz="2300" dirty="0" err="1" smtClean="0"/>
              <a:t>Zend_Session</a:t>
            </a:r>
            <a:r>
              <a:rPr lang="pt-BR" sz="2300" dirty="0"/>
              <a:t>::</a:t>
            </a:r>
            <a:r>
              <a:rPr lang="pt-BR" sz="2300" dirty="0" err="1"/>
              <a:t>sessionExist</a:t>
            </a:r>
            <a:r>
              <a:rPr lang="pt-BR" sz="2300" dirty="0"/>
              <a:t>()</a:t>
            </a:r>
            <a:r>
              <a:rPr lang="pt-BR" sz="2300" dirty="0" smtClean="0"/>
              <a:t>;</a:t>
            </a:r>
          </a:p>
          <a:p>
            <a:pPr>
              <a:lnSpc>
                <a:spcPct val="100000"/>
              </a:lnSpc>
            </a:pPr>
            <a:endParaRPr lang="pt-BR" sz="2300" dirty="0"/>
          </a:p>
          <a:p>
            <a:pPr>
              <a:lnSpc>
                <a:spcPct val="100000"/>
              </a:lnSpc>
            </a:pPr>
            <a:r>
              <a:rPr lang="pt-BR" sz="2300" dirty="0" err="1" smtClean="0"/>
              <a:t>Zend_Session</a:t>
            </a:r>
            <a:r>
              <a:rPr lang="pt-BR" sz="2300" dirty="0"/>
              <a:t>::</a:t>
            </a:r>
            <a:r>
              <a:rPr lang="pt-BR" sz="2300" dirty="0" err="1"/>
              <a:t>destroy</a:t>
            </a:r>
            <a:r>
              <a:rPr lang="pt-BR" sz="2300" dirty="0"/>
              <a:t>(</a:t>
            </a:r>
            <a:r>
              <a:rPr lang="pt-BR" sz="2300" dirty="0" err="1"/>
              <a:t>true</a:t>
            </a:r>
            <a:r>
              <a:rPr lang="pt-BR" sz="2300" dirty="0"/>
              <a:t>); </a:t>
            </a:r>
            <a:endParaRPr lang="pt-BR" sz="2300" dirty="0" smtClean="0"/>
          </a:p>
          <a:p>
            <a:pPr>
              <a:lnSpc>
                <a:spcPct val="100000"/>
              </a:lnSpc>
            </a:pPr>
            <a:endParaRPr lang="pt-BR" sz="2300" dirty="0"/>
          </a:p>
          <a:p>
            <a:pPr>
              <a:lnSpc>
                <a:spcPct val="100000"/>
              </a:lnSpc>
            </a:pPr>
            <a:r>
              <a:rPr lang="pt-BR" sz="2300" dirty="0" err="1"/>
              <a:t>Zend_Session</a:t>
            </a:r>
            <a:r>
              <a:rPr lang="pt-BR" sz="2300" dirty="0"/>
              <a:t>::</a:t>
            </a:r>
            <a:r>
              <a:rPr lang="pt-BR" sz="2300" dirty="0" err="1"/>
              <a:t>namespaceIsset</a:t>
            </a:r>
            <a:r>
              <a:rPr lang="pt-BR" sz="2300" dirty="0"/>
              <a:t>('</a:t>
            </a:r>
            <a:r>
              <a:rPr lang="pt-BR" sz="2300" dirty="0" err="1"/>
              <a:t>usuario</a:t>
            </a:r>
            <a:r>
              <a:rPr lang="pt-BR" sz="2300" dirty="0"/>
              <a:t>'); </a:t>
            </a:r>
          </a:p>
        </p:txBody>
      </p:sp>
    </p:spTree>
    <p:extLst>
      <p:ext uri="{BB962C8B-B14F-4D97-AF65-F5344CB8AC3E}">
        <p14:creationId xmlns:p14="http://schemas.microsoft.com/office/powerpoint/2010/main" val="6332980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Zend_Auth</a:t>
            </a:r>
            <a:endParaRPr lang="pt-BR" dirty="0" smtClean="0"/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 smtClean="0"/>
              <a:t>API de autenticação;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Possui implementações concretas para diversos senários;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Principais </a:t>
            </a:r>
            <a:r>
              <a:rPr lang="pt-BR" dirty="0" err="1" smtClean="0"/>
              <a:t>Adapters</a:t>
            </a:r>
            <a:r>
              <a:rPr lang="pt-BR" dirty="0" smtClean="0"/>
              <a:t>: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dirty="0" smtClean="0"/>
              <a:t>DB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dirty="0" smtClean="0"/>
              <a:t>HTTP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dirty="0" smtClean="0"/>
              <a:t>LDAP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dirty="0" err="1" smtClean="0"/>
              <a:t>Oauth</a:t>
            </a:r>
            <a:r>
              <a:rPr lang="pt-BR" dirty="0" smtClean="0"/>
              <a:t> etc.</a:t>
            </a:r>
            <a:endParaRPr lang="pt-BR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Zend_Auth</a:t>
            </a:r>
            <a:endParaRPr lang="pt-BR" dirty="0" smtClean="0"/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 smtClean="0"/>
              <a:t>Implementa </a:t>
            </a:r>
            <a:r>
              <a:rPr lang="pt-BR" dirty="0" err="1" smtClean="0"/>
              <a:t>Zend_Auth_Adapter_Interface</a:t>
            </a:r>
            <a:r>
              <a:rPr lang="pt-BR" dirty="0" smtClean="0"/>
              <a:t>, que possui um único método </a:t>
            </a:r>
            <a:r>
              <a:rPr lang="pt-BR" dirty="0" err="1" smtClean="0"/>
              <a:t>authenticate</a:t>
            </a:r>
            <a:r>
              <a:rPr lang="pt-BR" dirty="0" smtClean="0"/>
              <a:t>();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O método </a:t>
            </a:r>
            <a:r>
              <a:rPr lang="pt-BR" dirty="0" err="1" smtClean="0"/>
              <a:t>authenticate</a:t>
            </a:r>
            <a:r>
              <a:rPr lang="pt-BR" dirty="0" smtClean="0"/>
              <a:t> é responsável por retornar uma instância de </a:t>
            </a:r>
            <a:r>
              <a:rPr lang="pt-BR" dirty="0" err="1" smtClean="0"/>
              <a:t>Zend_Auth_Result</a:t>
            </a:r>
            <a:r>
              <a:rPr lang="pt-BR" dirty="0" smtClean="0"/>
              <a:t> ou uma exceção do tipo </a:t>
            </a:r>
            <a:r>
              <a:rPr lang="pt-BR" dirty="0" err="1" smtClean="0"/>
              <a:t>Zend_Auth_Adapter_Exception</a:t>
            </a:r>
            <a:r>
              <a:rPr lang="pt-BR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Principais método do </a:t>
            </a:r>
            <a:r>
              <a:rPr lang="pt-BR" dirty="0" err="1" smtClean="0"/>
              <a:t>Zend_Auth_Result</a:t>
            </a:r>
            <a:r>
              <a:rPr lang="pt-BR" dirty="0" smtClean="0"/>
              <a:t>;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000" dirty="0" err="1" smtClean="0"/>
              <a:t>isValid</a:t>
            </a:r>
            <a:r>
              <a:rPr lang="pt-BR" sz="2000" dirty="0" smtClean="0"/>
              <a:t>() </a:t>
            </a:r>
            <a:r>
              <a:rPr lang="en-US" sz="2000" dirty="0" smtClean="0"/>
              <a:t>–</a:t>
            </a:r>
            <a:r>
              <a:rPr lang="pt-BR" sz="2000" dirty="0" smtClean="0"/>
              <a:t> retorna TRUE se a autenticação foi feita com sucesso;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000" dirty="0" err="1" smtClean="0"/>
              <a:t>getCode</a:t>
            </a:r>
            <a:r>
              <a:rPr lang="pt-BR" sz="2000" dirty="0" smtClean="0"/>
              <a:t>() </a:t>
            </a:r>
            <a:r>
              <a:rPr lang="en-US" sz="2000" dirty="0" smtClean="0"/>
              <a:t>–</a:t>
            </a:r>
            <a:r>
              <a:rPr lang="pt-BR" sz="2000" dirty="0" smtClean="0"/>
              <a:t> retorna uma constante identificando a falha retornada;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000" dirty="0" err="1" smtClean="0"/>
              <a:t>getIdentity</a:t>
            </a:r>
            <a:r>
              <a:rPr lang="pt-BR" sz="2000" dirty="0" smtClean="0"/>
              <a:t>() </a:t>
            </a:r>
            <a:r>
              <a:rPr lang="en-US" sz="2000" dirty="0" smtClean="0"/>
              <a:t>–</a:t>
            </a:r>
            <a:r>
              <a:rPr lang="pt-BR" sz="2000" dirty="0" smtClean="0"/>
              <a:t> retorna a identificação do usuário;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000" dirty="0" err="1" smtClean="0"/>
              <a:t>getMessages</a:t>
            </a:r>
            <a:r>
              <a:rPr lang="pt-BR" sz="2000" dirty="0" smtClean="0"/>
              <a:t>() </a:t>
            </a:r>
            <a:r>
              <a:rPr lang="en-US" sz="2000" dirty="0" smtClean="0"/>
              <a:t>–</a:t>
            </a:r>
            <a:r>
              <a:rPr lang="pt-BR" sz="2000" dirty="0" smtClean="0"/>
              <a:t> retorna uma </a:t>
            </a:r>
            <a:r>
              <a:rPr lang="pt-BR" sz="2000" dirty="0" err="1" smtClean="0"/>
              <a:t>array</a:t>
            </a:r>
            <a:r>
              <a:rPr lang="pt-BR" sz="2000" dirty="0" smtClean="0"/>
              <a:t> com as mensagens de falha.</a:t>
            </a:r>
          </a:p>
          <a:p>
            <a:pPr>
              <a:lnSpc>
                <a:spcPct val="100000"/>
              </a:lnSpc>
            </a:pPr>
            <a:endParaRPr lang="pt-BR" dirty="0" smtClean="0"/>
          </a:p>
          <a:p>
            <a:pPr>
              <a:lnSpc>
                <a:spcPct val="10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31105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Zend_Auth_Adapter_DbTable</a:t>
            </a:r>
            <a:endParaRPr lang="pt-BR" dirty="0" smtClean="0"/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x-none" dirty="0" smtClean="0"/>
              <a:t>Implementa autenticação utilizando banco de dados;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700" dirty="0"/>
              <a:t>$</a:t>
            </a:r>
            <a:r>
              <a:rPr lang="en-US" sz="1700" dirty="0" err="1"/>
              <a:t>dbAdapter</a:t>
            </a:r>
            <a:r>
              <a:rPr lang="en-US" sz="1700" dirty="0"/>
              <a:t> = </a:t>
            </a:r>
            <a:r>
              <a:rPr lang="en-US" sz="1700" dirty="0" err="1"/>
              <a:t>Zend_Db_Table</a:t>
            </a:r>
            <a:r>
              <a:rPr lang="en-US" sz="1700" dirty="0"/>
              <a:t>::</a:t>
            </a:r>
            <a:r>
              <a:rPr lang="en-US" sz="1700" dirty="0" err="1"/>
              <a:t>getDefaultAdapter</a:t>
            </a:r>
            <a:r>
              <a:rPr lang="en-US" sz="1700" dirty="0"/>
              <a:t>()</a:t>
            </a:r>
            <a:r>
              <a:rPr lang="en-US" sz="1700" dirty="0" smtClean="0"/>
              <a:t>;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700" dirty="0" smtClean="0"/>
              <a:t>$</a:t>
            </a:r>
            <a:r>
              <a:rPr lang="en-US" sz="1700" dirty="0" err="1"/>
              <a:t>authAdapter</a:t>
            </a:r>
            <a:r>
              <a:rPr lang="en-US" sz="1700" dirty="0"/>
              <a:t> = new </a:t>
            </a:r>
            <a:r>
              <a:rPr lang="en-US" sz="1700" dirty="0" err="1"/>
              <a:t>Zend_Auth_Adapter_DbTable</a:t>
            </a:r>
            <a:r>
              <a:rPr lang="en-US" sz="1700" dirty="0"/>
              <a:t>($</a:t>
            </a:r>
            <a:r>
              <a:rPr lang="en-US" sz="1700" dirty="0" err="1"/>
              <a:t>dbAdapter</a:t>
            </a:r>
            <a:r>
              <a:rPr lang="en-US" sz="1700" dirty="0"/>
              <a:t>)</a:t>
            </a:r>
            <a:r>
              <a:rPr lang="en-US" sz="1700" dirty="0" smtClean="0"/>
              <a:t>;</a:t>
            </a:r>
          </a:p>
          <a:p>
            <a:pPr>
              <a:lnSpc>
                <a:spcPct val="100000"/>
              </a:lnSpc>
            </a:pPr>
            <a:endParaRPr lang="pt-BR" dirty="0" smtClean="0"/>
          </a:p>
          <a:p>
            <a:pPr>
              <a:lnSpc>
                <a:spcPct val="100000"/>
              </a:lnSpc>
            </a:pPr>
            <a:r>
              <a:rPr lang="pt-BR" dirty="0" smtClean="0"/>
              <a:t>Principais métodos:</a:t>
            </a:r>
          </a:p>
          <a:p>
            <a:pPr lvl="2">
              <a:lnSpc>
                <a:spcPct val="100000"/>
              </a:lnSpc>
            </a:pPr>
            <a:r>
              <a:rPr lang="pt-BR" dirty="0" err="1" smtClean="0"/>
              <a:t>setTableName</a:t>
            </a:r>
            <a:r>
              <a:rPr lang="pt-BR" dirty="0" smtClean="0"/>
              <a:t> </a:t>
            </a:r>
            <a:r>
              <a:rPr lang="en-US" dirty="0" smtClean="0"/>
              <a:t>–</a:t>
            </a:r>
            <a:r>
              <a:rPr lang="pt-BR" dirty="0" smtClean="0"/>
              <a:t> define o nome da tabela;</a:t>
            </a:r>
          </a:p>
          <a:p>
            <a:pPr lvl="2">
              <a:lnSpc>
                <a:spcPct val="100000"/>
              </a:lnSpc>
            </a:pPr>
            <a:r>
              <a:rPr lang="pt-BR" dirty="0" err="1" smtClean="0"/>
              <a:t>setIdentityColumn</a:t>
            </a:r>
            <a:r>
              <a:rPr lang="pt-BR" dirty="0" smtClean="0"/>
              <a:t> </a:t>
            </a:r>
            <a:r>
              <a:rPr lang="en-US" dirty="0" smtClean="0"/>
              <a:t>–</a:t>
            </a:r>
            <a:r>
              <a:rPr lang="pt-BR" dirty="0" smtClean="0"/>
              <a:t> define a coluna do nome de usuário;</a:t>
            </a:r>
          </a:p>
          <a:p>
            <a:pPr lvl="2">
              <a:lnSpc>
                <a:spcPct val="100000"/>
              </a:lnSpc>
            </a:pPr>
            <a:r>
              <a:rPr lang="pt-BR" dirty="0" err="1" smtClean="0"/>
              <a:t>setCredentialColumn</a:t>
            </a:r>
            <a:r>
              <a:rPr lang="pt-BR" dirty="0" smtClean="0"/>
              <a:t> </a:t>
            </a:r>
            <a:r>
              <a:rPr lang="en-US" dirty="0" smtClean="0"/>
              <a:t>–</a:t>
            </a:r>
            <a:r>
              <a:rPr lang="pt-BR" dirty="0" smtClean="0"/>
              <a:t> define a coluna da senha;</a:t>
            </a:r>
          </a:p>
          <a:p>
            <a:pPr lvl="2">
              <a:lnSpc>
                <a:spcPct val="100000"/>
              </a:lnSpc>
            </a:pPr>
            <a:r>
              <a:rPr lang="pt-BR" dirty="0" err="1" smtClean="0"/>
              <a:t>setCredentialTreatment</a:t>
            </a:r>
            <a:r>
              <a:rPr lang="pt-BR" dirty="0"/>
              <a:t> </a:t>
            </a:r>
            <a:r>
              <a:rPr lang="en-US" dirty="0" smtClean="0"/>
              <a:t>–</a:t>
            </a:r>
            <a:r>
              <a:rPr lang="pt-BR" dirty="0" smtClean="0"/>
              <a:t> define o algoritmo de criptografia;</a:t>
            </a:r>
          </a:p>
          <a:p>
            <a:pPr lvl="2">
              <a:lnSpc>
                <a:spcPct val="100000"/>
              </a:lnSpc>
            </a:pPr>
            <a:r>
              <a:rPr lang="en-US" dirty="0" err="1" smtClean="0"/>
              <a:t>setIdentity</a:t>
            </a:r>
            <a:r>
              <a:rPr lang="en-US" dirty="0" smtClean="0"/>
              <a:t> – seta o 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usuário</a:t>
            </a:r>
            <a:r>
              <a:rPr lang="en-US" dirty="0"/>
              <a:t>;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err="1" smtClean="0"/>
              <a:t>setCredential</a:t>
            </a:r>
            <a:r>
              <a:rPr lang="en-US" dirty="0" smtClean="0"/>
              <a:t> – seta  </a:t>
            </a:r>
            <a:r>
              <a:rPr lang="en-US" dirty="0" err="1" smtClean="0"/>
              <a:t>senha</a:t>
            </a:r>
            <a:r>
              <a:rPr lang="en-US" dirty="0" smtClean="0"/>
              <a:t> </a:t>
            </a:r>
            <a:r>
              <a:rPr lang="en-US" dirty="0" err="1" smtClean="0"/>
              <a:t>digitada</a:t>
            </a:r>
            <a:r>
              <a:rPr lang="en-US" dirty="0"/>
              <a:t>.</a:t>
            </a:r>
            <a:endParaRPr lang="pt-BR" dirty="0" smtClean="0"/>
          </a:p>
          <a:p>
            <a:pPr>
              <a:lnSpc>
                <a:spcPct val="10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0905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Zend_Auth_Adapter_DbTable</a:t>
            </a:r>
            <a:endParaRPr lang="pt-BR" dirty="0" smtClean="0"/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x-none" dirty="0" smtClean="0"/>
              <a:t>Db Adapter:</a:t>
            </a:r>
          </a:p>
          <a:p>
            <a:pPr marL="0" indent="0">
              <a:buNone/>
            </a:pPr>
            <a:r>
              <a:rPr lang="pt-BR" sz="2500" dirty="0" err="1">
                <a:solidFill>
                  <a:srgbClr val="9D2760"/>
                </a:solidFill>
              </a:rPr>
              <a:t>protected</a:t>
            </a:r>
            <a:r>
              <a:rPr lang="pt-BR" sz="2500" dirty="0"/>
              <a:t> </a:t>
            </a:r>
            <a:r>
              <a:rPr lang="pt-BR" sz="2500" dirty="0" err="1">
                <a:solidFill>
                  <a:srgbClr val="9D2760"/>
                </a:solidFill>
              </a:rPr>
              <a:t>function</a:t>
            </a:r>
            <a:r>
              <a:rPr lang="pt-BR" sz="2500" dirty="0"/>
              <a:t> </a:t>
            </a:r>
            <a:r>
              <a:rPr lang="pt-BR" sz="2500" dirty="0">
                <a:solidFill>
                  <a:srgbClr val="004678"/>
                </a:solidFill>
              </a:rPr>
              <a:t>_</a:t>
            </a:r>
            <a:r>
              <a:rPr lang="pt-BR" sz="2500" dirty="0" err="1">
                <a:solidFill>
                  <a:srgbClr val="004678"/>
                </a:solidFill>
              </a:rPr>
              <a:t>getAuthAdapter</a:t>
            </a:r>
            <a:r>
              <a:rPr lang="pt-BR" sz="2500" dirty="0"/>
              <a:t>() {</a:t>
            </a:r>
          </a:p>
          <a:p>
            <a:pPr marL="0" indent="0">
              <a:buNone/>
            </a:pPr>
            <a:r>
              <a:rPr lang="pt-BR" sz="2500" dirty="0"/>
              <a:t>        </a:t>
            </a:r>
            <a:r>
              <a:rPr lang="pt-BR" sz="2500" dirty="0">
                <a:solidFill>
                  <a:srgbClr val="966A22"/>
                </a:solidFill>
              </a:rPr>
              <a:t>$</a:t>
            </a:r>
            <a:r>
              <a:rPr lang="pt-BR" sz="2500" dirty="0" err="1">
                <a:solidFill>
                  <a:srgbClr val="966A22"/>
                </a:solidFill>
              </a:rPr>
              <a:t>dbAdapter</a:t>
            </a:r>
            <a:r>
              <a:rPr lang="pt-BR" sz="2500" dirty="0"/>
              <a:t> = </a:t>
            </a:r>
            <a:r>
              <a:rPr lang="pt-BR" sz="2500" dirty="0" err="1"/>
              <a:t>Zend_Db_Table</a:t>
            </a:r>
            <a:r>
              <a:rPr lang="pt-BR" sz="2500" dirty="0"/>
              <a:t>::</a:t>
            </a:r>
            <a:r>
              <a:rPr lang="pt-BR" sz="2500" dirty="0" err="1">
                <a:solidFill>
                  <a:srgbClr val="004678"/>
                </a:solidFill>
              </a:rPr>
              <a:t>getDefaultAdapter</a:t>
            </a:r>
            <a:r>
              <a:rPr lang="pt-BR" sz="2500" dirty="0"/>
              <a:t>();</a:t>
            </a:r>
          </a:p>
          <a:p>
            <a:pPr marL="0" indent="0">
              <a:buNone/>
            </a:pPr>
            <a:r>
              <a:rPr lang="pt-BR" sz="2500" dirty="0"/>
              <a:t>        </a:t>
            </a:r>
            <a:r>
              <a:rPr lang="pt-BR" sz="2500" dirty="0">
                <a:solidFill>
                  <a:srgbClr val="966A22"/>
                </a:solidFill>
              </a:rPr>
              <a:t>$</a:t>
            </a:r>
            <a:r>
              <a:rPr lang="pt-BR" sz="2500" dirty="0" err="1">
                <a:solidFill>
                  <a:srgbClr val="966A22"/>
                </a:solidFill>
              </a:rPr>
              <a:t>authAdapter</a:t>
            </a:r>
            <a:r>
              <a:rPr lang="pt-BR" sz="2500" dirty="0"/>
              <a:t> = </a:t>
            </a:r>
            <a:r>
              <a:rPr lang="pt-BR" sz="2500" dirty="0">
                <a:solidFill>
                  <a:srgbClr val="9D2760"/>
                </a:solidFill>
              </a:rPr>
              <a:t>new</a:t>
            </a:r>
            <a:r>
              <a:rPr lang="pt-BR" sz="2500" dirty="0"/>
              <a:t> </a:t>
            </a:r>
            <a:r>
              <a:rPr lang="pt-BR" sz="2500" dirty="0" err="1">
                <a:solidFill>
                  <a:srgbClr val="004678"/>
                </a:solidFill>
              </a:rPr>
              <a:t>Zend_Auth_Adapter_DbTable</a:t>
            </a:r>
            <a:r>
              <a:rPr lang="pt-BR" sz="2500" dirty="0"/>
              <a:t>(</a:t>
            </a:r>
            <a:r>
              <a:rPr lang="pt-BR" sz="2500" dirty="0">
                <a:solidFill>
                  <a:srgbClr val="966A22"/>
                </a:solidFill>
              </a:rPr>
              <a:t>$</a:t>
            </a:r>
            <a:r>
              <a:rPr lang="pt-BR" sz="2500" dirty="0" err="1">
                <a:solidFill>
                  <a:srgbClr val="966A22"/>
                </a:solidFill>
              </a:rPr>
              <a:t>dbAdapter</a:t>
            </a:r>
            <a:r>
              <a:rPr lang="pt-BR" sz="2500" dirty="0"/>
              <a:t>);</a:t>
            </a:r>
          </a:p>
          <a:p>
            <a:pPr marL="0" indent="0">
              <a:buNone/>
            </a:pPr>
            <a:r>
              <a:rPr lang="pt-BR" sz="2500" dirty="0"/>
              <a:t>        </a:t>
            </a:r>
            <a:r>
              <a:rPr lang="pt-BR" sz="2500" dirty="0">
                <a:solidFill>
                  <a:srgbClr val="966A22"/>
                </a:solidFill>
              </a:rPr>
              <a:t>$</a:t>
            </a:r>
            <a:r>
              <a:rPr lang="pt-BR" sz="2500" dirty="0" err="1">
                <a:solidFill>
                  <a:srgbClr val="966A22"/>
                </a:solidFill>
              </a:rPr>
              <a:t>authAdapter</a:t>
            </a:r>
            <a:r>
              <a:rPr lang="pt-BR" sz="2500" dirty="0"/>
              <a:t>-&gt;</a:t>
            </a:r>
            <a:r>
              <a:rPr lang="pt-BR" sz="2500" dirty="0" err="1">
                <a:solidFill>
                  <a:srgbClr val="004678"/>
                </a:solidFill>
              </a:rPr>
              <a:t>setTableName</a:t>
            </a:r>
            <a:r>
              <a:rPr lang="pt-BR" sz="2500" dirty="0"/>
              <a:t>(</a:t>
            </a:r>
            <a:r>
              <a:rPr lang="pt-BR" sz="2500" dirty="0">
                <a:solidFill>
                  <a:srgbClr val="F38630"/>
                </a:solidFill>
              </a:rPr>
              <a:t>'</a:t>
            </a:r>
            <a:r>
              <a:rPr lang="pt-BR" sz="2500" dirty="0" err="1">
                <a:solidFill>
                  <a:srgbClr val="F38630"/>
                </a:solidFill>
              </a:rPr>
              <a:t>usuarios</a:t>
            </a:r>
            <a:r>
              <a:rPr lang="pt-BR" sz="2500" dirty="0">
                <a:solidFill>
                  <a:srgbClr val="F38630"/>
                </a:solidFill>
              </a:rPr>
              <a:t>'</a:t>
            </a:r>
            <a:r>
              <a:rPr lang="pt-BR" sz="2500" dirty="0"/>
              <a:t>)</a:t>
            </a:r>
          </a:p>
          <a:p>
            <a:pPr marL="0" indent="0">
              <a:buNone/>
            </a:pPr>
            <a:r>
              <a:rPr lang="pt-BR" sz="2500" dirty="0"/>
              <a:t>                -&gt;</a:t>
            </a:r>
            <a:r>
              <a:rPr lang="pt-BR" sz="2500" dirty="0" err="1">
                <a:solidFill>
                  <a:srgbClr val="004678"/>
                </a:solidFill>
              </a:rPr>
              <a:t>setIdentityColumn</a:t>
            </a:r>
            <a:r>
              <a:rPr lang="pt-BR" sz="2500" dirty="0"/>
              <a:t>(</a:t>
            </a:r>
            <a:r>
              <a:rPr lang="pt-BR" sz="2500" dirty="0">
                <a:solidFill>
                  <a:srgbClr val="F38630"/>
                </a:solidFill>
              </a:rPr>
              <a:t>'</a:t>
            </a:r>
            <a:r>
              <a:rPr lang="pt-BR" sz="2500" dirty="0" err="1">
                <a:solidFill>
                  <a:srgbClr val="F38630"/>
                </a:solidFill>
              </a:rPr>
              <a:t>login</a:t>
            </a:r>
            <a:r>
              <a:rPr lang="pt-BR" sz="2500" dirty="0">
                <a:solidFill>
                  <a:srgbClr val="F38630"/>
                </a:solidFill>
              </a:rPr>
              <a:t>'</a:t>
            </a:r>
            <a:r>
              <a:rPr lang="pt-BR" sz="2500" dirty="0"/>
              <a:t>)</a:t>
            </a:r>
          </a:p>
          <a:p>
            <a:pPr marL="0" indent="0">
              <a:buNone/>
            </a:pPr>
            <a:r>
              <a:rPr lang="pt-BR" sz="2500" dirty="0"/>
              <a:t>                -&gt;</a:t>
            </a:r>
            <a:r>
              <a:rPr lang="pt-BR" sz="2500" dirty="0" err="1">
                <a:solidFill>
                  <a:srgbClr val="004678"/>
                </a:solidFill>
              </a:rPr>
              <a:t>setCredentialColumn</a:t>
            </a:r>
            <a:r>
              <a:rPr lang="pt-BR" sz="2500" dirty="0"/>
              <a:t>(</a:t>
            </a:r>
            <a:r>
              <a:rPr lang="pt-BR" sz="2500" dirty="0">
                <a:solidFill>
                  <a:srgbClr val="F38630"/>
                </a:solidFill>
              </a:rPr>
              <a:t>'senha'</a:t>
            </a:r>
            <a:r>
              <a:rPr lang="pt-BR" sz="2500" dirty="0"/>
              <a:t>)</a:t>
            </a:r>
          </a:p>
          <a:p>
            <a:pPr marL="0" indent="0">
              <a:buNone/>
            </a:pPr>
            <a:r>
              <a:rPr lang="pt-BR" sz="2500" dirty="0"/>
              <a:t>                -&gt;</a:t>
            </a:r>
            <a:r>
              <a:rPr lang="pt-BR" sz="2500" dirty="0" err="1">
                <a:solidFill>
                  <a:srgbClr val="004678"/>
                </a:solidFill>
              </a:rPr>
              <a:t>setCredentialTreatment</a:t>
            </a:r>
            <a:r>
              <a:rPr lang="pt-BR" sz="2500" dirty="0"/>
              <a:t>(</a:t>
            </a:r>
            <a:r>
              <a:rPr lang="pt-BR" sz="2500" dirty="0">
                <a:solidFill>
                  <a:srgbClr val="F38630"/>
                </a:solidFill>
              </a:rPr>
              <a:t>'MD5(?)'</a:t>
            </a:r>
            <a:r>
              <a:rPr lang="pt-BR" sz="2500" dirty="0"/>
              <a:t>);</a:t>
            </a:r>
          </a:p>
          <a:p>
            <a:pPr marL="0" indent="0">
              <a:buNone/>
            </a:pPr>
            <a:r>
              <a:rPr lang="pt-BR" sz="2500" dirty="0"/>
              <a:t>        </a:t>
            </a:r>
            <a:r>
              <a:rPr lang="pt-BR" sz="2500" dirty="0" err="1">
                <a:solidFill>
                  <a:srgbClr val="9D2760"/>
                </a:solidFill>
              </a:rPr>
              <a:t>return</a:t>
            </a:r>
            <a:r>
              <a:rPr lang="pt-BR" sz="2500" dirty="0"/>
              <a:t> </a:t>
            </a:r>
            <a:r>
              <a:rPr lang="pt-BR" sz="2500" dirty="0">
                <a:solidFill>
                  <a:srgbClr val="966A22"/>
                </a:solidFill>
              </a:rPr>
              <a:t>$</a:t>
            </a:r>
            <a:r>
              <a:rPr lang="pt-BR" sz="2500" dirty="0" err="1">
                <a:solidFill>
                  <a:srgbClr val="966A22"/>
                </a:solidFill>
              </a:rPr>
              <a:t>authAdapter</a:t>
            </a:r>
            <a:r>
              <a:rPr lang="pt-BR" sz="2500" dirty="0"/>
              <a:t>;</a:t>
            </a:r>
          </a:p>
          <a:p>
            <a:pPr marL="0" indent="0">
              <a:buNone/>
            </a:pPr>
            <a:r>
              <a:rPr lang="pt-BR" sz="2500" dirty="0"/>
              <a:t>    }</a:t>
            </a:r>
            <a:endParaRPr lang="x-none" sz="2500" dirty="0" smtClean="0"/>
          </a:p>
        </p:txBody>
      </p:sp>
    </p:spTree>
    <p:extLst>
      <p:ext uri="{BB962C8B-B14F-4D97-AF65-F5344CB8AC3E}">
        <p14:creationId xmlns:p14="http://schemas.microsoft.com/office/powerpoint/2010/main" val="27677996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Zend_Auth_Adapter_DbTable</a:t>
            </a:r>
            <a:endParaRPr lang="pt-BR" dirty="0" smtClean="0"/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x-none" dirty="0" smtClean="0"/>
              <a:t>Autenticando:</a:t>
            </a:r>
          </a:p>
          <a:p>
            <a:pPr marL="0" indent="0">
              <a:buNone/>
            </a:pPr>
            <a:r>
              <a:rPr lang="pt-BR" sz="2500" dirty="0"/>
              <a:t> </a:t>
            </a:r>
            <a:r>
              <a:rPr lang="pt-BR" sz="2500" dirty="0" err="1">
                <a:solidFill>
                  <a:srgbClr val="9D2760"/>
                </a:solidFill>
              </a:rPr>
              <a:t>protected</a:t>
            </a:r>
            <a:r>
              <a:rPr lang="pt-BR" sz="2500" dirty="0"/>
              <a:t> </a:t>
            </a:r>
            <a:r>
              <a:rPr lang="pt-BR" sz="2500" dirty="0" err="1">
                <a:solidFill>
                  <a:srgbClr val="9D2760"/>
                </a:solidFill>
              </a:rPr>
              <a:t>function</a:t>
            </a:r>
            <a:r>
              <a:rPr lang="pt-BR" sz="2500" dirty="0"/>
              <a:t> </a:t>
            </a:r>
            <a:r>
              <a:rPr lang="pt-BR" sz="2500" dirty="0">
                <a:solidFill>
                  <a:srgbClr val="004678"/>
                </a:solidFill>
              </a:rPr>
              <a:t>_autenticar</a:t>
            </a:r>
            <a:r>
              <a:rPr lang="pt-BR" sz="2500" dirty="0"/>
              <a:t>(</a:t>
            </a:r>
            <a:r>
              <a:rPr lang="pt-BR" sz="2500" dirty="0">
                <a:solidFill>
                  <a:srgbClr val="966A22"/>
                </a:solidFill>
              </a:rPr>
              <a:t>$</a:t>
            </a:r>
            <a:r>
              <a:rPr lang="pt-BR" sz="2500" dirty="0" err="1">
                <a:solidFill>
                  <a:srgbClr val="966A22"/>
                </a:solidFill>
              </a:rPr>
              <a:t>values</a:t>
            </a:r>
            <a:r>
              <a:rPr lang="pt-BR" sz="2500" dirty="0"/>
              <a:t>) {</a:t>
            </a:r>
          </a:p>
          <a:p>
            <a:pPr marL="0" indent="0">
              <a:buNone/>
            </a:pPr>
            <a:r>
              <a:rPr lang="pt-BR" sz="2500" dirty="0"/>
              <a:t>        </a:t>
            </a:r>
            <a:r>
              <a:rPr lang="pt-BR" sz="2500" dirty="0">
                <a:solidFill>
                  <a:srgbClr val="966A22"/>
                </a:solidFill>
              </a:rPr>
              <a:t>$</a:t>
            </a:r>
            <a:r>
              <a:rPr lang="pt-BR" sz="2500" dirty="0" err="1">
                <a:solidFill>
                  <a:srgbClr val="966A22"/>
                </a:solidFill>
              </a:rPr>
              <a:t>adapter</a:t>
            </a:r>
            <a:r>
              <a:rPr lang="pt-BR" sz="2500" dirty="0"/>
              <a:t> = </a:t>
            </a:r>
            <a:r>
              <a:rPr lang="pt-BR" sz="2500" dirty="0">
                <a:solidFill>
                  <a:srgbClr val="966A22"/>
                </a:solidFill>
              </a:rPr>
              <a:t>$</a:t>
            </a:r>
            <a:r>
              <a:rPr lang="pt-BR" sz="2500" dirty="0" err="1">
                <a:solidFill>
                  <a:srgbClr val="966A22"/>
                </a:solidFill>
              </a:rPr>
              <a:t>this</a:t>
            </a:r>
            <a:r>
              <a:rPr lang="pt-BR" sz="2500" dirty="0"/>
              <a:t>-&gt;</a:t>
            </a:r>
            <a:r>
              <a:rPr lang="pt-BR" sz="2500" dirty="0">
                <a:solidFill>
                  <a:srgbClr val="004678"/>
                </a:solidFill>
              </a:rPr>
              <a:t>_</a:t>
            </a:r>
            <a:r>
              <a:rPr lang="pt-BR" sz="2500" dirty="0" err="1">
                <a:solidFill>
                  <a:srgbClr val="004678"/>
                </a:solidFill>
              </a:rPr>
              <a:t>getAuthAdapter</a:t>
            </a:r>
            <a:r>
              <a:rPr lang="pt-BR" sz="2500" dirty="0"/>
              <a:t>();</a:t>
            </a:r>
          </a:p>
          <a:p>
            <a:pPr marL="0" indent="0">
              <a:buNone/>
            </a:pPr>
            <a:r>
              <a:rPr lang="pt-BR" sz="2500" dirty="0"/>
              <a:t>        </a:t>
            </a:r>
            <a:r>
              <a:rPr lang="pt-BR" sz="2500" dirty="0">
                <a:solidFill>
                  <a:srgbClr val="966A22"/>
                </a:solidFill>
              </a:rPr>
              <a:t>$</a:t>
            </a:r>
            <a:r>
              <a:rPr lang="pt-BR" sz="2500" dirty="0" err="1">
                <a:solidFill>
                  <a:srgbClr val="966A22"/>
                </a:solidFill>
              </a:rPr>
              <a:t>adapter</a:t>
            </a:r>
            <a:r>
              <a:rPr lang="pt-BR" sz="2500" dirty="0"/>
              <a:t>-&gt;</a:t>
            </a:r>
            <a:r>
              <a:rPr lang="pt-BR" sz="2500" dirty="0" err="1">
                <a:solidFill>
                  <a:srgbClr val="004678"/>
                </a:solidFill>
              </a:rPr>
              <a:t>setIdentity</a:t>
            </a:r>
            <a:r>
              <a:rPr lang="pt-BR" sz="2500" dirty="0"/>
              <a:t>(</a:t>
            </a:r>
            <a:r>
              <a:rPr lang="pt-BR" sz="2500" dirty="0">
                <a:solidFill>
                  <a:srgbClr val="966A22"/>
                </a:solidFill>
              </a:rPr>
              <a:t>$</a:t>
            </a:r>
            <a:r>
              <a:rPr lang="pt-BR" sz="2500" dirty="0" err="1">
                <a:solidFill>
                  <a:srgbClr val="966A22"/>
                </a:solidFill>
              </a:rPr>
              <a:t>values</a:t>
            </a:r>
            <a:r>
              <a:rPr lang="pt-BR" sz="2500" dirty="0"/>
              <a:t>[</a:t>
            </a:r>
            <a:r>
              <a:rPr lang="pt-BR" sz="2500" dirty="0">
                <a:solidFill>
                  <a:srgbClr val="F38630"/>
                </a:solidFill>
              </a:rPr>
              <a:t>'</a:t>
            </a:r>
            <a:r>
              <a:rPr lang="pt-BR" sz="2500" dirty="0" err="1">
                <a:solidFill>
                  <a:srgbClr val="F38630"/>
                </a:solidFill>
              </a:rPr>
              <a:t>login</a:t>
            </a:r>
            <a:r>
              <a:rPr lang="pt-BR" sz="2500" dirty="0">
                <a:solidFill>
                  <a:srgbClr val="F38630"/>
                </a:solidFill>
              </a:rPr>
              <a:t>'</a:t>
            </a:r>
            <a:r>
              <a:rPr lang="pt-BR" sz="2500" dirty="0"/>
              <a:t>]);</a:t>
            </a:r>
          </a:p>
          <a:p>
            <a:pPr marL="0" indent="0">
              <a:buNone/>
            </a:pPr>
            <a:r>
              <a:rPr lang="pt-BR" sz="2500" dirty="0"/>
              <a:t>        </a:t>
            </a:r>
            <a:r>
              <a:rPr lang="pt-BR" sz="2500" dirty="0">
                <a:solidFill>
                  <a:srgbClr val="966A22"/>
                </a:solidFill>
              </a:rPr>
              <a:t>$</a:t>
            </a:r>
            <a:r>
              <a:rPr lang="pt-BR" sz="2500" dirty="0" err="1">
                <a:solidFill>
                  <a:srgbClr val="966A22"/>
                </a:solidFill>
              </a:rPr>
              <a:t>adapter</a:t>
            </a:r>
            <a:r>
              <a:rPr lang="pt-BR" sz="2500" dirty="0"/>
              <a:t>-&gt;</a:t>
            </a:r>
            <a:r>
              <a:rPr lang="pt-BR" sz="2500" dirty="0" err="1">
                <a:solidFill>
                  <a:srgbClr val="004678"/>
                </a:solidFill>
              </a:rPr>
              <a:t>setCredential</a:t>
            </a:r>
            <a:r>
              <a:rPr lang="pt-BR" sz="2500" dirty="0"/>
              <a:t>(</a:t>
            </a:r>
            <a:r>
              <a:rPr lang="pt-BR" sz="2500" dirty="0">
                <a:solidFill>
                  <a:srgbClr val="966A22"/>
                </a:solidFill>
              </a:rPr>
              <a:t>$</a:t>
            </a:r>
            <a:r>
              <a:rPr lang="pt-BR" sz="2500" dirty="0" err="1">
                <a:solidFill>
                  <a:srgbClr val="966A22"/>
                </a:solidFill>
              </a:rPr>
              <a:t>values</a:t>
            </a:r>
            <a:r>
              <a:rPr lang="pt-BR" sz="2500" dirty="0"/>
              <a:t>[</a:t>
            </a:r>
            <a:r>
              <a:rPr lang="pt-BR" sz="2500" dirty="0">
                <a:solidFill>
                  <a:srgbClr val="F38630"/>
                </a:solidFill>
              </a:rPr>
              <a:t>'senha'</a:t>
            </a:r>
            <a:r>
              <a:rPr lang="pt-BR" sz="2500" dirty="0"/>
              <a:t>]);</a:t>
            </a:r>
          </a:p>
          <a:p>
            <a:pPr marL="0" indent="0">
              <a:buNone/>
            </a:pPr>
            <a:r>
              <a:rPr lang="pt-BR" sz="2500" dirty="0"/>
              <a:t>        </a:t>
            </a:r>
            <a:r>
              <a:rPr lang="pt-BR" sz="2500" dirty="0">
                <a:solidFill>
                  <a:srgbClr val="966A22"/>
                </a:solidFill>
              </a:rPr>
              <a:t>$</a:t>
            </a:r>
            <a:r>
              <a:rPr lang="pt-BR" sz="2500" dirty="0" err="1">
                <a:solidFill>
                  <a:srgbClr val="966A22"/>
                </a:solidFill>
              </a:rPr>
              <a:t>auth</a:t>
            </a:r>
            <a:r>
              <a:rPr lang="pt-BR" sz="2500" dirty="0"/>
              <a:t> = </a:t>
            </a:r>
            <a:r>
              <a:rPr lang="pt-BR" sz="2500" dirty="0" err="1"/>
              <a:t>Zend_Auth</a:t>
            </a:r>
            <a:r>
              <a:rPr lang="pt-BR" sz="2500" dirty="0"/>
              <a:t>::</a:t>
            </a:r>
            <a:r>
              <a:rPr lang="pt-BR" sz="2500" dirty="0" err="1">
                <a:solidFill>
                  <a:srgbClr val="004678"/>
                </a:solidFill>
              </a:rPr>
              <a:t>getInstance</a:t>
            </a:r>
            <a:r>
              <a:rPr lang="pt-BR" sz="2500" dirty="0"/>
              <a:t>();</a:t>
            </a:r>
          </a:p>
          <a:p>
            <a:pPr marL="0" indent="0">
              <a:buNone/>
            </a:pPr>
            <a:r>
              <a:rPr lang="pt-BR" sz="2500" dirty="0"/>
              <a:t>        </a:t>
            </a:r>
            <a:r>
              <a:rPr lang="pt-BR" sz="2500" dirty="0">
                <a:solidFill>
                  <a:srgbClr val="966A22"/>
                </a:solidFill>
              </a:rPr>
              <a:t>$</a:t>
            </a:r>
            <a:r>
              <a:rPr lang="pt-BR" sz="2500" dirty="0" err="1">
                <a:solidFill>
                  <a:srgbClr val="966A22"/>
                </a:solidFill>
              </a:rPr>
              <a:t>result</a:t>
            </a:r>
            <a:r>
              <a:rPr lang="pt-BR" sz="2500" dirty="0"/>
              <a:t> = </a:t>
            </a:r>
            <a:r>
              <a:rPr lang="pt-BR" sz="2500" dirty="0">
                <a:solidFill>
                  <a:srgbClr val="966A22"/>
                </a:solidFill>
              </a:rPr>
              <a:t>$</a:t>
            </a:r>
            <a:r>
              <a:rPr lang="pt-BR" sz="2500" dirty="0" err="1">
                <a:solidFill>
                  <a:srgbClr val="966A22"/>
                </a:solidFill>
              </a:rPr>
              <a:t>auth</a:t>
            </a:r>
            <a:r>
              <a:rPr lang="pt-BR" sz="2500" dirty="0"/>
              <a:t>-&gt;</a:t>
            </a:r>
            <a:r>
              <a:rPr lang="pt-BR" sz="2500" dirty="0" err="1">
                <a:solidFill>
                  <a:srgbClr val="004678"/>
                </a:solidFill>
              </a:rPr>
              <a:t>authenticate</a:t>
            </a:r>
            <a:r>
              <a:rPr lang="pt-BR" sz="2500" dirty="0"/>
              <a:t>(</a:t>
            </a:r>
            <a:r>
              <a:rPr lang="pt-BR" sz="2500" dirty="0">
                <a:solidFill>
                  <a:srgbClr val="966A22"/>
                </a:solidFill>
              </a:rPr>
              <a:t>$</a:t>
            </a:r>
            <a:r>
              <a:rPr lang="pt-BR" sz="2500" dirty="0" err="1">
                <a:solidFill>
                  <a:srgbClr val="966A22"/>
                </a:solidFill>
              </a:rPr>
              <a:t>adapter</a:t>
            </a:r>
            <a:r>
              <a:rPr lang="pt-BR" sz="2500" dirty="0"/>
              <a:t>)</a:t>
            </a:r>
            <a:r>
              <a:rPr lang="pt-BR" sz="2500" dirty="0" smtClean="0"/>
              <a:t>;        </a:t>
            </a:r>
            <a:endParaRPr lang="pt-BR" sz="2500" dirty="0"/>
          </a:p>
          <a:p>
            <a:pPr marL="0" indent="0">
              <a:buNone/>
            </a:pPr>
            <a:r>
              <a:rPr lang="pt-BR" sz="2500" dirty="0"/>
              <a:t>        </a:t>
            </a:r>
            <a:r>
              <a:rPr lang="pt-BR" sz="2500" dirty="0" err="1">
                <a:solidFill>
                  <a:srgbClr val="9D2760"/>
                </a:solidFill>
              </a:rPr>
              <a:t>if</a:t>
            </a:r>
            <a:r>
              <a:rPr lang="pt-BR" sz="2500" dirty="0">
                <a:solidFill>
                  <a:srgbClr val="004678"/>
                </a:solidFill>
              </a:rPr>
              <a:t> </a:t>
            </a:r>
            <a:r>
              <a:rPr lang="pt-BR" sz="2500" dirty="0"/>
              <a:t>(</a:t>
            </a:r>
            <a:r>
              <a:rPr lang="pt-BR" sz="2500" dirty="0">
                <a:solidFill>
                  <a:srgbClr val="966A22"/>
                </a:solidFill>
              </a:rPr>
              <a:t>$</a:t>
            </a:r>
            <a:r>
              <a:rPr lang="pt-BR" sz="2500" dirty="0" err="1">
                <a:solidFill>
                  <a:srgbClr val="966A22"/>
                </a:solidFill>
              </a:rPr>
              <a:t>result</a:t>
            </a:r>
            <a:r>
              <a:rPr lang="pt-BR" sz="2500" dirty="0"/>
              <a:t>-&gt;</a:t>
            </a:r>
            <a:r>
              <a:rPr lang="pt-BR" sz="2500" dirty="0" err="1">
                <a:solidFill>
                  <a:srgbClr val="004678"/>
                </a:solidFill>
              </a:rPr>
              <a:t>isValid</a:t>
            </a:r>
            <a:r>
              <a:rPr lang="pt-BR" sz="2500" dirty="0"/>
              <a:t>()) </a:t>
            </a:r>
            <a:r>
              <a:rPr lang="pt-BR" sz="2500" dirty="0" smtClean="0"/>
              <a:t>{        </a:t>
            </a:r>
            <a:endParaRPr lang="pt-BR" sz="2500" dirty="0"/>
          </a:p>
          <a:p>
            <a:pPr marL="0" indent="0">
              <a:buNone/>
            </a:pPr>
            <a:r>
              <a:rPr lang="pt-BR" sz="2500" dirty="0"/>
              <a:t>            </a:t>
            </a:r>
            <a:r>
              <a:rPr lang="pt-BR" sz="2500" dirty="0">
                <a:solidFill>
                  <a:srgbClr val="966A22"/>
                </a:solidFill>
              </a:rPr>
              <a:t>$</a:t>
            </a:r>
            <a:r>
              <a:rPr lang="pt-BR" sz="2500" dirty="0" err="1">
                <a:solidFill>
                  <a:srgbClr val="966A22"/>
                </a:solidFill>
              </a:rPr>
              <a:t>usuario</a:t>
            </a:r>
            <a:r>
              <a:rPr lang="pt-BR" sz="2500" dirty="0"/>
              <a:t> = </a:t>
            </a:r>
            <a:r>
              <a:rPr lang="pt-BR" sz="2500" dirty="0">
                <a:solidFill>
                  <a:srgbClr val="966A22"/>
                </a:solidFill>
              </a:rPr>
              <a:t>$</a:t>
            </a:r>
            <a:r>
              <a:rPr lang="pt-BR" sz="2500" dirty="0" err="1">
                <a:solidFill>
                  <a:srgbClr val="966A22"/>
                </a:solidFill>
              </a:rPr>
              <a:t>adapter</a:t>
            </a:r>
            <a:r>
              <a:rPr lang="pt-BR" sz="2500" dirty="0"/>
              <a:t>-&gt;</a:t>
            </a:r>
            <a:r>
              <a:rPr lang="pt-BR" sz="2500" dirty="0" err="1">
                <a:solidFill>
                  <a:srgbClr val="004678"/>
                </a:solidFill>
              </a:rPr>
              <a:t>getResultRowObject</a:t>
            </a:r>
            <a:r>
              <a:rPr lang="pt-BR" sz="2500" dirty="0"/>
              <a:t>();</a:t>
            </a:r>
          </a:p>
          <a:p>
            <a:pPr marL="0" indent="0">
              <a:buNone/>
            </a:pPr>
            <a:r>
              <a:rPr lang="pt-BR" sz="2500" dirty="0" smtClean="0">
                <a:solidFill>
                  <a:srgbClr val="966A22"/>
                </a:solidFill>
              </a:rPr>
              <a:t>	     $</a:t>
            </a:r>
            <a:r>
              <a:rPr lang="pt-BR" sz="2500" dirty="0" err="1">
                <a:solidFill>
                  <a:srgbClr val="966A22"/>
                </a:solidFill>
              </a:rPr>
              <a:t>auth</a:t>
            </a:r>
            <a:r>
              <a:rPr lang="pt-BR" sz="2500" dirty="0"/>
              <a:t>-&gt;</a:t>
            </a:r>
            <a:r>
              <a:rPr lang="pt-BR" sz="2500" dirty="0" err="1">
                <a:solidFill>
                  <a:srgbClr val="004678"/>
                </a:solidFill>
              </a:rPr>
              <a:t>getStorage</a:t>
            </a:r>
            <a:r>
              <a:rPr lang="pt-BR" sz="2500" dirty="0"/>
              <a:t>()-&gt;</a:t>
            </a:r>
            <a:r>
              <a:rPr lang="pt-BR" sz="2500" dirty="0" err="1">
                <a:solidFill>
                  <a:srgbClr val="7C3AB0"/>
                </a:solidFill>
              </a:rPr>
              <a:t>write</a:t>
            </a:r>
            <a:r>
              <a:rPr lang="pt-BR" sz="2500" dirty="0"/>
              <a:t>(</a:t>
            </a:r>
            <a:r>
              <a:rPr lang="pt-BR" sz="2500" dirty="0">
                <a:solidFill>
                  <a:srgbClr val="966A22"/>
                </a:solidFill>
              </a:rPr>
              <a:t>$</a:t>
            </a:r>
            <a:r>
              <a:rPr lang="pt-BR" sz="2500" dirty="0" err="1" smtClean="0">
                <a:solidFill>
                  <a:srgbClr val="966A22"/>
                </a:solidFill>
              </a:rPr>
              <a:t>usuario</a:t>
            </a:r>
            <a:r>
              <a:rPr lang="pt-BR" sz="2500" dirty="0" smtClean="0"/>
              <a:t>)</a:t>
            </a:r>
            <a:r>
              <a:rPr lang="pt-BR" sz="2500" dirty="0"/>
              <a:t>;</a:t>
            </a:r>
          </a:p>
          <a:p>
            <a:pPr marL="0" indent="0">
              <a:buNone/>
            </a:pPr>
            <a:r>
              <a:rPr lang="pt-BR" sz="2500" dirty="0"/>
              <a:t>            </a:t>
            </a:r>
            <a:r>
              <a:rPr lang="pt-BR" sz="2500" dirty="0" err="1">
                <a:solidFill>
                  <a:srgbClr val="9D2760"/>
                </a:solidFill>
              </a:rPr>
              <a:t>return</a:t>
            </a:r>
            <a:r>
              <a:rPr lang="pt-BR" sz="2500" dirty="0"/>
              <a:t> </a:t>
            </a:r>
            <a:r>
              <a:rPr lang="pt-BR" sz="2500" dirty="0" err="1">
                <a:solidFill>
                  <a:srgbClr val="9D2760"/>
                </a:solidFill>
              </a:rPr>
              <a:t>true</a:t>
            </a:r>
            <a:r>
              <a:rPr lang="pt-BR" sz="2500" dirty="0"/>
              <a:t>;</a:t>
            </a:r>
          </a:p>
          <a:p>
            <a:pPr marL="0" indent="0">
              <a:buNone/>
            </a:pPr>
            <a:r>
              <a:rPr lang="pt-BR" sz="2500" dirty="0"/>
              <a:t>        }</a:t>
            </a:r>
          </a:p>
          <a:p>
            <a:pPr marL="0" indent="0">
              <a:buNone/>
            </a:pPr>
            <a:r>
              <a:rPr lang="pt-BR" sz="2500" dirty="0"/>
              <a:t>        </a:t>
            </a:r>
            <a:r>
              <a:rPr lang="pt-BR" sz="2500" dirty="0" err="1">
                <a:solidFill>
                  <a:srgbClr val="9D2760"/>
                </a:solidFill>
              </a:rPr>
              <a:t>return</a:t>
            </a:r>
            <a:r>
              <a:rPr lang="pt-BR" sz="2500" dirty="0"/>
              <a:t> </a:t>
            </a:r>
            <a:r>
              <a:rPr lang="pt-BR" sz="2500" dirty="0">
                <a:solidFill>
                  <a:srgbClr val="9D2760"/>
                </a:solidFill>
              </a:rPr>
              <a:t>false</a:t>
            </a:r>
            <a:r>
              <a:rPr lang="pt-BR" sz="2500" dirty="0"/>
              <a:t>;</a:t>
            </a:r>
          </a:p>
          <a:p>
            <a:pPr marL="0" indent="0">
              <a:buNone/>
            </a:pPr>
            <a:r>
              <a:rPr lang="pt-BR" sz="2500" dirty="0"/>
              <a:t>    }</a:t>
            </a:r>
            <a:endParaRPr lang="x-none" sz="2500" dirty="0" smtClean="0"/>
          </a:p>
        </p:txBody>
      </p:sp>
    </p:spTree>
    <p:extLst>
      <p:ext uri="{BB962C8B-B14F-4D97-AF65-F5344CB8AC3E}">
        <p14:creationId xmlns:p14="http://schemas.microsoft.com/office/powerpoint/2010/main" val="36636876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Zend_Auth_Adapter_DbTable</a:t>
            </a:r>
            <a:endParaRPr lang="pt-BR" dirty="0" smtClean="0"/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x-none" dirty="0" smtClean="0"/>
              <a:t>Sair:</a:t>
            </a:r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err="1">
                <a:solidFill>
                  <a:srgbClr val="9D2760"/>
                </a:solidFill>
              </a:rPr>
              <a:t>public</a:t>
            </a:r>
            <a:r>
              <a:rPr lang="pt-BR" sz="2800" dirty="0"/>
              <a:t> </a:t>
            </a:r>
            <a:r>
              <a:rPr lang="pt-BR" sz="2800" dirty="0" err="1">
                <a:solidFill>
                  <a:srgbClr val="9D2760"/>
                </a:solidFill>
              </a:rPr>
              <a:t>function</a:t>
            </a:r>
            <a:r>
              <a:rPr lang="pt-BR" sz="2800" dirty="0"/>
              <a:t> </a:t>
            </a:r>
            <a:r>
              <a:rPr lang="pt-BR" sz="2800" dirty="0" err="1">
                <a:solidFill>
                  <a:srgbClr val="004678"/>
                </a:solidFill>
              </a:rPr>
              <a:t>sairAction</a:t>
            </a:r>
            <a:r>
              <a:rPr lang="pt-BR" sz="2800" dirty="0"/>
              <a:t>(){</a:t>
            </a:r>
          </a:p>
          <a:p>
            <a:pPr marL="0" indent="0">
              <a:buNone/>
            </a:pPr>
            <a:r>
              <a:rPr lang="pt-BR" sz="2800" dirty="0"/>
              <a:t>		</a:t>
            </a:r>
            <a:r>
              <a:rPr lang="pt-BR" sz="2800" dirty="0">
                <a:solidFill>
                  <a:srgbClr val="966A22"/>
                </a:solidFill>
              </a:rPr>
              <a:t>$</a:t>
            </a:r>
            <a:r>
              <a:rPr lang="pt-BR" sz="2800" dirty="0" err="1">
                <a:solidFill>
                  <a:srgbClr val="966A22"/>
                </a:solidFill>
              </a:rPr>
              <a:t>auth</a:t>
            </a:r>
            <a:r>
              <a:rPr lang="pt-BR" sz="2800" dirty="0"/>
              <a:t> = </a:t>
            </a:r>
            <a:r>
              <a:rPr lang="pt-BR" sz="2800" dirty="0" err="1"/>
              <a:t>Zend_Auth</a:t>
            </a:r>
            <a:r>
              <a:rPr lang="pt-BR" sz="2800" dirty="0"/>
              <a:t>::</a:t>
            </a:r>
            <a:r>
              <a:rPr lang="pt-BR" sz="2800" dirty="0" err="1">
                <a:solidFill>
                  <a:srgbClr val="004678"/>
                </a:solidFill>
              </a:rPr>
              <a:t>getInstance</a:t>
            </a:r>
            <a:r>
              <a:rPr lang="pt-BR" sz="2800" dirty="0"/>
              <a:t>();</a:t>
            </a:r>
          </a:p>
          <a:p>
            <a:pPr marL="0" indent="0">
              <a:buNone/>
            </a:pPr>
            <a:r>
              <a:rPr lang="pt-BR" sz="2800" dirty="0"/>
              <a:t>        </a:t>
            </a:r>
            <a:r>
              <a:rPr lang="pt-BR" sz="2800" dirty="0">
                <a:solidFill>
                  <a:srgbClr val="966A22"/>
                </a:solidFill>
              </a:rPr>
              <a:t>$</a:t>
            </a:r>
            <a:r>
              <a:rPr lang="pt-BR" sz="2800" dirty="0" err="1">
                <a:solidFill>
                  <a:srgbClr val="966A22"/>
                </a:solidFill>
              </a:rPr>
              <a:t>auth</a:t>
            </a:r>
            <a:r>
              <a:rPr lang="pt-BR" sz="2800" dirty="0"/>
              <a:t>-&gt;</a:t>
            </a:r>
            <a:r>
              <a:rPr lang="pt-BR" sz="2800" dirty="0" err="1">
                <a:solidFill>
                  <a:srgbClr val="004678"/>
                </a:solidFill>
              </a:rPr>
              <a:t>clearIdentity</a:t>
            </a:r>
            <a:r>
              <a:rPr lang="pt-BR" sz="2800" dirty="0"/>
              <a:t>();</a:t>
            </a:r>
          </a:p>
          <a:p>
            <a:pPr marL="0" indent="0">
              <a:buNone/>
            </a:pPr>
            <a:r>
              <a:rPr lang="pt-BR" sz="2800" dirty="0"/>
              <a:t>        </a:t>
            </a:r>
            <a:r>
              <a:rPr lang="pt-BR" sz="2800" dirty="0" err="1">
                <a:solidFill>
                  <a:srgbClr val="9D2760"/>
                </a:solidFill>
              </a:rPr>
              <a:t>return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966A22"/>
                </a:solidFill>
              </a:rPr>
              <a:t>$</a:t>
            </a:r>
            <a:r>
              <a:rPr lang="pt-BR" sz="2800" dirty="0" err="1">
                <a:solidFill>
                  <a:srgbClr val="966A22"/>
                </a:solidFill>
              </a:rPr>
              <a:t>this</a:t>
            </a:r>
            <a:r>
              <a:rPr lang="pt-BR" sz="2800" dirty="0"/>
              <a:t>-&gt;_</a:t>
            </a:r>
            <a:r>
              <a:rPr lang="pt-BR" sz="2800" dirty="0" err="1"/>
              <a:t>helper</a:t>
            </a:r>
            <a:r>
              <a:rPr lang="pt-BR" sz="2800" dirty="0"/>
              <a:t>-&gt;</a:t>
            </a:r>
            <a:r>
              <a:rPr lang="pt-BR" sz="2800" dirty="0" err="1">
                <a:solidFill>
                  <a:srgbClr val="004678"/>
                </a:solidFill>
              </a:rPr>
              <a:t>redirector</a:t>
            </a:r>
            <a:r>
              <a:rPr lang="pt-BR" sz="2800" dirty="0"/>
              <a:t>(</a:t>
            </a:r>
            <a:r>
              <a:rPr lang="pt-BR" sz="2800" dirty="0">
                <a:solidFill>
                  <a:srgbClr val="F38630"/>
                </a:solidFill>
              </a:rPr>
              <a:t>'index'</a:t>
            </a:r>
            <a:r>
              <a:rPr lang="pt-BR" sz="2800" dirty="0"/>
              <a:t>);		</a:t>
            </a:r>
          </a:p>
          <a:p>
            <a:pPr marL="0" indent="0">
              <a:buNone/>
            </a:pPr>
            <a:r>
              <a:rPr lang="pt-BR" sz="2800" dirty="0"/>
              <a:t>	}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11939070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Zend_Auth_Adapter_DbTable</a:t>
            </a:r>
            <a:endParaRPr lang="pt-BR" dirty="0" smtClean="0"/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x-none" dirty="0" smtClean="0"/>
              <a:t>Verificar:</a:t>
            </a:r>
          </a:p>
          <a:p>
            <a:pPr marL="0" indent="0">
              <a:buNone/>
            </a:pPr>
            <a:r>
              <a:rPr lang="pt-BR" sz="2800" dirty="0"/>
              <a:t> </a:t>
            </a:r>
            <a:r>
              <a:rPr lang="pt-BR" sz="2800" dirty="0">
                <a:solidFill>
                  <a:srgbClr val="966A22"/>
                </a:solidFill>
              </a:rPr>
              <a:t>$</a:t>
            </a:r>
            <a:r>
              <a:rPr lang="pt-BR" sz="2800" dirty="0" err="1">
                <a:solidFill>
                  <a:srgbClr val="966A22"/>
                </a:solidFill>
              </a:rPr>
              <a:t>auth</a:t>
            </a:r>
            <a:r>
              <a:rPr lang="pt-BR" sz="2800" dirty="0"/>
              <a:t> = </a:t>
            </a:r>
            <a:r>
              <a:rPr lang="pt-BR" sz="2800" dirty="0" err="1"/>
              <a:t>Zend_Auth</a:t>
            </a:r>
            <a:r>
              <a:rPr lang="pt-BR" sz="2800" dirty="0"/>
              <a:t>::</a:t>
            </a:r>
            <a:r>
              <a:rPr lang="pt-BR" sz="2800" dirty="0" err="1">
                <a:solidFill>
                  <a:srgbClr val="004678"/>
                </a:solidFill>
              </a:rPr>
              <a:t>getInstance</a:t>
            </a:r>
            <a:r>
              <a:rPr lang="pt-BR" sz="2800" dirty="0"/>
              <a:t>()</a:t>
            </a:r>
            <a:r>
              <a:rPr lang="pt-BR" sz="2800" dirty="0" smtClean="0"/>
              <a:t>;</a:t>
            </a:r>
          </a:p>
          <a:p>
            <a:pPr marL="0" indent="0">
              <a:buNone/>
            </a:pPr>
            <a:r>
              <a:rPr lang="pt-BR" sz="2800" dirty="0" smtClean="0"/>
              <a:t> </a:t>
            </a:r>
            <a:r>
              <a:rPr lang="pt-BR" sz="2800" dirty="0" err="1">
                <a:solidFill>
                  <a:srgbClr val="9D2760"/>
                </a:solidFill>
              </a:rPr>
              <a:t>if</a:t>
            </a:r>
            <a:r>
              <a:rPr lang="pt-BR" sz="2800" dirty="0">
                <a:solidFill>
                  <a:srgbClr val="004678"/>
                </a:solidFill>
              </a:rPr>
              <a:t> </a:t>
            </a:r>
            <a:r>
              <a:rPr lang="pt-BR" sz="2800" dirty="0"/>
              <a:t>(!</a:t>
            </a:r>
            <a:r>
              <a:rPr lang="pt-BR" sz="2800" dirty="0">
                <a:solidFill>
                  <a:srgbClr val="966A22"/>
                </a:solidFill>
              </a:rPr>
              <a:t>$</a:t>
            </a:r>
            <a:r>
              <a:rPr lang="pt-BR" sz="2800" dirty="0" err="1">
                <a:solidFill>
                  <a:srgbClr val="966A22"/>
                </a:solidFill>
              </a:rPr>
              <a:t>auth</a:t>
            </a:r>
            <a:r>
              <a:rPr lang="pt-BR" sz="2800" dirty="0"/>
              <a:t>-&gt;</a:t>
            </a:r>
            <a:r>
              <a:rPr lang="pt-BR" sz="2800" dirty="0" err="1">
                <a:solidFill>
                  <a:srgbClr val="004678"/>
                </a:solidFill>
              </a:rPr>
              <a:t>hasIdentity</a:t>
            </a:r>
            <a:r>
              <a:rPr lang="pt-BR" sz="2800" dirty="0"/>
              <a:t>()) {</a:t>
            </a:r>
          </a:p>
          <a:p>
            <a:pPr marL="0" indent="0">
              <a:buNone/>
            </a:pPr>
            <a:r>
              <a:rPr lang="pt-BR" sz="2800" dirty="0"/>
              <a:t>            </a:t>
            </a:r>
            <a:r>
              <a:rPr lang="pt-BR" sz="2800" dirty="0">
                <a:solidFill>
                  <a:srgbClr val="966A22"/>
                </a:solidFill>
              </a:rPr>
              <a:t>$</a:t>
            </a:r>
            <a:r>
              <a:rPr lang="pt-BR" sz="2800" dirty="0" err="1">
                <a:solidFill>
                  <a:srgbClr val="966A22"/>
                </a:solidFill>
              </a:rPr>
              <a:t>this</a:t>
            </a:r>
            <a:r>
              <a:rPr lang="pt-BR" sz="2800" dirty="0"/>
              <a:t>-&gt;_</a:t>
            </a:r>
            <a:r>
              <a:rPr lang="pt-BR" sz="2800" dirty="0" err="1"/>
              <a:t>helper</a:t>
            </a:r>
            <a:r>
              <a:rPr lang="pt-BR" sz="2800" dirty="0"/>
              <a:t>-&gt;_</a:t>
            </a:r>
            <a:r>
              <a:rPr lang="pt-BR" sz="2800" dirty="0" err="1"/>
              <a:t>flashMessenger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                    -&gt;</a:t>
            </a:r>
            <a:r>
              <a:rPr lang="pt-BR" sz="2800" dirty="0" err="1">
                <a:solidFill>
                  <a:srgbClr val="004678"/>
                </a:solidFill>
              </a:rPr>
              <a:t>addMessage</a:t>
            </a:r>
            <a:r>
              <a:rPr lang="pt-BR" sz="2800" dirty="0"/>
              <a:t>(</a:t>
            </a:r>
            <a:r>
              <a:rPr lang="pt-BR" sz="2800" dirty="0">
                <a:solidFill>
                  <a:srgbClr val="F38630"/>
                </a:solidFill>
              </a:rPr>
              <a:t>'Por favor efetue o </a:t>
            </a:r>
            <a:r>
              <a:rPr lang="pt-BR" sz="2800" dirty="0" err="1">
                <a:solidFill>
                  <a:srgbClr val="F38630"/>
                </a:solidFill>
              </a:rPr>
              <a:t>login</a:t>
            </a:r>
            <a:r>
              <a:rPr lang="pt-BR" sz="2800" dirty="0">
                <a:solidFill>
                  <a:srgbClr val="F38630"/>
                </a:solidFill>
              </a:rPr>
              <a:t>.'</a:t>
            </a:r>
            <a:r>
              <a:rPr lang="pt-BR" sz="2800" dirty="0"/>
              <a:t>);</a:t>
            </a:r>
          </a:p>
          <a:p>
            <a:pPr marL="0" indent="0">
              <a:buNone/>
            </a:pPr>
            <a:r>
              <a:rPr lang="pt-BR" sz="2800" dirty="0"/>
              <a:t>            </a:t>
            </a:r>
            <a:r>
              <a:rPr lang="pt-BR" sz="2800" dirty="0">
                <a:solidFill>
                  <a:srgbClr val="966A22"/>
                </a:solidFill>
              </a:rPr>
              <a:t>$</a:t>
            </a:r>
            <a:r>
              <a:rPr lang="pt-BR" sz="2800" dirty="0" err="1">
                <a:solidFill>
                  <a:srgbClr val="966A22"/>
                </a:solidFill>
              </a:rPr>
              <a:t>this</a:t>
            </a:r>
            <a:r>
              <a:rPr lang="pt-BR" sz="2800" dirty="0"/>
              <a:t>-&gt;</a:t>
            </a:r>
            <a:r>
              <a:rPr lang="pt-BR" sz="2800" dirty="0">
                <a:solidFill>
                  <a:srgbClr val="004678"/>
                </a:solidFill>
              </a:rPr>
              <a:t>_</a:t>
            </a:r>
            <a:r>
              <a:rPr lang="pt-BR" sz="2800" dirty="0" err="1">
                <a:solidFill>
                  <a:srgbClr val="004678"/>
                </a:solidFill>
              </a:rPr>
              <a:t>redirect</a:t>
            </a:r>
            <a:r>
              <a:rPr lang="pt-BR" sz="2800" dirty="0"/>
              <a:t>(</a:t>
            </a:r>
            <a:r>
              <a:rPr lang="pt-BR" sz="2800" dirty="0">
                <a:solidFill>
                  <a:srgbClr val="F38630"/>
                </a:solidFill>
              </a:rPr>
              <a:t>'/</a:t>
            </a:r>
            <a:r>
              <a:rPr lang="pt-BR" sz="2800" dirty="0" err="1">
                <a:solidFill>
                  <a:srgbClr val="F38630"/>
                </a:solidFill>
              </a:rPr>
              <a:t>usuario</a:t>
            </a:r>
            <a:r>
              <a:rPr lang="pt-BR" sz="2800" dirty="0">
                <a:solidFill>
                  <a:srgbClr val="F38630"/>
                </a:solidFill>
              </a:rPr>
              <a:t>/</a:t>
            </a:r>
            <a:r>
              <a:rPr lang="pt-BR" sz="2800" dirty="0" err="1" smtClean="0">
                <a:solidFill>
                  <a:srgbClr val="F38630"/>
                </a:solidFill>
              </a:rPr>
              <a:t>login</a:t>
            </a:r>
            <a:r>
              <a:rPr lang="pt-BR" sz="2800" dirty="0" smtClean="0">
                <a:solidFill>
                  <a:srgbClr val="F38630"/>
                </a:solidFill>
              </a:rPr>
              <a:t>’</a:t>
            </a:r>
            <a:r>
              <a:rPr lang="pt-BR" sz="2800" dirty="0" smtClean="0"/>
              <a:t>);        </a:t>
            </a:r>
          </a:p>
          <a:p>
            <a:pPr marL="0" indent="0">
              <a:buNone/>
            </a:pPr>
            <a:r>
              <a:rPr lang="pt-BR" sz="2800" dirty="0" smtClean="0"/>
              <a:t>}</a:t>
            </a:r>
            <a:endParaRPr lang="pt-BR" sz="2800" dirty="0"/>
          </a:p>
          <a:p>
            <a:pPr marL="0" indent="0">
              <a:buNone/>
            </a:pPr>
            <a:r>
              <a:rPr lang="pt-BR" sz="2800" dirty="0" smtClean="0">
                <a:solidFill>
                  <a:srgbClr val="966A22"/>
                </a:solidFill>
              </a:rPr>
              <a:t>$</a:t>
            </a:r>
            <a:r>
              <a:rPr lang="pt-BR" sz="2800" dirty="0" err="1">
                <a:solidFill>
                  <a:srgbClr val="966A22"/>
                </a:solidFill>
              </a:rPr>
              <a:t>this</a:t>
            </a:r>
            <a:r>
              <a:rPr lang="pt-BR" sz="2800" dirty="0"/>
              <a:t>-&gt;</a:t>
            </a:r>
            <a:r>
              <a:rPr lang="pt-BR" sz="2800" dirty="0" err="1"/>
              <a:t>view</a:t>
            </a:r>
            <a:r>
              <a:rPr lang="pt-BR" sz="2800" dirty="0"/>
              <a:t>-&gt;</a:t>
            </a:r>
            <a:r>
              <a:rPr lang="pt-BR" sz="2800" dirty="0" err="1"/>
              <a:t>usuario</a:t>
            </a:r>
            <a:r>
              <a:rPr lang="pt-BR" sz="2800" dirty="0"/>
              <a:t> = </a:t>
            </a:r>
            <a:r>
              <a:rPr lang="pt-BR" sz="2800" dirty="0" err="1"/>
              <a:t>Zend_Auth</a:t>
            </a:r>
            <a:r>
              <a:rPr lang="pt-BR" sz="2800" dirty="0"/>
              <a:t>::</a:t>
            </a:r>
            <a:r>
              <a:rPr lang="pt-BR" sz="2800" dirty="0" err="1">
                <a:solidFill>
                  <a:srgbClr val="004678"/>
                </a:solidFill>
              </a:rPr>
              <a:t>getInstance</a:t>
            </a:r>
            <a:r>
              <a:rPr lang="pt-BR" sz="2800" dirty="0"/>
              <a:t>()-&gt;</a:t>
            </a:r>
            <a:r>
              <a:rPr lang="pt-BR" sz="2800" dirty="0" err="1">
                <a:solidFill>
                  <a:srgbClr val="004678"/>
                </a:solidFill>
              </a:rPr>
              <a:t>getStorage</a:t>
            </a:r>
            <a:r>
              <a:rPr lang="pt-BR" sz="2800" dirty="0"/>
              <a:t>()-&gt;</a:t>
            </a:r>
            <a:r>
              <a:rPr lang="pt-BR" sz="2800" dirty="0" err="1">
                <a:solidFill>
                  <a:srgbClr val="7C3AB0"/>
                </a:solidFill>
              </a:rPr>
              <a:t>read</a:t>
            </a:r>
            <a:r>
              <a:rPr lang="pt-BR" sz="2800" dirty="0"/>
              <a:t>();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25209985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Zend_Session</a:t>
            </a:r>
            <a:endParaRPr lang="pt-BR" dirty="0" smtClean="0"/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 smtClean="0"/>
              <a:t>API de gerenciamento de sessão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Adiciona outras funcionalidades como: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dirty="0" smtClean="0"/>
              <a:t>Data de expiração;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dirty="0" err="1" smtClean="0"/>
              <a:t>Namespaces</a:t>
            </a:r>
            <a:r>
              <a:rPr lang="pt-BR" dirty="0" smtClean="0"/>
              <a:t>;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dirty="0" smtClean="0"/>
              <a:t>Controle de </a:t>
            </a:r>
            <a:r>
              <a:rPr lang="pt-BR" dirty="0" err="1" smtClean="0"/>
              <a:t>requests</a:t>
            </a:r>
            <a:r>
              <a:rPr lang="pt-BR" dirty="0" smtClean="0"/>
              <a:t> na página.</a:t>
            </a:r>
          </a:p>
        </p:txBody>
      </p:sp>
    </p:spTree>
    <p:extLst>
      <p:ext uri="{BB962C8B-B14F-4D97-AF65-F5344CB8AC3E}">
        <p14:creationId xmlns:p14="http://schemas.microsoft.com/office/powerpoint/2010/main" val="42442239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7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7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628</Words>
  <Application>Microsoft Macintosh PowerPoint</Application>
  <PresentationFormat>On-screen Show (4:3)</PresentationFormat>
  <Paragraphs>100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Zend_Auth</vt:lpstr>
      <vt:lpstr>Zend_Auth</vt:lpstr>
      <vt:lpstr>Zend_Auth_Adapter_DbTable</vt:lpstr>
      <vt:lpstr>Zend_Auth_Adapter_DbTable</vt:lpstr>
      <vt:lpstr>Zend_Auth_Adapter_DbTable</vt:lpstr>
      <vt:lpstr>Zend_Auth_Adapter_DbTable</vt:lpstr>
      <vt:lpstr>Zend_Auth_Adapter_DbTable</vt:lpstr>
      <vt:lpstr>Zend_Session</vt:lpstr>
      <vt:lpstr>Zend_Session</vt:lpstr>
      <vt:lpstr>Zend_Session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Nataniel Paiva</cp:lastModifiedBy>
  <cp:revision>52</cp:revision>
  <cp:lastPrinted>2010-08-05T04:09:25Z</cp:lastPrinted>
  <dcterms:created xsi:type="dcterms:W3CDTF">2010-08-05T03:00:34Z</dcterms:created>
  <dcterms:modified xsi:type="dcterms:W3CDTF">2012-10-18T23:35:17Z</dcterms:modified>
</cp:coreProperties>
</file>