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9.jpeg" ContentType="image/jpeg"/>
  <Override PartName="/ppt/media/image10.png" ContentType="image/png"/>
  <Override PartName="/ppt/media/image6.png" ContentType="image/png"/>
  <Override PartName="/ppt/media/image2.png" ContentType="image/png"/>
  <Override PartName="/ppt/media/image7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84240" y="-4680"/>
            <a:ext cx="1063440" cy="2782440"/>
          </a:xfrm>
          <a:custGeom>
            <a:avLst/>
            <a:gdLst/>
            <a:ahLst/>
            <a:rect l="l" t="t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46120" y="-4680"/>
            <a:ext cx="1034640" cy="2673000"/>
          </a:xfrm>
          <a:custGeom>
            <a:avLst/>
            <a:gdLst/>
            <a:ahLst/>
            <a:rect l="l" t="t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6120" y="2583000"/>
            <a:ext cx="2693520" cy="4274640"/>
          </a:xfrm>
          <a:custGeom>
            <a:avLst/>
            <a:gdLst/>
            <a:ahLst/>
            <a:rect l="l" t="t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88920" y="2692440"/>
            <a:ext cx="3331800" cy="4165200"/>
          </a:xfrm>
          <a:custGeom>
            <a:avLst/>
            <a:gdLst/>
            <a:ahLst/>
            <a:rect l="l" t="t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984240" y="2687760"/>
            <a:ext cx="4576320" cy="4169880"/>
          </a:xfrm>
          <a:custGeom>
            <a:avLst/>
            <a:gdLst/>
            <a:ahLst/>
            <a:rect l="l" t="t" r="r" b="b"/>
            <a:pathLst>
              <a:path w="2883" h="2627">
                <a:moveTo>
                  <a:pt x="0" y="0"/>
                </a:moveTo>
                <a:lnTo>
                  <a:pt x="3" y="3"/>
                </a:lnTo>
                <a:lnTo>
                  <a:pt x="2102" y="2627"/>
                </a:lnTo>
                <a:lnTo>
                  <a:pt x="2883" y="2627"/>
                </a:lnTo>
                <a:lnTo>
                  <a:pt x="225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546120" y="2577960"/>
            <a:ext cx="3584160" cy="4279680"/>
          </a:xfrm>
          <a:custGeom>
            <a:avLst/>
            <a:gdLst/>
            <a:ahLst/>
            <a:rect l="l" t="t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Clique para editar o título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Mestre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30/05/18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295C3FB-EE0A-4948-9A28-14799082B414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Clique para editar o formato do texto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2.º nível da estrutura de tópicos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3.º nível da estrutura de tópicos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4.º nível da estrutura de tópicos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PlaceHolder 7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Clique para editar o título Mestre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Clique para editar o formato do texto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5.º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6.º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7.º nível da estrutura de tópicosEditar estilos de texto Mestre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Segundo nível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002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Terceiro nível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5429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Quarto nível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0001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Quinto nível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30/05/18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10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11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63268CD-7CA5-4098-B431-A05788BB85D6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RECURSO FÁCIL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15480" y="3996360"/>
            <a:ext cx="6987240" cy="138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Sistema para virtualização de recursos de multa junto ao DETRAN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85040" y="76536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Código Fonte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08504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 código fonte está disponível para consulta em: https://github.com/natanrch/recurso-facil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16" name="Imagem 4" descr=""/>
          <p:cNvPicPr/>
          <p:nvPr/>
        </p:nvPicPr>
        <p:blipFill>
          <a:blip r:embed="rId1"/>
          <a:stretch/>
        </p:blipFill>
        <p:spPr>
          <a:xfrm>
            <a:off x="5540040" y="2666880"/>
            <a:ext cx="1108440" cy="110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RECURSO FÁCIL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1º HACKATON PRODAP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GRUPO: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André Luis Pereira Martins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Brenno Henrique Rodrigues Farias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Natan Rocha Batista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FACULDADE: Meta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APRESENTAÇÃO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372040" y="2181960"/>
            <a:ext cx="8139960" cy="408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VANTAGENS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Não há necessidade de entrar em uma fila, procedimento poderá ser realizado diretamente de casa ou do escritório;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Não haverá problemas com entrega de recurso fora do expediente do DETRAN, que atualmente termina às 13:30, preservando o direito de recorrer no último dia do prazo, pois o sistema pode funcionar 24 horas;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 virtualização desburocratiza e agiliza os procedimentos internos da administração pública.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DIAGRAMA DE CASOS DE USO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5" name="Espaço Reservado para Conteúdo 4" descr=""/>
          <p:cNvPicPr/>
          <p:nvPr/>
        </p:nvPicPr>
        <p:blipFill>
          <a:blip r:embed="rId1"/>
          <a:stretch/>
        </p:blipFill>
        <p:spPr>
          <a:xfrm>
            <a:off x="1800000" y="1910520"/>
            <a:ext cx="9542880" cy="471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DIAGRAMA DE ATIVIDADES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7" name="Espaço Reservado para Conteúdo 4" descr=""/>
          <p:cNvPicPr/>
          <p:nvPr/>
        </p:nvPicPr>
        <p:blipFill>
          <a:blip r:embed="rId1"/>
          <a:stretch/>
        </p:blipFill>
        <p:spPr>
          <a:xfrm>
            <a:off x="4320000" y="1966320"/>
            <a:ext cx="4464000" cy="464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MODELO ENTIDADE-RELACIONAMENTO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9" name="Espaço Reservado para Conteúdo 4" descr=""/>
          <p:cNvPicPr/>
          <p:nvPr/>
        </p:nvPicPr>
        <p:blipFill>
          <a:blip r:embed="rId1"/>
          <a:stretch/>
        </p:blipFill>
        <p:spPr>
          <a:xfrm>
            <a:off x="2798280" y="2666880"/>
            <a:ext cx="7390440" cy="312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FUNÇÕES DESENVOLVIDAS NO PROTÓTIPO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Função de cadastro do usuário no banco de dados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Função de login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Função de cadastro de recurso no banco de dados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Função de visualizar recursos no sistema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Função de visualizar detalhes do recurso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Função de realizar o julgamento dos recursos e gravar no BD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Validação de requisitos no cadastro de usuários e recursos com javascript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440000" y="3600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MELHORIAS A SEREM IMPLEMENTADAS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152000" y="302400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Diferenciar login entre recorrente e julgador dos recursos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Possibilitar ao usuário visualizar se seu recurso já foi julgado ou não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Diferenciar recursos em 1º grau (JARI) do 2º grau (CETRAN)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Realizar validação das informações enviadas por usuário no backend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Realizar encapsulamento do código programado por Orientação a Objetos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Realizar padronização e melhorias no código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Apresentar mensagens de sucesso ao usuário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105</TotalTime>
  <Application>LibreOffice/5.1.6.2$Linux_X86_64 LibreOffice_project/10m0$Build-2</Application>
  <Words>293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2018-05-30T15:35:02Z</dcterms:created>
  <dc:creator>André Martins</dc:creator>
  <dc:description/>
  <dc:language>pt-BR</dc:language>
  <cp:lastModifiedBy/>
  <dcterms:modified xsi:type="dcterms:W3CDTF">2018-05-30T14:21:39Z</dcterms:modified>
  <cp:revision>7</cp:revision>
  <dc:subject/>
  <dc:title>RECURSO FÁCIL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