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2" name="Shape 12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Autor(a) e Data</a:t>
            </a:r>
          </a:p>
        </p:txBody>
      </p:sp>
      <p:sp>
        <p:nvSpPr>
          <p:cNvPr id="13" name="Shape 13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hape 1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hape 99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Shape 107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Informações do fato</a:t>
            </a:r>
          </a:p>
        </p:txBody>
      </p:sp>
      <p:sp>
        <p:nvSpPr>
          <p:cNvPr id="108" name="Shape 108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Shape 116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hape 11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hape 125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hape 126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hape 127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hape 1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Autor(a) e Data</a:t>
            </a:r>
          </a:p>
        </p:txBody>
      </p:sp>
      <p:sp>
        <p:nvSpPr>
          <p:cNvPr id="23" name="Shape 23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4" name="Shape 24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hape 2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hape 33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34" name="Shape 34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hape 3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hape 43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Shape 44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hape 45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hape 53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hape 61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62" name="Shape 62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hape 63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64" name="Shape 64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72" name="Shape 72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80" name="Shape 80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81" name="Shape 8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Shape 89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Shape 90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hape 9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Shape 3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hape 4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939800" y="3683000"/>
            <a:ext cx="21844000" cy="3879454"/>
          </a:xfrm>
          <a:prstGeom prst="rect">
            <a:avLst/>
          </a:prstGeom>
        </p:spPr>
        <p:txBody>
          <a:bodyPr anchor="ctr"/>
          <a:lstStyle/>
          <a:p>
            <a:pPr/>
            <a:r>
              <a:t>Simulador de</a:t>
            </a:r>
          </a:p>
          <a:p>
            <a:pPr/>
            <a:r>
              <a:t>Sistema Operacional</a:t>
            </a:r>
          </a:p>
        </p:txBody>
      </p:sp>
      <p:sp>
        <p:nvSpPr>
          <p:cNvPr id="152" name="Shape 152"/>
          <p:cNvSpPr txBox="1"/>
          <p:nvPr>
            <p:ph type="body" idx="21"/>
          </p:nvPr>
        </p:nvSpPr>
        <p:spPr>
          <a:xfrm>
            <a:off x="939800" y="12795429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06 de novembro de 2020</a:t>
            </a:r>
          </a:p>
        </p:txBody>
      </p:sp>
      <p:sp>
        <p:nvSpPr>
          <p:cNvPr id="153" name="Shape 153"/>
          <p:cNvSpPr txBox="1"/>
          <p:nvPr>
            <p:ph type="subTitle" sz="quarter" idx="1"/>
          </p:nvPr>
        </p:nvSpPr>
        <p:spPr>
          <a:xfrm>
            <a:off x="939800" y="9118600"/>
            <a:ext cx="21844000" cy="2512352"/>
          </a:xfrm>
          <a:prstGeom prst="rect">
            <a:avLst/>
          </a:prstGeom>
        </p:spPr>
        <p:txBody>
          <a:bodyPr anchor="ctr"/>
          <a:lstStyle/>
          <a:p>
            <a:pPr defTabSz="610870">
              <a:defRPr sz="4736"/>
            </a:pPr>
            <a:r>
              <a:t>Alunos:</a:t>
            </a:r>
          </a:p>
          <a:p>
            <a:pPr defTabSz="610870">
              <a:defRPr sz="4736"/>
            </a:pPr>
            <a:r>
              <a:t>Natã Rafael Cruz de Jesus</a:t>
            </a:r>
          </a:p>
          <a:p>
            <a:pPr defTabSz="610870">
              <a:defRPr sz="4736"/>
            </a:pPr>
            <a:r>
              <a:t>Vivian Miwa Fugihara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0" y="1523"/>
            <a:ext cx="20370800" cy="1673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/>
            </a:pPr>
            <a:r>
              <a:t>Universidade Estadual do Oeste do Paraná (UNIOESTE)</a:t>
            </a:r>
          </a:p>
          <a:p>
            <a:pPr algn="l">
              <a:defRPr b="1"/>
            </a:pPr>
            <a:r>
              <a:t>Curso de ciência  da computação</a:t>
            </a:r>
          </a:p>
          <a:p>
            <a:pPr algn="l">
              <a:defRPr b="1"/>
            </a:pPr>
            <a:r>
              <a:t>Trabalho de Sistemas Operacionais</a:t>
            </a:r>
          </a:p>
          <a:p>
            <a:pPr algn="l">
              <a:defRPr b="1"/>
            </a:pPr>
            <a:r>
              <a:t>Professor: Newton Spolaôr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8"/>
          <p:cNvGrpSpPr/>
          <p:nvPr/>
        </p:nvGrpSpPr>
        <p:grpSpPr>
          <a:xfrm>
            <a:off x="1917700" y="114300"/>
            <a:ext cx="20548601" cy="13639800"/>
            <a:chOff x="0" y="0"/>
            <a:chExt cx="20548600" cy="13639800"/>
          </a:xfrm>
        </p:grpSpPr>
        <p:pic>
          <p:nvPicPr>
            <p:cNvPr id="157" name="Untitled Document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533400" y="88900"/>
              <a:ext cx="19888200" cy="13309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6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0548601" cy="13639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Demonstração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