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9cf1cf724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9cf1cf724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cf1cf724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cf1cf724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cf1cf724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cf1cf724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700"/>
              <a:t>Sistemas Operacionais - Processos</a:t>
            </a:r>
            <a:endParaRPr sz="37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2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Natã Rafael Cruz de Jesus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Vivian Miwa Fugihara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729450" y="2655425"/>
            <a:ext cx="73389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Universidade Estadual do Oeste do Paraná - UNIOESTE</a:t>
            </a:r>
            <a:endParaRPr b="1" sz="1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Algoritmos de Escalonamento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353225"/>
            <a:ext cx="7688700" cy="19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pt-BR" sz="1800">
                <a:solidFill>
                  <a:srgbClr val="434343"/>
                </a:solidFill>
              </a:rPr>
              <a:t>Não-preemptivo: Shortest Job First (SJF);</a:t>
            </a:r>
            <a:endParaRPr sz="1800"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pt-BR" sz="1800">
                <a:solidFill>
                  <a:srgbClr val="434343"/>
                </a:solidFill>
              </a:rPr>
              <a:t>Preemptivo: Escalonamento por Prioridades.</a:t>
            </a:r>
            <a:endParaRPr sz="1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11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Problemas Clássicos de Sincronização Utilizando Semáforo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571750"/>
            <a:ext cx="7688700" cy="16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pt-BR" sz="1800">
                <a:solidFill>
                  <a:srgbClr val="434343"/>
                </a:solidFill>
              </a:rPr>
              <a:t>Problema dos Leitores e Escritores.</a:t>
            </a:r>
            <a:endParaRPr sz="1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Monitor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>
                <a:solidFill>
                  <a:srgbClr val="434343"/>
                </a:solidFill>
              </a:rPr>
              <a:t>Linguagem utilizada: Java.</a:t>
            </a:r>
            <a:endParaRPr sz="1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