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Economica"/>
      <p:regular r:id="rId33"/>
      <p:bold r:id="rId34"/>
      <p:italic r:id="rId35"/>
      <p:boldItalic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Economica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Economica-italic.fntdata"/><Relationship Id="rId12" Type="http://schemas.openxmlformats.org/officeDocument/2006/relationships/slide" Target="slides/slide7.xml"/><Relationship Id="rId34" Type="http://schemas.openxmlformats.org/officeDocument/2006/relationships/font" Target="fonts/Economica-bold.fntdata"/><Relationship Id="rId15" Type="http://schemas.openxmlformats.org/officeDocument/2006/relationships/slide" Target="slides/slide10.xml"/><Relationship Id="rId37" Type="http://schemas.openxmlformats.org/officeDocument/2006/relationships/font" Target="fonts/OpenSans-regular.fntdata"/><Relationship Id="rId14" Type="http://schemas.openxmlformats.org/officeDocument/2006/relationships/slide" Target="slides/slide9.xml"/><Relationship Id="rId36" Type="http://schemas.openxmlformats.org/officeDocument/2006/relationships/font" Target="fonts/Economica-boldItalic.fntdata"/><Relationship Id="rId17" Type="http://schemas.openxmlformats.org/officeDocument/2006/relationships/slide" Target="slides/slide12.xml"/><Relationship Id="rId39" Type="http://schemas.openxmlformats.org/officeDocument/2006/relationships/font" Target="fonts/OpenSans-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88db43e28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88db43e28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88db43e28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88db43e28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88db43e28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88db43e28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88db43e28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88db43e28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88db43e28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88db43e28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88db43e28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88db43e28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88db43e28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88db43e28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88db43e28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88db43e28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88db43e28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88db43e28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88db43e28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88db43e28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88db43e28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88db43e28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88db43e28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88db43e28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88db43e28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88db43e28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88db43e28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88db43e28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88db43e28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88db43e28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88db43e28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88db43e28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88db43e28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d88db43e28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88db43e28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d88db43e28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88db43e28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d88db43e28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88db43e28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88db43e28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88db43e28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88db43e28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88db43e28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88db43e28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88db43e28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88db43e28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88db43e28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88db43e28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São exemplos mais antigos, de quando estava no seu inicio, hoje em dia existe tecnologias como o youtube que oferece tanto on-demand (videos normais) quanto streaming (ao vivo)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88db43e28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88db43e28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88db43e28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88db43e28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 3   redes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WEBCASTING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On-demand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352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Webcasting on-demand se refere a webcasting de conteúdo baseado na solicitação do consumidor no tempo de uso.</a:t>
            </a:r>
            <a:br>
              <a:rPr lang="pt-BR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Em muitos on-demand webcasts funcionalidades adicionais são oferecidas, como replays instantâneos, sem espera para rever ou avanço rápido durante os vídeos, dispositivos interativos como perguntas e respostas, salas de chat, entrega de produtos ou serviços, vários ângulos de câmeras.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Live Streaming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Streaming é uma técnica de transferência de dados pela Internet que não necessita esperar que todo o arquivo seja baixado para que o usuário possa começar a assistir. Isso envolve três tipos de diferentes de softwares: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 encoder(codificador): que converte o sinal de um audio ou video de um formato analogico para digital e comprime os arquivos digitais para transmissão pela Internet;</a:t>
            </a:r>
            <a:br>
              <a:rPr lang="pt-BR"/>
            </a:br>
            <a:r>
              <a:rPr lang="pt-BR"/>
              <a:t>Um servidor: que entrega os dados da stream para membros da audiência;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 Player(Reprodutor de vídeo) que os espectadores usam para assistir ou ouvir a mídia do streaming.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Live streaming 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378200"/>
            <a:ext cx="8520600" cy="23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Multicasting pode ser usado como método para poupar custos de  bandwidth dos webcasters. Isso é a habilidade de obter um sinal e manda-lo para muitos usuários através de uma network ou a Internet. O sinal localiza um dispositivo (ex: roteador) que envia o sinal a um número de computadores. Sendo muito mais barato que unicasting, que por sua vez atribui uma stream para cada espectador.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Níveis de Webcasting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387475"/>
            <a:ext cx="8520600" cy="31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Podem ser diferenciadas em três níveis baseados no grau de sofisticação da tecnologia usada no webcasting.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 nível médio em webcasting é a disponibilização do conteúdo de áudio ou vídeo em um Web site e prover para os consumidores com acesso 24 horas de acesso ao conteúdo do evento ou informações de serviços.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Já aplicações topo de linhas em webcasting podem tanto serem enviadas(push) ou exibidas (streaming) e até a combinação dos dois.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Normas técnicas e protocolos de Webcasting.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578000"/>
            <a:ext cx="8520600" cy="25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 A IETF (Internet Engineering Task Force) é uma agência focada em estabelecer esses padrões na Internet. Outras organizações, como a ITU (International Telecommunication Union), MPEG (Motion Pictures Expert Group), e a W3C (World Wide Web Consortium) também criaram padrões e foram seus padrões que se tornaram os mais importantes na indústria.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Padrões IETF (Internet Engineering Task Force)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É uma associação internacional de designers, operadores, vendedores e pesquisadores da network que fizeram acordos sobre a evolução da Internet. quatro padrões de webcasting foram adotados pela IETF: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IP multicast;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Reservation protocol (RSVP);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Real-time transport protocol (RTP) e real-time control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protocol (RTCP); 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Protocolos confiáveis de multicast.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638" y="1207900"/>
            <a:ext cx="5038725" cy="364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Padrões IETF (Internet Engineering Task Force)</a:t>
            </a:r>
            <a:endParaRPr/>
          </a:p>
        </p:txBody>
      </p:sp>
      <p:sp>
        <p:nvSpPr>
          <p:cNvPr id="154" name="Google Shape;154;p28"/>
          <p:cNvSpPr txBox="1"/>
          <p:nvPr/>
        </p:nvSpPr>
        <p:spPr>
          <a:xfrm>
            <a:off x="2180175" y="4762500"/>
            <a:ext cx="528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Open Sans"/>
                <a:ea typeface="Open Sans"/>
                <a:cs typeface="Open Sans"/>
                <a:sym typeface="Open Sans"/>
              </a:rPr>
              <a:t>Bidgoli, Hossein. The Internet Encyclopedia. 3. Vol. 3. Hoboken, NJ: Wiley, 2004.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IP multicast 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316925"/>
            <a:ext cx="8520600" cy="34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 IETF identificou 3 maneiras de transmitir de uma fonte para múltiplos destinatários na Internet: 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 unicasting: Transmissão point-to-point (ponto a ponto);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broadcasting: Transmissão one-to-all (um para todos); e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 IP multicasting: Uma cópia é enviada para um grupo de endereços.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Protocolo de reserva (RSVP)</a:t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11700" y="1431000"/>
            <a:ext cx="8520600" cy="30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assegurar a qualidade da webcast, que inclui, credibilidade, eficiência na utilização de transmissão de dados bandwidth  e previsibilidade ponta a ponta é necessário especificar o mínimo de qualidade padrão.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 Para otimizar transmissões de tipos específicos de dados como áudio e vídeo, a RSVP define a  classe de </a:t>
            </a:r>
            <a:r>
              <a:rPr lang="pt-BR"/>
              <a:t>tráfego</a:t>
            </a:r>
            <a:r>
              <a:rPr lang="pt-BR"/>
              <a:t> de network e é usado o controle de qualidade de serviço e gerenciamento de recursos para sessões uni e multicasting.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11700" y="1889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Real-Time Transport Protocol (RTP) </a:t>
            </a:r>
            <a:endParaRPr/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311700" y="15073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Pelo motivo de que webcasts de áudio e vídeo transmitidas pela Internet podem ser perdidas ou ter problemas como delays o RTP é um protocolo que visa fazer uma sincronização e recuperação de perdas e delays, RTP também define um formato para diferentes áudios e vídeos decodificações para promover a interoperabilidade entre diferentes plataformas de computadores, sistemas operacionais, e produtos de software de aplicação.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Arthur Sobral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Vinicius Yuri Capponi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Natã Rafael </a:t>
            </a:r>
            <a:endParaRPr sz="3600"/>
          </a:p>
        </p:txBody>
      </p:sp>
      <p:sp>
        <p:nvSpPr>
          <p:cNvPr id="69" name="Google Shape;69;p14"/>
          <p:cNvSpPr txBox="1"/>
          <p:nvPr/>
        </p:nvSpPr>
        <p:spPr>
          <a:xfrm>
            <a:off x="2956275" y="4120450"/>
            <a:ext cx="3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Professor Orientador: Renato Bobsin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Real-Time Control Protocol (RTCP)</a:t>
            </a:r>
            <a:endParaRPr/>
          </a:p>
        </p:txBody>
      </p:sp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311700" y="1641500"/>
            <a:ext cx="8520600" cy="25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Um protocolo relacionado  ao RTP é o RTCP, que verifica o status de um webcast de tempos em tempos. Usando o RTCP, os relatórios do emissor e do receptor são transmitidos de tempos em tempos para que os aplicativos que usam RTP possam obter relatórios RTCP sobre como os dados RTP estão sendo entregues.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Padrões ISO (International Standards Organization)</a:t>
            </a:r>
            <a:endParaRPr/>
          </a:p>
        </p:txBody>
      </p:sp>
      <p:sp>
        <p:nvSpPr>
          <p:cNvPr id="184" name="Google Shape;184;p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 International Standards Organization (ISO) é uma organização mundial de organizações de padrões nacionais de mais de 100 países para promover o desenvolvimento da padronização e atividades relacionadas em todo o mundo.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Padrões ISO (International Standards Organization)</a:t>
            </a:r>
            <a:endParaRPr/>
          </a:p>
        </p:txBody>
      </p:sp>
      <p:sp>
        <p:nvSpPr>
          <p:cNvPr id="190" name="Google Shape;190;p3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MPEG é um grupo de pessoas que se reuniram na ISO para gerar padrões para vídeo digital e compressão de áudio. Os padrões de compressão de áudio MPEG-1 são compostos de três níveis de codificação: Layer-1 (MP1), Layer-2 (MP2) e Layer-3 (MP3).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Padrões ITU (International Telecommunications Union) </a:t>
            </a:r>
            <a:endParaRPr/>
          </a:p>
        </p:txBody>
      </p:sp>
      <p:sp>
        <p:nvSpPr>
          <p:cNvPr id="196" name="Google Shape;196;p35"/>
          <p:cNvSpPr txBox="1"/>
          <p:nvPr>
            <p:ph idx="1" type="body"/>
          </p:nvPr>
        </p:nvSpPr>
        <p:spPr>
          <a:xfrm>
            <a:off x="311700" y="1408675"/>
            <a:ext cx="8520600" cy="26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ITU (International Telecommunications Union) é uma organização internacional onde o governo e o setor privado trabalham juntos para coordenar a rede global de telecomunicações e serviços. Sediada em Genebra, Suíça, a ITU desempenhou um papel importante na padronização da indústria de videoconferência com o conjunto H.320 de padrões de compressão de áudio / vídeo.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Padrões World Wide Web Consortium (W3C)</a:t>
            </a:r>
            <a:endParaRPr/>
          </a:p>
        </p:txBody>
      </p:sp>
      <p:sp>
        <p:nvSpPr>
          <p:cNvPr id="202" name="Google Shape;202;p3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World Wide Web Consortium (W3C) é um consórcio internacional da indústria fundado em 1994 para desenvolver protocolos comuns para a evolução da web.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 projeto de multimídia sincronizado é estabelecer padrões que permitem a sincronização de diferentes mídias (texto, gráficos, áudio, vídeo) para que a apresentação possa ser exibida de forma coordenada.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Padrões World Wide Web Consortium (W3C)</a:t>
            </a:r>
            <a:endParaRPr/>
          </a:p>
        </p:txBody>
      </p:sp>
      <p:sp>
        <p:nvSpPr>
          <p:cNvPr id="208" name="Google Shape;208;p3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resultado do projeto, o W3C propôs uma nova linguagem de marcação para uso na Web chamada linguagem de integração multimédia sincronizada (SMIL).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XML é um avanço do HTML (linguagem de marcação hipertexto), que tem sido a base para a construção de páginas web.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Dúvidas e </a:t>
            </a:r>
            <a:r>
              <a:rPr lang="pt-BR"/>
              <a:t>sugestões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História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r>
              <a:rPr lang="pt-BR"/>
              <a:t>A história do webcasting não é tão longa comparada a outras tecnologias. Foi proposto em 1989, porém o termo “webcast” ainda não era usado.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 Usuários de internet são capazes de encontrar webcasting em qualquer lugar que acessem, seja para se manter informados com as últimas notícias, entretenimento e até informações sobre companhias ou empresas.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 de webcasting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Webcasting é a entrega de media content e qualquer informação digital em vários formatos de arquivos, como texto, gráficos, áudio e vídeo. Em definição existem duas características de webcasting: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Os destinatários de webcasts deve ter acesso a internet para receber o conteúdo.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Os conteúdos de webcasts podem variar de simples textos e arquivos de mídia ricos de dados com capacidades multimídias.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Formas de webcasting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</a:t>
            </a:r>
            <a:r>
              <a:rPr lang="pt-BR"/>
              <a:t>nicast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Multicast </a:t>
            </a:r>
            <a:br>
              <a:rPr lang="pt-BR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Entretanto existem vários outros termos comumente usados para referir a webcasting. Por exemplo: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Cybercasting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Internet Radio ou Web Radio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Benefícios</a:t>
            </a:r>
            <a:r>
              <a:rPr lang="pt-BR"/>
              <a:t> 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Webcasting oferece muitos benefícios para indivíduos e organizações que precisam disseminar informações e conteúdo.</a:t>
            </a:r>
            <a:br>
              <a:rPr lang="pt-BR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Pode entregar conteúdo para uma grande massa de audiência via Internet mas também via intranet de maneira instantânea para qualquer lugar com acesso a Internet.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de Webcasting 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443950"/>
            <a:ext cx="8520600" cy="27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American Broadcasting Company (ABC): faz webcasting a partir do site ABCNEWS.com, distribuindo parte de seu conteúdo.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ExtraNetTV: usa um modelo e-commerce que provê mais de 20 shows em vídeo on-demand.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WebFN:  um site de notícias financeiras.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webcasting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Existem 3 tipos de Webcasting baseados nas tecnologias usadas para tal, que são: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Push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On-demand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Live streaming </a:t>
            </a:r>
            <a:br>
              <a:rPr lang="pt-BR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Webcasting podem ser transmitidas ao vivo ou serem baixadas e guardadas em servidores para serem recuperadas depois pelos usuários.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 Push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324000"/>
            <a:ext cx="8520600" cy="28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São programas de computadores que entregam o conteúdo de mídia ou informações para a tela de sua audiência de maneira automática, sem solicitação específica a cada tempo.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Uma das primeiras companhias a conseguir implementar a tecnologia push na Internet, por meio de webcasting, foi a PointCast.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