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4"/>
  </p:normalViewPr>
  <p:slideViewPr>
    <p:cSldViewPr snapToGrid="0">
      <p:cViewPr>
        <p:scale>
          <a:sx n="171" d="100"/>
          <a:sy n="171" d="100"/>
        </p:scale>
        <p:origin x="15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966D-0169-D1B7-2594-ADC463F5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8FEE2-8703-9463-3F6A-C601C5CD6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90EA-7C14-F8C8-E4DF-D1C6946D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B847-6EF9-7178-0B1F-4024EE69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1B04-ACA6-8DEC-C403-B1A728EE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A6A-F367-A30C-F1AB-7EEE8971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0A669-ABAD-79D1-1599-7FBC6172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17CE-CA53-8C48-0186-BB228E3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5D76-2077-D519-46A9-2719F030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C7F8-BDF1-EA5E-0FD1-36816A7A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46351-51D5-4E4C-5FF8-EA79D3A42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30F1-8A0E-C71A-7125-448C997A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0D0C1-B712-2EC1-9F4E-74A81CE9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6FA4-53C5-226D-A23B-144370EF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5927A-9E20-7165-3EDA-4A064EAA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1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07FC-DD9F-C83A-416E-15C34EAD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A6E7-1AB4-B5A3-34B5-BEB3C4FF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0115-631E-C1DF-BE2D-D2BA4BCE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4E70-12EA-DF5E-89F5-7E0323F0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F242-8FFF-8B1F-F9AF-F49B198A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A48C-BF10-737D-58BA-E8056A80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42F91-AFB9-CC0D-964B-3C0A739E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98197-5AB8-0D59-7B2F-6E418CF9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EDAA0-6A0C-E2E5-B408-8D9E1E29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3E05-09F4-CDA5-7FE5-556750EF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6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59A1-B791-DEDD-665D-60C8DB23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3FC1-5D7C-9540-CA66-9CEF83CB4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88E6-3C25-BDEF-93B3-F2EA6E693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BB08F-FFF5-CF8B-BCE8-66DFAB45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F47F-1B73-2495-7E14-503530F0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7F20B-77F3-D858-C9A6-63A6B8C6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600F-6E88-5420-0D97-46CFD4B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935E2-7744-2DFC-B638-71CC2D89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B4944-1ADC-5703-1F9E-5607E3154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43E05-2128-FC28-EDA9-E1B003FE9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A7DEE-5F13-59BD-81FA-77B0BC66A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04853-BDD0-7F1A-823D-2923F40F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FE579-8EA0-15C9-FDD1-35948316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0DD3D-07ED-0546-576F-05DC8630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7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816F-53F2-3FEA-42DF-BE25D7A8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84DD0-C84B-2496-0993-D091D6F2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8D78A-2CFE-9C89-D1A5-6C45E01C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34823-9F46-4499-5358-5B577873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F51F2-0BE9-BB70-BC0F-B9B77270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BEFAB-07E3-A4B1-B722-7F44EC72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0800F-662C-E0CA-1376-A54D6CF5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6C48-F6EB-3F0E-6CF2-1D97C620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2568-27F9-F60E-909F-E6EBC670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42FD7-B7C4-9B98-251C-8A2B0FC15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C2CC-5522-6A22-6198-20534DC8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718E-BA36-5C18-DEDB-DCA30DB7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DB118-23D1-9508-31F2-4332520E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8070-3BF3-BDD2-C73B-61821C38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4DBFB-0E15-4317-C57C-98AA20D57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B949E-8281-8FD7-8393-E3A97F73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46213-6340-E4E2-6287-76C59770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BB861-198F-C573-177E-B19D3981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C7B76-4B04-174B-E3E4-693A8296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83EBD-2F7C-4318-FB32-DAFD9AE3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A936-0671-F543-E5C2-936F6FDBF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E29B-4A47-5606-6C75-430B1D4B6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C84D7-7A45-D146-8B09-D5DC7C31306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784B-C746-85F7-6CF9-8251955D4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FBF1-28DA-6570-D0F5-53D444227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AC4F9-7EB7-AD44-9195-794A056A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B934E-706F-EEC9-2B06-4CBFD35F05E4}"/>
              </a:ext>
            </a:extLst>
          </p:cNvPr>
          <p:cNvSpPr txBox="1"/>
          <p:nvPr/>
        </p:nvSpPr>
        <p:spPr>
          <a:xfrm>
            <a:off x="106680" y="240104"/>
            <a:ext cx="1186434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Beginning Number of messages in topic (all partition)</a:t>
            </a:r>
          </a:p>
          <a:p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/opt/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-run-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class.sh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org.apache.kafka.tools.GetOffsetShell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--bootstrap-server min-prod-scram-kafka-brokers.rajan-ea.svc:9094 --command-config 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config.prop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--topic topicnoschema5 --time -2</a:t>
            </a:r>
            <a:r>
              <a:rPr lang="en-MY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awk -F  ":" '{sum += $3} END {print "Result: "sum}’</a:t>
            </a:r>
          </a:p>
          <a:p>
            <a:endParaRPr lang="en-MY" sz="11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Result: 9151745</a:t>
            </a:r>
          </a:p>
          <a:p>
            <a:endParaRPr lang="en-MY" sz="11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Ending Number of messages in topic (all partition)</a:t>
            </a:r>
            <a:endParaRPr lang="en-MY" sz="11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/opt/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-run-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class.sh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org.apache.kafka.tools.GetOffsetShell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--bootstrap-server min-prod-scram-kafka-brokers.rajan-ea.svc:9094 --command-config 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config.prop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--topic topicnoschema5 --time -1</a:t>
            </a:r>
            <a:r>
              <a:rPr lang="en-MY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awk -F  ":" '{sum += $3} END {print "Result: "sum}’</a:t>
            </a:r>
          </a:p>
          <a:p>
            <a:endParaRPr lang="en-MY" sz="11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Result: 18789825</a:t>
            </a:r>
          </a:p>
          <a:p>
            <a:endParaRPr lang="en-MY" sz="11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Beginning Number of messages in topic (each partition)</a:t>
            </a:r>
          </a:p>
          <a:p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/opt/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-run-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class.sh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org.apache.kafka.tools.GetOffsetShell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--bootstrap-server min-prod-scram-kafka-brokers.rajan-ea.svc:9094 --command-config 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config.prop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--topic topicnoschema5 --time -2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topicnoschema5:0:3092220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topicnoschema5:1:3071165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topicnoschema5:2:2988360</a:t>
            </a: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Ending Number of messages in topic (each partition)</a:t>
            </a:r>
            <a:endParaRPr lang="en-MY" sz="11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/opt/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-run-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class.sh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org.apache.kafka.tools.GetOffsetShell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--bootstrap-server min-prod-scram-kafka-brokers.rajan-ea.svc:9094 --command-config 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MY" sz="110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config.prop</a:t>
            </a:r>
            <a:r>
              <a:rPr lang="en-MY" sz="11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--topic topicnoschema5 --time -1</a:t>
            </a: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topicnoschema5:0:6339938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topicnoschema5:1:6235367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topicnoschema5:2:6214520</a:t>
            </a: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9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268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Natarajan Krishnan</dc:creator>
  <cp:lastModifiedBy>Natarajan Krishnan</cp:lastModifiedBy>
  <cp:revision>1</cp:revision>
  <dcterms:created xsi:type="dcterms:W3CDTF">2025-01-29T18:50:32Z</dcterms:created>
  <dcterms:modified xsi:type="dcterms:W3CDTF">2025-01-30T08:20:22Z</dcterms:modified>
</cp:coreProperties>
</file>