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950075" cy="9236075"/>
  <p:embeddedFontLst>
    <p:embeddedFont>
      <p:font typeface="Helvetica Neue"/>
      <p:regular r:id="rId8"/>
      <p:bold r:id="rId9"/>
      <p:italic r:id="rId10"/>
      <p:boldItalic r:id="rId11"/>
    </p:embeddedFont>
    <p:embeddedFont>
      <p:font typeface="Gill Sans"/>
      <p:regular r:id="rId12"/>
      <p:bold r:id="rId13"/>
    </p:embeddedFon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iFDelw1ieoUo1t6P/1hMYZ2EtE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italic.fntdata"/><Relationship Id="rId13" Type="http://schemas.openxmlformats.org/officeDocument/2006/relationships/font" Target="fonts/GillSans-bold.fntdata"/><Relationship Id="rId12" Type="http://schemas.openxmlformats.org/officeDocument/2006/relationships/font" Target="fonts/GillSans-regular.fntdata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18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37000" y="0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03263" y="1154113"/>
            <a:ext cx="5543550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5325" y="4445000"/>
            <a:ext cx="5559425" cy="363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2525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:notes"/>
          <p:cNvSpPr txBox="1"/>
          <p:nvPr>
            <p:ph idx="1" type="body"/>
          </p:nvPr>
        </p:nvSpPr>
        <p:spPr>
          <a:xfrm>
            <a:off x="695325" y="4445000"/>
            <a:ext cx="5559425" cy="36369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:notes"/>
          <p:cNvSpPr/>
          <p:nvPr>
            <p:ph idx="2" type="sldImg"/>
          </p:nvPr>
        </p:nvSpPr>
        <p:spPr>
          <a:xfrm>
            <a:off x="703263" y="1154113"/>
            <a:ext cx="5543550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:notes"/>
          <p:cNvSpPr txBox="1"/>
          <p:nvPr>
            <p:ph idx="1" type="body"/>
          </p:nvPr>
        </p:nvSpPr>
        <p:spPr>
          <a:xfrm>
            <a:off x="695325" y="4445000"/>
            <a:ext cx="5559425" cy="36369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:notes"/>
          <p:cNvSpPr/>
          <p:nvPr>
            <p:ph idx="2" type="sldImg"/>
          </p:nvPr>
        </p:nvSpPr>
        <p:spPr>
          <a:xfrm>
            <a:off x="703263" y="1154113"/>
            <a:ext cx="5543550" cy="3117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8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8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8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8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8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8.jp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8.jp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18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8.jp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8.jp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18.jp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8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8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8.jp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8.jp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8.jp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8.jp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9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9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9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9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9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9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9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9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9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9.png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 showMasterSp="0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64" y="6351103"/>
            <a:ext cx="976497" cy="37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7" name="Google Shape;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9" id="71" name="Google Shape;7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8" cy="1064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4" y="6200421"/>
            <a:ext cx="798045" cy="54307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587618" y="1058578"/>
            <a:ext cx="5490801" cy="43255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587621" y="2403"/>
            <a:ext cx="11169162" cy="1056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 11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3"/>
          <p:cNvSpPr txBox="1"/>
          <p:nvPr>
            <p:ph type="title"/>
          </p:nvPr>
        </p:nvSpPr>
        <p:spPr>
          <a:xfrm>
            <a:off x="609600" y="5160336"/>
            <a:ext cx="10972800" cy="1143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59"/>
              </a:buClr>
              <a:buSzPts val="4500"/>
              <a:buFont typeface="Gill Sans"/>
              <a:buNone/>
              <a:defRPr sz="4500">
                <a:solidFill>
                  <a:srgbClr val="1D22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91" name="Google Shape;591;p103"/>
          <p:cNvSpPr txBox="1"/>
          <p:nvPr>
            <p:ph idx="1" type="body"/>
          </p:nvPr>
        </p:nvSpPr>
        <p:spPr>
          <a:xfrm>
            <a:off x="609600" y="328278"/>
            <a:ext cx="5364480" cy="640081"/>
          </a:xfrm>
          <a:prstGeom prst="rect">
            <a:avLst/>
          </a:prstGeom>
          <a:solidFill>
            <a:srgbClr val="FFFFFF"/>
          </a:solidFill>
          <a:ln cap="flat" cmpd="sng" w="107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sz="1900"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2" name="Google Shape;592;p103"/>
          <p:cNvSpPr txBox="1"/>
          <p:nvPr>
            <p:ph idx="2" type="body"/>
          </p:nvPr>
        </p:nvSpPr>
        <p:spPr>
          <a:xfrm>
            <a:off x="6217920" y="328278"/>
            <a:ext cx="5364482" cy="640081"/>
          </a:xfrm>
          <a:prstGeom prst="rect">
            <a:avLst/>
          </a:prstGeom>
          <a:solidFill>
            <a:srgbClr val="FFFFFF"/>
          </a:solidFill>
          <a:ln cap="flat" cmpd="sng" w="107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3" name="Google Shape;593;p103"/>
          <p:cNvSpPr txBox="1"/>
          <p:nvPr>
            <p:ph idx="12" type="sldNum"/>
          </p:nvPr>
        </p:nvSpPr>
        <p:spPr>
          <a:xfrm>
            <a:off x="11652838" y="6512565"/>
            <a:ext cx="273652" cy="269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 6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4"/>
          <p:cNvSpPr/>
          <p:nvPr/>
        </p:nvSpPr>
        <p:spPr>
          <a:xfrm>
            <a:off x="4686" y="3522"/>
            <a:ext cx="1092597" cy="81944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1F6FF">
              <a:alpha val="32941"/>
            </a:srgbClr>
          </a:solidFill>
          <a:ln cap="rnd" cmpd="sng" w="9525">
            <a:solidFill>
              <a:srgbClr val="72A6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6" name="Google Shape;596;p104"/>
          <p:cNvSpPr/>
          <p:nvPr/>
        </p:nvSpPr>
        <p:spPr>
          <a:xfrm>
            <a:off x="225088" y="21102"/>
            <a:ext cx="2269590" cy="1702194"/>
          </a:xfrm>
          <a:prstGeom prst="ellipse">
            <a:avLst/>
          </a:prstGeom>
          <a:noFill/>
          <a:ln cap="rnd" cmpd="sng" w="27300">
            <a:solidFill>
              <a:srgbClr val="DCE9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25400">
              <a:srgbClr val="6F91C4">
                <a:alpha val="8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7" name="Google Shape;597;p104"/>
          <p:cNvSpPr/>
          <p:nvPr/>
        </p:nvSpPr>
        <p:spPr>
          <a:xfrm rot="2315674">
            <a:off x="243840" y="1055075"/>
            <a:ext cx="1500959" cy="1102628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78" y="10800"/>
                </a:moveTo>
                <a:cubicBezTo>
                  <a:pt x="1878" y="15353"/>
                  <a:pt x="5872" y="19044"/>
                  <a:pt x="10800" y="19044"/>
                </a:cubicBezTo>
                <a:cubicBezTo>
                  <a:pt x="15728" y="19044"/>
                  <a:pt x="19722" y="15353"/>
                  <a:pt x="19722" y="10800"/>
                </a:cubicBezTo>
                <a:cubicBezTo>
                  <a:pt x="19722" y="6247"/>
                  <a:pt x="15728" y="2556"/>
                  <a:pt x="10800" y="2556"/>
                </a:cubicBezTo>
                <a:cubicBezTo>
                  <a:pt x="5872" y="2556"/>
                  <a:pt x="1878" y="6247"/>
                  <a:pt x="1878" y="10800"/>
                </a:cubicBezTo>
                <a:close/>
              </a:path>
            </a:pathLst>
          </a:custGeom>
          <a:gradFill>
            <a:gsLst>
              <a:gs pos="0">
                <a:srgbClr val="F5F9FF">
                  <a:alpha val="69803"/>
                </a:srgbClr>
              </a:gs>
              <a:gs pos="70000">
                <a:srgbClr val="FBFCFF">
                  <a:alpha val="54901"/>
                </a:srgbClr>
              </a:gs>
              <a:gs pos="100000">
                <a:srgbClr val="72ABFF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649AEA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dir="4500000" dist="15000">
              <a:srgbClr val="2F4565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8" name="Google Shape;598;p104"/>
          <p:cNvSpPr/>
          <p:nvPr/>
        </p:nvSpPr>
        <p:spPr>
          <a:xfrm>
            <a:off x="1350497" y="-54"/>
            <a:ext cx="10841505" cy="68580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9" name="Google Shape;599;p104"/>
          <p:cNvSpPr/>
          <p:nvPr/>
        </p:nvSpPr>
        <p:spPr>
          <a:xfrm>
            <a:off x="1353310" y="-54"/>
            <a:ext cx="97540" cy="685805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rotWithShape="0" dir="10800000" dist="38000">
              <a:srgbClr val="51617A">
                <a:alpha val="2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0" name="Google Shape;600;p104"/>
          <p:cNvSpPr txBox="1"/>
          <p:nvPr>
            <p:ph type="title"/>
          </p:nvPr>
        </p:nvSpPr>
        <p:spPr>
          <a:xfrm>
            <a:off x="1914144" y="274320"/>
            <a:ext cx="9997441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59"/>
              </a:buClr>
              <a:buSzPts val="4300"/>
              <a:buFont typeface="Gill Sans"/>
              <a:buNone/>
              <a:defRPr b="0" sz="4300">
                <a:solidFill>
                  <a:srgbClr val="1D22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1" name="Google Shape;601;p104"/>
          <p:cNvSpPr txBox="1"/>
          <p:nvPr>
            <p:ph idx="12" type="sldNum"/>
          </p:nvPr>
        </p:nvSpPr>
        <p:spPr>
          <a:xfrm>
            <a:off x="11652838" y="6512565"/>
            <a:ext cx="273652" cy="269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 12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5"/>
          <p:cNvSpPr/>
          <p:nvPr/>
        </p:nvSpPr>
        <p:spPr>
          <a:xfrm>
            <a:off x="1353311" y="0"/>
            <a:ext cx="1083868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4" name="Google Shape;604;p105"/>
          <p:cNvSpPr/>
          <p:nvPr/>
        </p:nvSpPr>
        <p:spPr>
          <a:xfrm>
            <a:off x="1353310" y="-54"/>
            <a:ext cx="97540" cy="685805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rotWithShape="0" dir="10800000" dist="38000">
              <a:srgbClr val="51617A">
                <a:alpha val="2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5" name="Google Shape;605;p105"/>
          <p:cNvSpPr txBox="1"/>
          <p:nvPr>
            <p:ph idx="12" type="sldNum"/>
          </p:nvPr>
        </p:nvSpPr>
        <p:spPr>
          <a:xfrm>
            <a:off x="11652838" y="6512565"/>
            <a:ext cx="273652" cy="269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 11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6"/>
          <p:cNvSpPr txBox="1"/>
          <p:nvPr>
            <p:ph type="title"/>
          </p:nvPr>
        </p:nvSpPr>
        <p:spPr>
          <a:xfrm>
            <a:off x="609600" y="216777"/>
            <a:ext cx="5080000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1D2259"/>
              </a:buClr>
              <a:buSzPts val="2200"/>
              <a:buFont typeface="Gill Sans"/>
              <a:buNone/>
              <a:defRPr sz="2200" cap="none">
                <a:solidFill>
                  <a:srgbClr val="1D22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8" name="Google Shape;608;p106"/>
          <p:cNvSpPr txBox="1"/>
          <p:nvPr>
            <p:ph idx="1" type="body"/>
          </p:nvPr>
        </p:nvSpPr>
        <p:spPr>
          <a:xfrm>
            <a:off x="609600" y="1406964"/>
            <a:ext cx="5080000" cy="698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sz="1400"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sz="1400"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sz="1400"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sz="1400"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ill Sans"/>
              <a:buNone/>
              <a:defRPr sz="1400"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9" name="Google Shape;609;p106"/>
          <p:cNvSpPr txBox="1"/>
          <p:nvPr>
            <p:ph idx="12" type="sldNum"/>
          </p:nvPr>
        </p:nvSpPr>
        <p:spPr>
          <a:xfrm>
            <a:off x="11652838" y="6512565"/>
            <a:ext cx="273652" cy="269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 11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7"/>
          <p:cNvSpPr txBox="1"/>
          <p:nvPr>
            <p:ph type="title"/>
          </p:nvPr>
        </p:nvSpPr>
        <p:spPr>
          <a:xfrm>
            <a:off x="7849195" y="1066800"/>
            <a:ext cx="3657603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59"/>
              </a:buClr>
              <a:buSzPts val="2100"/>
              <a:buFont typeface="Gill Sans"/>
              <a:buNone/>
              <a:defRPr sz="2100">
                <a:solidFill>
                  <a:srgbClr val="1D22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2" name="Google Shape;612;p10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83463" lvl="0" marL="283463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3" name="Google Shape;613;p107"/>
          <p:cNvSpPr/>
          <p:nvPr>
            <p:ph idx="2" type="pic"/>
          </p:nvPr>
        </p:nvSpPr>
        <p:spPr>
          <a:xfrm>
            <a:off x="1117600" y="1143003"/>
            <a:ext cx="5892800" cy="3514532"/>
          </a:xfrm>
          <a:prstGeom prst="rect">
            <a:avLst/>
          </a:prstGeom>
          <a:noFill/>
          <a:ln>
            <a:noFill/>
          </a:ln>
        </p:spPr>
      </p:sp>
      <p:sp>
        <p:nvSpPr>
          <p:cNvPr id="614" name="Google Shape;614;p107"/>
          <p:cNvSpPr/>
          <p:nvPr/>
        </p:nvSpPr>
        <p:spPr>
          <a:xfrm rot="-2131329">
            <a:off x="528966" y="954339"/>
            <a:ext cx="914401" cy="204313"/>
          </a:xfrm>
          <a:prstGeom prst="rect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3300000" dist="25400">
              <a:srgbClr val="92BEFF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5" name="Google Shape;615;p107"/>
          <p:cNvSpPr/>
          <p:nvPr/>
        </p:nvSpPr>
        <p:spPr>
          <a:xfrm flipH="1" rot="2103354">
            <a:off x="6671556" y="936786"/>
            <a:ext cx="865635" cy="204313"/>
          </a:xfrm>
          <a:prstGeom prst="rect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3300000" dist="25400">
              <a:srgbClr val="ACCBF9">
                <a:alpha val="2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6" name="Google Shape;616;p107"/>
          <p:cNvSpPr txBox="1"/>
          <p:nvPr>
            <p:ph idx="1" type="body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Gill Sans"/>
              <a:buNone/>
              <a:defRPr sz="1400">
                <a:solidFill>
                  <a:srgbClr val="77777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Gill Sans"/>
              <a:buChar char="◦"/>
              <a:defRPr sz="1400">
                <a:solidFill>
                  <a:srgbClr val="77777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7500" lvl="2" marL="13716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Gill Sans"/>
              <a:buChar char="●"/>
              <a:defRPr sz="1400">
                <a:solidFill>
                  <a:srgbClr val="77777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Gill Sans"/>
              <a:buChar char="●"/>
              <a:defRPr sz="1400">
                <a:solidFill>
                  <a:srgbClr val="77777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1400"/>
              <a:buFont typeface="Gill Sans"/>
              <a:buChar char="●"/>
              <a:defRPr sz="1400">
                <a:solidFill>
                  <a:srgbClr val="77777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7" name="Google Shape;617;p107"/>
          <p:cNvSpPr txBox="1"/>
          <p:nvPr>
            <p:ph idx="12" type="sldNum"/>
          </p:nvPr>
        </p:nvSpPr>
        <p:spPr>
          <a:xfrm>
            <a:off x="11652838" y="6512565"/>
            <a:ext cx="273652" cy="269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 3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8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 7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9"/>
          <p:cNvSpPr txBox="1"/>
          <p:nvPr>
            <p:ph type="title"/>
          </p:nvPr>
        </p:nvSpPr>
        <p:spPr>
          <a:xfrm>
            <a:off x="511418" y="0"/>
            <a:ext cx="11169162" cy="1056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22" name="Google Shape;622;p109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13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10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 3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11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 4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" id="628" name="Google Shape;628;p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5561" y="1583576"/>
            <a:ext cx="4559900" cy="1748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629" name="Google Shape;629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1570" y="4441118"/>
            <a:ext cx="4670433" cy="2445757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112"/>
          <p:cNvSpPr txBox="1"/>
          <p:nvPr>
            <p:ph idx="1" type="body"/>
          </p:nvPr>
        </p:nvSpPr>
        <p:spPr>
          <a:xfrm>
            <a:off x="0" y="3602037"/>
            <a:ext cx="12192000" cy="165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sz="36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sz="36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sz="36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sz="36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sz="36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1" name="Google Shape;631;p112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 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9" id="77" name="Google Shape;7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8" cy="1064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78" name="Google Shape;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4" y="6200421"/>
            <a:ext cx="798045" cy="543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530998" y="1075713"/>
            <a:ext cx="5468574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6172201" y="1098231"/>
            <a:ext cx="5525968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529005" y="0"/>
            <a:ext cx="11169162" cy="1056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 2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13"/>
          <p:cNvSpPr txBox="1"/>
          <p:nvPr>
            <p:ph type="title"/>
          </p:nvPr>
        </p:nvSpPr>
        <p:spPr>
          <a:xfrm>
            <a:off x="529002" y="500062"/>
            <a:ext cx="11169162" cy="1056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34" name="Google Shape;634;p113"/>
          <p:cNvSpPr txBox="1"/>
          <p:nvPr>
            <p:ph idx="1" type="body"/>
          </p:nvPr>
        </p:nvSpPr>
        <p:spPr>
          <a:xfrm>
            <a:off x="528637" y="1555750"/>
            <a:ext cx="11169651" cy="4519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5" name="Google Shape;635;p113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 2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4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38" name="Google Shape;638;p114"/>
          <p:cNvSpPr txBox="1"/>
          <p:nvPr>
            <p:ph idx="1" type="body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9" name="Google Shape;639;p114"/>
          <p:cNvSpPr txBox="1"/>
          <p:nvPr>
            <p:ph idx="12" type="sldNum"/>
          </p:nvPr>
        </p:nvSpPr>
        <p:spPr>
          <a:xfrm>
            <a:off x="0" y="0"/>
            <a:ext cx="358409" cy="350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 3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15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sz="6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42" name="Google Shape;642;p115"/>
          <p:cNvSpPr txBox="1"/>
          <p:nvPr>
            <p:ph idx="1" type="body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3" name="Google Shape;643;p115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 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9" id="84" name="Google Shape;8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8" cy="1064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4" y="6200421"/>
            <a:ext cx="798045" cy="54307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 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9" id="88" name="Google Shape;8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8" cy="1064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4" y="6200421"/>
            <a:ext cx="798045" cy="54307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type="title"/>
          </p:nvPr>
        </p:nvSpPr>
        <p:spPr>
          <a:xfrm>
            <a:off x="531937" y="457200"/>
            <a:ext cx="424009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5183189" y="457201"/>
            <a:ext cx="6476878" cy="54038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531934" y="2057399"/>
            <a:ext cx="4240097" cy="38115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 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9" id="95" name="Google Shape;9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8" cy="1064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4" y="6200421"/>
            <a:ext cx="798045" cy="54307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type="title"/>
          </p:nvPr>
        </p:nvSpPr>
        <p:spPr>
          <a:xfrm>
            <a:off x="567105" y="457200"/>
            <a:ext cx="420492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17"/>
          <p:cNvSpPr/>
          <p:nvPr>
            <p:ph idx="2" type="pic"/>
          </p:nvPr>
        </p:nvSpPr>
        <p:spPr>
          <a:xfrm>
            <a:off x="5183187" y="457201"/>
            <a:ext cx="6492998" cy="5403852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567105" y="2057400"/>
            <a:ext cx="4204924" cy="38115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 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sz="6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 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 3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 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 3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sz="3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9"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21" name="Google Shape;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2" y="6200421"/>
            <a:ext cx="798045" cy="54306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 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sz="3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23"/>
          <p:cNvSpPr/>
          <p:nvPr>
            <p:ph idx="2" type="pic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showMasterSp="0">
  <p:cSld name="Cover Slid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127" name="Google Shape;12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64" y="6351103"/>
            <a:ext cx="976497" cy="37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28" name="Google Shape;1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" id="129" name="Google Shape;12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5564" y="1583576"/>
            <a:ext cx="4559900" cy="1748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130" name="Google Shape;13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1570" y="4441120"/>
            <a:ext cx="4670433" cy="24457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1" y="3602037"/>
            <a:ext cx="12192001" cy="165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1" sz="35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1" sz="35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1" sz="35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1" sz="35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b="1" sz="35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showMasterSp="0">
  <p:cSld name="1_Custom Layout 3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64" y="6351103"/>
            <a:ext cx="976497" cy="37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35" name="Google Shape;1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650946" y="1894863"/>
            <a:ext cx="4633167" cy="40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2" type="body"/>
          </p:nvPr>
        </p:nvSpPr>
        <p:spPr>
          <a:xfrm>
            <a:off x="633846" y="536712"/>
            <a:ext cx="4650268" cy="1182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b="1" sz="31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5"/>
          <p:cNvSpPr/>
          <p:nvPr/>
        </p:nvSpPr>
        <p:spPr>
          <a:xfrm rot="5400000">
            <a:off x="5888749" y="656994"/>
            <a:ext cx="2124951" cy="212495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F3F3F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25"/>
          <p:cNvSpPr/>
          <p:nvPr>
            <p:ph idx="3" type="pic"/>
          </p:nvPr>
        </p:nvSpPr>
        <p:spPr>
          <a:xfrm>
            <a:off x="6335910" y="1036063"/>
            <a:ext cx="5033403" cy="4713329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142" name="Google Shape;14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64" y="6351103"/>
            <a:ext cx="976497" cy="37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" id="144" name="Google Shape;14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1183" y="2079173"/>
            <a:ext cx="9180818" cy="480770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>
            <p:ph type="title"/>
          </p:nvPr>
        </p:nvSpPr>
        <p:spPr>
          <a:xfrm>
            <a:off x="1524000" y="1350962"/>
            <a:ext cx="9144001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  <a:defRPr sz="59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 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148" name="Google Shape;14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64" y="6351103"/>
            <a:ext cx="976497" cy="37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>
            <p:ph type="title"/>
          </p:nvPr>
        </p:nvSpPr>
        <p:spPr>
          <a:xfrm>
            <a:off x="831850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  <a:defRPr sz="59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831850" y="4589464"/>
            <a:ext cx="10515600" cy="1500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sz="23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sz="23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sz="2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sz="23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sz="23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 3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154" name="Google Shape;15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64" y="6351103"/>
            <a:ext cx="976497" cy="37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55" name="Google Shape;1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587618" y="1058578"/>
            <a:ext cx="5490801" cy="432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 sz="2700"/>
            </a:lvl1pPr>
            <a:lvl2pPr indent="-40005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 sz="2700"/>
            </a:lvl2pPr>
            <a:lvl3pPr indent="-40005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 sz="2700"/>
            </a:lvl3pPr>
            <a:lvl4pPr indent="-40005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 sz="2700"/>
            </a:lvl4pPr>
            <a:lvl5pPr indent="-40005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 sz="27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type="title"/>
          </p:nvPr>
        </p:nvSpPr>
        <p:spPr>
          <a:xfrm>
            <a:off x="587618" y="2403"/>
            <a:ext cx="11169164" cy="1056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 4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160" name="Google Shape;16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64" y="6351103"/>
            <a:ext cx="976497" cy="37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61" name="Google Shape;16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530998" y="1075713"/>
            <a:ext cx="5468574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b="1" sz="23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b="1" sz="23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b="1" sz="23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b="1" sz="23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b="1" sz="23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idx="2" type="body"/>
          </p:nvPr>
        </p:nvSpPr>
        <p:spPr>
          <a:xfrm>
            <a:off x="6172201" y="1098231"/>
            <a:ext cx="5525967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type="title"/>
          </p:nvPr>
        </p:nvSpPr>
        <p:spPr>
          <a:xfrm>
            <a:off x="529005" y="0"/>
            <a:ext cx="11169161" cy="1056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 4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167" name="Google Shape;16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64" y="6351103"/>
            <a:ext cx="976497" cy="37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68" name="Google Shape;1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>
            <p:ph type="title"/>
          </p:nvPr>
        </p:nvSpPr>
        <p:spPr>
          <a:xfrm>
            <a:off x="531935" y="457200"/>
            <a:ext cx="424009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sz="31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5183187" y="457201"/>
            <a:ext cx="6476879" cy="5403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254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00"/>
              <a:buChar char="•"/>
              <a:defRPr sz="3100"/>
            </a:lvl1pPr>
            <a:lvl2pPr indent="-42545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00"/>
              <a:buChar char="•"/>
              <a:defRPr sz="3100"/>
            </a:lvl2pPr>
            <a:lvl3pPr indent="-42545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00"/>
              <a:buChar char="•"/>
              <a:defRPr sz="3100"/>
            </a:lvl3pPr>
            <a:lvl4pPr indent="-42545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00"/>
              <a:buChar char="•"/>
              <a:defRPr sz="3100"/>
            </a:lvl4pPr>
            <a:lvl5pPr indent="-42545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100"/>
              <a:buChar char="•"/>
              <a:defRPr sz="31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0"/>
          <p:cNvSpPr txBox="1"/>
          <p:nvPr>
            <p:ph idx="2" type="body"/>
          </p:nvPr>
        </p:nvSpPr>
        <p:spPr>
          <a:xfrm>
            <a:off x="531934" y="2057400"/>
            <a:ext cx="424009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 4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174" name="Google Shape;17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64" y="6351103"/>
            <a:ext cx="976497" cy="37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75" name="Google Shape;1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1"/>
          <p:cNvSpPr txBox="1"/>
          <p:nvPr>
            <p:ph type="title"/>
          </p:nvPr>
        </p:nvSpPr>
        <p:spPr>
          <a:xfrm>
            <a:off x="567105" y="457200"/>
            <a:ext cx="4204921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  <a:defRPr sz="31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7" name="Google Shape;177;p31"/>
          <p:cNvSpPr/>
          <p:nvPr>
            <p:ph idx="2" type="pic"/>
          </p:nvPr>
        </p:nvSpPr>
        <p:spPr>
          <a:xfrm>
            <a:off x="5183187" y="457201"/>
            <a:ext cx="6492998" cy="5403852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567105" y="2057400"/>
            <a:ext cx="4204921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1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roved BNI Colors" showMasterSp="0">
  <p:cSld name="Approved BNI Colors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181" name="Google Shape;18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64" y="6351103"/>
            <a:ext cx="976497" cy="37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" id="183" name="Google Shape;18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021" y="180297"/>
            <a:ext cx="8040221" cy="58989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 txBox="1"/>
          <p:nvPr/>
        </p:nvSpPr>
        <p:spPr>
          <a:xfrm>
            <a:off x="9652975" y="1335349"/>
            <a:ext cx="993237" cy="696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Other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Hues of Red</a:t>
            </a:r>
            <a:endParaRPr/>
          </a:p>
        </p:txBody>
      </p:sp>
      <p:pic>
        <p:nvPicPr>
          <p:cNvPr descr="Picture 5" id="185" name="Google Shape;18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38509" y="2179339"/>
            <a:ext cx="1022179" cy="37378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186" name="Google Shape;186;p32"/>
          <p:cNvPicPr preferRelativeResize="0"/>
          <p:nvPr/>
        </p:nvPicPr>
        <p:blipFill rotWithShape="1">
          <a:blip r:embed="rId6">
            <a:alphaModFix/>
          </a:blip>
          <a:srcRect b="37972" l="34827" r="34946" t="35301"/>
          <a:stretch/>
        </p:blipFill>
        <p:spPr>
          <a:xfrm>
            <a:off x="9309717" y="2787506"/>
            <a:ext cx="1679759" cy="273514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showMasterSp="0">
  <p:cSld name="1_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9"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8" cy="1064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25" name="Google Shape;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4" y="6200421"/>
            <a:ext cx="798045" cy="54307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6"/>
          <p:cNvSpPr txBox="1"/>
          <p:nvPr>
            <p:ph idx="1" type="body"/>
          </p:nvPr>
        </p:nvSpPr>
        <p:spPr>
          <a:xfrm>
            <a:off x="650948" y="1894863"/>
            <a:ext cx="4633165" cy="40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633850" y="536715"/>
            <a:ext cx="4650264" cy="11827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1"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"/>
          <p:cNvSpPr/>
          <p:nvPr/>
        </p:nvSpPr>
        <p:spPr>
          <a:xfrm rot="5400000">
            <a:off x="5792060" y="546382"/>
            <a:ext cx="2124951" cy="212495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ED7D3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Google Shape;29;p6"/>
          <p:cNvSpPr/>
          <p:nvPr>
            <p:ph idx="3" type="pic"/>
          </p:nvPr>
        </p:nvSpPr>
        <p:spPr>
          <a:xfrm>
            <a:off x="6335910" y="1036063"/>
            <a:ext cx="5033404" cy="4713331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 showMasterSp="0">
  <p:cSld name="1_Two Conten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191" name="Google Shape;19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64" y="6351103"/>
            <a:ext cx="976497" cy="37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92" name="Google Shape;19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4"/>
          <p:cNvSpPr txBox="1"/>
          <p:nvPr>
            <p:ph type="title"/>
          </p:nvPr>
        </p:nvSpPr>
        <p:spPr>
          <a:xfrm>
            <a:off x="838418" y="365125"/>
            <a:ext cx="10515166" cy="1325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4" name="Google Shape;194;p34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 4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650946" y="1894863"/>
            <a:ext cx="4633167" cy="40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2" type="body"/>
          </p:nvPr>
        </p:nvSpPr>
        <p:spPr>
          <a:xfrm>
            <a:off x="633846" y="536712"/>
            <a:ext cx="4650268" cy="1182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1"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5"/>
          <p:cNvSpPr/>
          <p:nvPr/>
        </p:nvSpPr>
        <p:spPr>
          <a:xfrm rot="5400000">
            <a:off x="5792058" y="546381"/>
            <a:ext cx="2124951" cy="212495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ED7D3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35"/>
          <p:cNvSpPr/>
          <p:nvPr>
            <p:ph idx="3" type="pic"/>
          </p:nvPr>
        </p:nvSpPr>
        <p:spPr>
          <a:xfrm>
            <a:off x="6335910" y="1036060"/>
            <a:ext cx="5033403" cy="4713331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5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 4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36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 4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587618" y="1058578"/>
            <a:ext cx="5490799" cy="432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7"/>
          <p:cNvSpPr txBox="1"/>
          <p:nvPr>
            <p:ph type="title"/>
          </p:nvPr>
        </p:nvSpPr>
        <p:spPr>
          <a:xfrm>
            <a:off x="587618" y="2403"/>
            <a:ext cx="11169162" cy="1056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8" name="Google Shape;208;p37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 5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530998" y="1075713"/>
            <a:ext cx="5468574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8"/>
          <p:cNvSpPr txBox="1"/>
          <p:nvPr>
            <p:ph idx="2" type="body"/>
          </p:nvPr>
        </p:nvSpPr>
        <p:spPr>
          <a:xfrm>
            <a:off x="6172198" y="1098231"/>
            <a:ext cx="5525968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38"/>
          <p:cNvSpPr txBox="1"/>
          <p:nvPr>
            <p:ph type="title"/>
          </p:nvPr>
        </p:nvSpPr>
        <p:spPr>
          <a:xfrm>
            <a:off x="529002" y="0"/>
            <a:ext cx="11169164" cy="1056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3" name="Google Shape;213;p38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5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 5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531935" y="457200"/>
            <a:ext cx="424009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5183187" y="457201"/>
            <a:ext cx="6476879" cy="5403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40"/>
          <p:cNvSpPr txBox="1"/>
          <p:nvPr>
            <p:ph idx="2" type="body"/>
          </p:nvPr>
        </p:nvSpPr>
        <p:spPr>
          <a:xfrm>
            <a:off x="531934" y="2057400"/>
            <a:ext cx="424009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40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 5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567102" y="457200"/>
            <a:ext cx="420492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3" name="Google Shape;223;p41"/>
          <p:cNvSpPr/>
          <p:nvPr>
            <p:ph idx="2" type="pic"/>
          </p:nvPr>
        </p:nvSpPr>
        <p:spPr>
          <a:xfrm>
            <a:off x="5183187" y="457201"/>
            <a:ext cx="6492998" cy="5403852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567102" y="2057400"/>
            <a:ext cx="4204924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41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 5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227" name="Google Shape;22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62" y="6351103"/>
            <a:ext cx="976498" cy="37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28" name="Google Shape;2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0" name="Google Shape;230;p42"/>
          <p:cNvSpPr txBox="1"/>
          <p:nvPr>
            <p:ph idx="1" type="body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42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9"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8" cy="1064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33" name="Google Shape;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4" y="6200421"/>
            <a:ext cx="798045" cy="54307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idx="1" type="body"/>
          </p:nvPr>
        </p:nvSpPr>
        <p:spPr>
          <a:xfrm>
            <a:off x="530998" y="1075713"/>
            <a:ext cx="5468574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6172201" y="1098231"/>
            <a:ext cx="5525968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529005" y="0"/>
            <a:ext cx="11169162" cy="1056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 5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233" name="Google Shape;23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62" y="6351103"/>
            <a:ext cx="976498" cy="37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34" name="Google Shape;23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3"/>
          <p:cNvSpPr txBox="1"/>
          <p:nvPr>
            <p:ph idx="1" type="body"/>
          </p:nvPr>
        </p:nvSpPr>
        <p:spPr>
          <a:xfrm>
            <a:off x="529002" y="1556239"/>
            <a:ext cx="54907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43"/>
          <p:cNvSpPr txBox="1"/>
          <p:nvPr>
            <p:ph type="title"/>
          </p:nvPr>
        </p:nvSpPr>
        <p:spPr>
          <a:xfrm>
            <a:off x="529002" y="500062"/>
            <a:ext cx="11169162" cy="1056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7" name="Google Shape;237;p43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 6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239" name="Google Shape;239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62" y="6351103"/>
            <a:ext cx="976498" cy="37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40" name="Google Shape;24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529002" y="1575657"/>
            <a:ext cx="5468576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44"/>
          <p:cNvSpPr txBox="1"/>
          <p:nvPr>
            <p:ph idx="2" type="body"/>
          </p:nvPr>
        </p:nvSpPr>
        <p:spPr>
          <a:xfrm>
            <a:off x="6172198" y="1575657"/>
            <a:ext cx="5525968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44"/>
          <p:cNvSpPr txBox="1"/>
          <p:nvPr>
            <p:ph type="title"/>
          </p:nvPr>
        </p:nvSpPr>
        <p:spPr>
          <a:xfrm>
            <a:off x="529002" y="500062"/>
            <a:ext cx="11169162" cy="1056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4" name="Google Shape;244;p44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246" name="Google Shape;24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62" y="6351103"/>
            <a:ext cx="976498" cy="37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47" name="Google Shape;24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5"/>
          <p:cNvSpPr txBox="1"/>
          <p:nvPr>
            <p:ph type="title"/>
          </p:nvPr>
        </p:nvSpPr>
        <p:spPr>
          <a:xfrm>
            <a:off x="529002" y="500062"/>
            <a:ext cx="11169162" cy="1056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9" name="Google Shape;249;p45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 6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251" name="Google Shape;251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62" y="6351103"/>
            <a:ext cx="976498" cy="37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52" name="Google Shape;25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6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 6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255" name="Google Shape;255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62" y="6351103"/>
            <a:ext cx="976498" cy="37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56" name="Google Shape;25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7"/>
          <p:cNvSpPr txBox="1"/>
          <p:nvPr>
            <p:ph type="title"/>
          </p:nvPr>
        </p:nvSpPr>
        <p:spPr>
          <a:xfrm>
            <a:off x="531935" y="457200"/>
            <a:ext cx="424009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8" name="Google Shape;258;p47"/>
          <p:cNvSpPr txBox="1"/>
          <p:nvPr>
            <p:ph idx="1" type="body"/>
          </p:nvPr>
        </p:nvSpPr>
        <p:spPr>
          <a:xfrm>
            <a:off x="5183187" y="457201"/>
            <a:ext cx="6476879" cy="5403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47"/>
          <p:cNvSpPr txBox="1"/>
          <p:nvPr>
            <p:ph idx="2" type="body"/>
          </p:nvPr>
        </p:nvSpPr>
        <p:spPr>
          <a:xfrm>
            <a:off x="531934" y="2057400"/>
            <a:ext cx="424009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47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 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262" name="Google Shape;26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62" y="6351103"/>
            <a:ext cx="976498" cy="37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63" name="Google Shape;26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8"/>
          <p:cNvSpPr txBox="1"/>
          <p:nvPr>
            <p:ph type="title"/>
          </p:nvPr>
        </p:nvSpPr>
        <p:spPr>
          <a:xfrm>
            <a:off x="567102" y="457200"/>
            <a:ext cx="420492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5" name="Google Shape;265;p48"/>
          <p:cNvSpPr/>
          <p:nvPr>
            <p:ph idx="2" type="pic"/>
          </p:nvPr>
        </p:nvSpPr>
        <p:spPr>
          <a:xfrm>
            <a:off x="5183187" y="457201"/>
            <a:ext cx="6492998" cy="5403852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48"/>
          <p:cNvSpPr txBox="1"/>
          <p:nvPr>
            <p:ph idx="1" type="body"/>
          </p:nvPr>
        </p:nvSpPr>
        <p:spPr>
          <a:xfrm>
            <a:off x="567102" y="2057400"/>
            <a:ext cx="4204924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48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range" showMasterSp="0">
  <p:cSld name="Title Slide Orange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269" name="Google Shape;269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9" y="0"/>
            <a:ext cx="121951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9"/>
          <p:cNvSpPr/>
          <p:nvPr/>
        </p:nvSpPr>
        <p:spPr>
          <a:xfrm>
            <a:off x="-66" y="5943600"/>
            <a:ext cx="12192131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49"/>
          <p:cNvSpPr txBox="1"/>
          <p:nvPr>
            <p:ph type="title"/>
          </p:nvPr>
        </p:nvSpPr>
        <p:spPr>
          <a:xfrm>
            <a:off x="458909" y="990600"/>
            <a:ext cx="517977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sz="3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2" name="Google Shape;272;p49"/>
          <p:cNvSpPr txBox="1"/>
          <p:nvPr>
            <p:ph idx="1" type="body"/>
          </p:nvPr>
        </p:nvSpPr>
        <p:spPr>
          <a:xfrm>
            <a:off x="458907" y="3733800"/>
            <a:ext cx="517977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5" id="273" name="Google Shape;27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09" y="6149340"/>
            <a:ext cx="2044639" cy="50292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9"/>
          <p:cNvSpPr/>
          <p:nvPr>
            <p:ph idx="2" type="pic"/>
          </p:nvPr>
        </p:nvSpPr>
        <p:spPr>
          <a:xfrm>
            <a:off x="6148863" y="-1908"/>
            <a:ext cx="6048217" cy="5947282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49"/>
          <p:cNvSpPr txBox="1"/>
          <p:nvPr>
            <p:ph idx="12" type="sldNum"/>
          </p:nvPr>
        </p:nvSpPr>
        <p:spPr>
          <a:xfrm>
            <a:off x="11485296" y="6381093"/>
            <a:ext cx="244903" cy="24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Yellow" showMasterSp="0">
  <p:cSld name="1_Title Slide Yellow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277" name="Google Shape;277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9" y="0"/>
            <a:ext cx="121951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0"/>
          <p:cNvSpPr/>
          <p:nvPr/>
        </p:nvSpPr>
        <p:spPr>
          <a:xfrm>
            <a:off x="-66" y="5943600"/>
            <a:ext cx="12192131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50"/>
          <p:cNvSpPr txBox="1"/>
          <p:nvPr>
            <p:ph type="title"/>
          </p:nvPr>
        </p:nvSpPr>
        <p:spPr>
          <a:xfrm>
            <a:off x="458909" y="990600"/>
            <a:ext cx="517977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entury Gothic"/>
              <a:buNone/>
              <a:defRPr sz="3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0" name="Google Shape;280;p50"/>
          <p:cNvSpPr txBox="1"/>
          <p:nvPr>
            <p:ph idx="1" type="body"/>
          </p:nvPr>
        </p:nvSpPr>
        <p:spPr>
          <a:xfrm>
            <a:off x="458907" y="3733800"/>
            <a:ext cx="517977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5" id="281" name="Google Shape;28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09" y="6149340"/>
            <a:ext cx="2044639" cy="502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0"/>
          <p:cNvSpPr/>
          <p:nvPr>
            <p:ph idx="2" type="pic"/>
          </p:nvPr>
        </p:nvSpPr>
        <p:spPr>
          <a:xfrm>
            <a:off x="6148863" y="-1908"/>
            <a:ext cx="6048217" cy="5947282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50"/>
          <p:cNvSpPr txBox="1"/>
          <p:nvPr>
            <p:ph idx="12" type="sldNum"/>
          </p:nvPr>
        </p:nvSpPr>
        <p:spPr>
          <a:xfrm>
            <a:off x="11485296" y="6381093"/>
            <a:ext cx="244903" cy="24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 Teal" showMasterSp="0">
  <p:cSld name="2_Title Slide Teal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285" name="Google Shape;285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9" y="0"/>
            <a:ext cx="121951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1"/>
          <p:cNvSpPr/>
          <p:nvPr/>
        </p:nvSpPr>
        <p:spPr>
          <a:xfrm>
            <a:off x="-66" y="5943600"/>
            <a:ext cx="12192131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51"/>
          <p:cNvSpPr txBox="1"/>
          <p:nvPr>
            <p:ph type="title"/>
          </p:nvPr>
        </p:nvSpPr>
        <p:spPr>
          <a:xfrm>
            <a:off x="458909" y="990600"/>
            <a:ext cx="517977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sz="3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8" name="Google Shape;288;p51"/>
          <p:cNvSpPr txBox="1"/>
          <p:nvPr>
            <p:ph idx="1" type="body"/>
          </p:nvPr>
        </p:nvSpPr>
        <p:spPr>
          <a:xfrm>
            <a:off x="458907" y="3733800"/>
            <a:ext cx="517977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5" id="289" name="Google Shape;28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09" y="6149340"/>
            <a:ext cx="2044639" cy="50292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1"/>
          <p:cNvSpPr/>
          <p:nvPr>
            <p:ph idx="2" type="pic"/>
          </p:nvPr>
        </p:nvSpPr>
        <p:spPr>
          <a:xfrm>
            <a:off x="6148863" y="-1908"/>
            <a:ext cx="6048217" cy="5947282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Google Shape;291;p51"/>
          <p:cNvSpPr txBox="1"/>
          <p:nvPr>
            <p:ph idx="12" type="sldNum"/>
          </p:nvPr>
        </p:nvSpPr>
        <p:spPr>
          <a:xfrm>
            <a:off x="11485296" y="6381093"/>
            <a:ext cx="244903" cy="24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 Purple" showMasterSp="0">
  <p:cSld name="3_Title Slide Purple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293" name="Google Shape;293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9" y="0"/>
            <a:ext cx="121951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2"/>
          <p:cNvSpPr/>
          <p:nvPr/>
        </p:nvSpPr>
        <p:spPr>
          <a:xfrm>
            <a:off x="-66" y="5943600"/>
            <a:ext cx="12192131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52"/>
          <p:cNvSpPr txBox="1"/>
          <p:nvPr>
            <p:ph type="title"/>
          </p:nvPr>
        </p:nvSpPr>
        <p:spPr>
          <a:xfrm>
            <a:off x="458909" y="990600"/>
            <a:ext cx="517977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sz="3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458907" y="3733800"/>
            <a:ext cx="517977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5" id="297" name="Google Shape;29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909" y="6149340"/>
            <a:ext cx="2044639" cy="50292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2"/>
          <p:cNvSpPr/>
          <p:nvPr>
            <p:ph idx="2" type="pic"/>
          </p:nvPr>
        </p:nvSpPr>
        <p:spPr>
          <a:xfrm>
            <a:off x="6148863" y="-1908"/>
            <a:ext cx="6048217" cy="5947282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52"/>
          <p:cNvSpPr txBox="1"/>
          <p:nvPr>
            <p:ph idx="12" type="sldNum"/>
          </p:nvPr>
        </p:nvSpPr>
        <p:spPr>
          <a:xfrm>
            <a:off x="11485296" y="6381093"/>
            <a:ext cx="244903" cy="24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 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9" id="39" name="Google Shape;3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8" cy="1064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40" name="Google Shape;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4" y="6200421"/>
            <a:ext cx="798045" cy="5430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range" showMasterSp="0">
  <p:cSld name="Title and Content Orange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301" name="Google Shape;301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" y="1714"/>
            <a:ext cx="12192129" cy="685628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3"/>
          <p:cNvSpPr txBox="1"/>
          <p:nvPr>
            <p:ph type="title"/>
          </p:nvPr>
        </p:nvSpPr>
        <p:spPr>
          <a:xfrm>
            <a:off x="458909" y="457200"/>
            <a:ext cx="9524304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652B"/>
              </a:buClr>
              <a:buSzPts val="3600"/>
              <a:buFont typeface="Century Gothic"/>
              <a:buNone/>
              <a:defRPr b="0" sz="3600">
                <a:solidFill>
                  <a:srgbClr val="E9652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3" name="Google Shape;303;p53"/>
          <p:cNvSpPr txBox="1"/>
          <p:nvPr>
            <p:ph idx="1" type="body"/>
          </p:nvPr>
        </p:nvSpPr>
        <p:spPr>
          <a:xfrm>
            <a:off x="458907" y="1524000"/>
            <a:ext cx="11277363" cy="4602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52" id="304" name="Google Shape;304;p53"/>
          <p:cNvPicPr preferRelativeResize="0"/>
          <p:nvPr/>
        </p:nvPicPr>
        <p:blipFill rotWithShape="1">
          <a:blip r:embed="rId3">
            <a:alphaModFix/>
          </a:blip>
          <a:srcRect b="11458" l="5381" r="4688" t="13889"/>
          <a:stretch/>
        </p:blipFill>
        <p:spPr>
          <a:xfrm>
            <a:off x="10701104" y="457201"/>
            <a:ext cx="1111386" cy="92233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3"/>
          <p:cNvSpPr txBox="1"/>
          <p:nvPr>
            <p:ph idx="12" type="sldNum"/>
          </p:nvPr>
        </p:nvSpPr>
        <p:spPr>
          <a:xfrm>
            <a:off x="11485296" y="6486051"/>
            <a:ext cx="244903" cy="24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Orange" showMasterSp="0">
  <p:cSld name="1_Title and Content Orang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307" name="Google Shape;307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" y="1715"/>
            <a:ext cx="12192129" cy="685628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4"/>
          <p:cNvSpPr txBox="1"/>
          <p:nvPr>
            <p:ph type="title"/>
          </p:nvPr>
        </p:nvSpPr>
        <p:spPr>
          <a:xfrm>
            <a:off x="458909" y="457200"/>
            <a:ext cx="9524304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652B"/>
              </a:buClr>
              <a:buSzPts val="3600"/>
              <a:buFont typeface="Century Gothic"/>
              <a:buNone/>
              <a:defRPr b="0" sz="3600">
                <a:solidFill>
                  <a:srgbClr val="E9652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9" name="Google Shape;309;p54"/>
          <p:cNvSpPr txBox="1"/>
          <p:nvPr>
            <p:ph idx="1" type="body"/>
          </p:nvPr>
        </p:nvSpPr>
        <p:spPr>
          <a:xfrm>
            <a:off x="458907" y="1524000"/>
            <a:ext cx="11277363" cy="4602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52" id="310" name="Google Shape;310;p54"/>
          <p:cNvPicPr preferRelativeResize="0"/>
          <p:nvPr/>
        </p:nvPicPr>
        <p:blipFill rotWithShape="1">
          <a:blip r:embed="rId3">
            <a:alphaModFix/>
          </a:blip>
          <a:srcRect b="11458" l="5381" r="4688" t="13889"/>
          <a:stretch/>
        </p:blipFill>
        <p:spPr>
          <a:xfrm>
            <a:off x="10701104" y="457201"/>
            <a:ext cx="1111386" cy="92233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4"/>
          <p:cNvSpPr txBox="1"/>
          <p:nvPr>
            <p:ph idx="12" type="sldNum"/>
          </p:nvPr>
        </p:nvSpPr>
        <p:spPr>
          <a:xfrm>
            <a:off x="11485296" y="6486051"/>
            <a:ext cx="244903" cy="24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Yellow" showMasterSp="0">
  <p:cSld name="1_Title and Content Yellow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313" name="Google Shape;313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" y="1715"/>
            <a:ext cx="12192129" cy="685628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5"/>
          <p:cNvSpPr txBox="1"/>
          <p:nvPr>
            <p:ph type="title"/>
          </p:nvPr>
        </p:nvSpPr>
        <p:spPr>
          <a:xfrm>
            <a:off x="458909" y="457200"/>
            <a:ext cx="9524304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B73E"/>
              </a:buClr>
              <a:buSzPts val="3600"/>
              <a:buFont typeface="Century Gothic"/>
              <a:buNone/>
              <a:defRPr b="0" sz="3600">
                <a:solidFill>
                  <a:srgbClr val="FAB73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5" name="Google Shape;315;p55"/>
          <p:cNvSpPr txBox="1"/>
          <p:nvPr>
            <p:ph idx="1" type="body"/>
          </p:nvPr>
        </p:nvSpPr>
        <p:spPr>
          <a:xfrm>
            <a:off x="458907" y="1524000"/>
            <a:ext cx="11277363" cy="4602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52" id="316" name="Google Shape;316;p55"/>
          <p:cNvPicPr preferRelativeResize="0"/>
          <p:nvPr/>
        </p:nvPicPr>
        <p:blipFill rotWithShape="1">
          <a:blip r:embed="rId3">
            <a:alphaModFix/>
          </a:blip>
          <a:srcRect b="11458" l="5381" r="4688" t="13889"/>
          <a:stretch/>
        </p:blipFill>
        <p:spPr>
          <a:xfrm>
            <a:off x="10701104" y="457201"/>
            <a:ext cx="1111386" cy="92233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5"/>
          <p:cNvSpPr txBox="1"/>
          <p:nvPr>
            <p:ph idx="12" type="sldNum"/>
          </p:nvPr>
        </p:nvSpPr>
        <p:spPr>
          <a:xfrm>
            <a:off x="11485296" y="6486051"/>
            <a:ext cx="244903" cy="24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Yellow" showMasterSp="0">
  <p:cSld name="2_Title and Content Yellow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319" name="Google Shape;319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" y="1715"/>
            <a:ext cx="12192128" cy="685628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6"/>
          <p:cNvSpPr txBox="1"/>
          <p:nvPr>
            <p:ph type="title"/>
          </p:nvPr>
        </p:nvSpPr>
        <p:spPr>
          <a:xfrm>
            <a:off x="458909" y="457200"/>
            <a:ext cx="9524304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B73E"/>
              </a:buClr>
              <a:buSzPts val="3600"/>
              <a:buFont typeface="Century Gothic"/>
              <a:buNone/>
              <a:defRPr b="0" sz="3600">
                <a:solidFill>
                  <a:srgbClr val="FAB73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1" name="Google Shape;321;p56"/>
          <p:cNvSpPr txBox="1"/>
          <p:nvPr>
            <p:ph idx="1" type="body"/>
          </p:nvPr>
        </p:nvSpPr>
        <p:spPr>
          <a:xfrm>
            <a:off x="458907" y="1524000"/>
            <a:ext cx="11277363" cy="4602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52" id="322" name="Google Shape;322;p56"/>
          <p:cNvPicPr preferRelativeResize="0"/>
          <p:nvPr/>
        </p:nvPicPr>
        <p:blipFill rotWithShape="1">
          <a:blip r:embed="rId3">
            <a:alphaModFix/>
          </a:blip>
          <a:srcRect b="11458" l="5381" r="4688" t="13889"/>
          <a:stretch/>
        </p:blipFill>
        <p:spPr>
          <a:xfrm>
            <a:off x="10701104" y="457201"/>
            <a:ext cx="1111386" cy="92233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6"/>
          <p:cNvSpPr txBox="1"/>
          <p:nvPr>
            <p:ph idx="12" type="sldNum"/>
          </p:nvPr>
        </p:nvSpPr>
        <p:spPr>
          <a:xfrm>
            <a:off x="11485296" y="6486051"/>
            <a:ext cx="244903" cy="24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Teal" showMasterSp="0">
  <p:cSld name="2_Title and Content Teal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325" name="Google Shape;325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" y="1715"/>
            <a:ext cx="12192128" cy="685628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7"/>
          <p:cNvSpPr txBox="1"/>
          <p:nvPr>
            <p:ph type="title"/>
          </p:nvPr>
        </p:nvSpPr>
        <p:spPr>
          <a:xfrm>
            <a:off x="458909" y="457200"/>
            <a:ext cx="9524304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B394"/>
              </a:buClr>
              <a:buSzPts val="3600"/>
              <a:buFont typeface="Century Gothic"/>
              <a:buNone/>
              <a:defRPr b="0" sz="3600">
                <a:solidFill>
                  <a:srgbClr val="48B39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7" name="Google Shape;327;p57"/>
          <p:cNvSpPr txBox="1"/>
          <p:nvPr>
            <p:ph idx="1" type="body"/>
          </p:nvPr>
        </p:nvSpPr>
        <p:spPr>
          <a:xfrm>
            <a:off x="458907" y="1524000"/>
            <a:ext cx="11277363" cy="4602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52" id="328" name="Google Shape;328;p57"/>
          <p:cNvPicPr preferRelativeResize="0"/>
          <p:nvPr/>
        </p:nvPicPr>
        <p:blipFill rotWithShape="1">
          <a:blip r:embed="rId3">
            <a:alphaModFix/>
          </a:blip>
          <a:srcRect b="11458" l="5381" r="4688" t="13889"/>
          <a:stretch/>
        </p:blipFill>
        <p:spPr>
          <a:xfrm>
            <a:off x="10701104" y="457201"/>
            <a:ext cx="1111386" cy="92233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7"/>
          <p:cNvSpPr txBox="1"/>
          <p:nvPr>
            <p:ph idx="12" type="sldNum"/>
          </p:nvPr>
        </p:nvSpPr>
        <p:spPr>
          <a:xfrm>
            <a:off x="11485296" y="6486051"/>
            <a:ext cx="244903" cy="24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 Teal" showMasterSp="0">
  <p:cSld name="4_Title and Content Teal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331" name="Google Shape;331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" y="1714"/>
            <a:ext cx="12192128" cy="685628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8"/>
          <p:cNvSpPr txBox="1"/>
          <p:nvPr>
            <p:ph type="title"/>
          </p:nvPr>
        </p:nvSpPr>
        <p:spPr>
          <a:xfrm>
            <a:off x="458909" y="457200"/>
            <a:ext cx="9524304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B394"/>
              </a:buClr>
              <a:buSzPts val="3600"/>
              <a:buFont typeface="Century Gothic"/>
              <a:buNone/>
              <a:defRPr b="0" sz="3600">
                <a:solidFill>
                  <a:srgbClr val="48B39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3" name="Google Shape;333;p58"/>
          <p:cNvSpPr txBox="1"/>
          <p:nvPr>
            <p:ph idx="1" type="body"/>
          </p:nvPr>
        </p:nvSpPr>
        <p:spPr>
          <a:xfrm>
            <a:off x="458907" y="1524000"/>
            <a:ext cx="11277363" cy="4602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52" id="334" name="Google Shape;334;p58"/>
          <p:cNvPicPr preferRelativeResize="0"/>
          <p:nvPr/>
        </p:nvPicPr>
        <p:blipFill rotWithShape="1">
          <a:blip r:embed="rId3">
            <a:alphaModFix/>
          </a:blip>
          <a:srcRect b="11458" l="5381" r="4688" t="13889"/>
          <a:stretch/>
        </p:blipFill>
        <p:spPr>
          <a:xfrm>
            <a:off x="10701104" y="457201"/>
            <a:ext cx="1111386" cy="92233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8"/>
          <p:cNvSpPr txBox="1"/>
          <p:nvPr>
            <p:ph idx="12" type="sldNum"/>
          </p:nvPr>
        </p:nvSpPr>
        <p:spPr>
          <a:xfrm>
            <a:off x="11485296" y="6486051"/>
            <a:ext cx="244903" cy="24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 Purple" showMasterSp="0">
  <p:cSld name="3_Title and Content Purple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337" name="Google Shape;337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" y="1714"/>
            <a:ext cx="12192128" cy="685628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9"/>
          <p:cNvSpPr txBox="1"/>
          <p:nvPr>
            <p:ph type="title"/>
          </p:nvPr>
        </p:nvSpPr>
        <p:spPr>
          <a:xfrm>
            <a:off x="458909" y="457200"/>
            <a:ext cx="9524304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3149"/>
              </a:buClr>
              <a:buSzPts val="3600"/>
              <a:buFont typeface="Century Gothic"/>
              <a:buNone/>
              <a:defRPr b="0" sz="3600">
                <a:solidFill>
                  <a:srgbClr val="6C314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9" name="Google Shape;339;p59"/>
          <p:cNvSpPr txBox="1"/>
          <p:nvPr>
            <p:ph idx="1" type="body"/>
          </p:nvPr>
        </p:nvSpPr>
        <p:spPr>
          <a:xfrm>
            <a:off x="458907" y="1524000"/>
            <a:ext cx="11277363" cy="4602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52" id="340" name="Google Shape;340;p59"/>
          <p:cNvPicPr preferRelativeResize="0"/>
          <p:nvPr/>
        </p:nvPicPr>
        <p:blipFill rotWithShape="1">
          <a:blip r:embed="rId3">
            <a:alphaModFix/>
          </a:blip>
          <a:srcRect b="11458" l="5381" r="4688" t="13889"/>
          <a:stretch/>
        </p:blipFill>
        <p:spPr>
          <a:xfrm>
            <a:off x="10701104" y="457201"/>
            <a:ext cx="1111386" cy="922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9"/>
          <p:cNvSpPr txBox="1"/>
          <p:nvPr>
            <p:ph idx="12" type="sldNum"/>
          </p:nvPr>
        </p:nvSpPr>
        <p:spPr>
          <a:xfrm>
            <a:off x="11485296" y="6486051"/>
            <a:ext cx="244903" cy="24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 Purple" showMasterSp="0">
  <p:cSld name="5_Title and Content Purple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343" name="Google Shape;343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" y="1714"/>
            <a:ext cx="12192128" cy="685628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60"/>
          <p:cNvSpPr txBox="1"/>
          <p:nvPr>
            <p:ph type="title"/>
          </p:nvPr>
        </p:nvSpPr>
        <p:spPr>
          <a:xfrm>
            <a:off x="458909" y="457200"/>
            <a:ext cx="9524304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3149"/>
              </a:buClr>
              <a:buSzPts val="3600"/>
              <a:buFont typeface="Century Gothic"/>
              <a:buNone/>
              <a:defRPr b="0" sz="3600">
                <a:solidFill>
                  <a:srgbClr val="6C314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5" name="Google Shape;345;p60"/>
          <p:cNvSpPr txBox="1"/>
          <p:nvPr>
            <p:ph idx="1" type="body"/>
          </p:nvPr>
        </p:nvSpPr>
        <p:spPr>
          <a:xfrm>
            <a:off x="458907" y="1524000"/>
            <a:ext cx="11277363" cy="4602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52" id="346" name="Google Shape;346;p60"/>
          <p:cNvPicPr preferRelativeResize="0"/>
          <p:nvPr/>
        </p:nvPicPr>
        <p:blipFill rotWithShape="1">
          <a:blip r:embed="rId3">
            <a:alphaModFix/>
          </a:blip>
          <a:srcRect b="11458" l="5381" r="4688" t="13889"/>
          <a:stretch/>
        </p:blipFill>
        <p:spPr>
          <a:xfrm>
            <a:off x="10701104" y="457201"/>
            <a:ext cx="1111386" cy="922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0"/>
          <p:cNvSpPr txBox="1"/>
          <p:nvPr>
            <p:ph idx="12" type="sldNum"/>
          </p:nvPr>
        </p:nvSpPr>
        <p:spPr>
          <a:xfrm>
            <a:off x="11485296" y="6486051"/>
            <a:ext cx="244903" cy="24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 6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349" name="Google Shape;34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9" y="0"/>
            <a:ext cx="121951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61"/>
          <p:cNvSpPr/>
          <p:nvPr/>
        </p:nvSpPr>
        <p:spPr>
          <a:xfrm>
            <a:off x="9449671" y="0"/>
            <a:ext cx="274239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1" name="Google Shape;351;p61"/>
          <p:cNvSpPr txBox="1"/>
          <p:nvPr>
            <p:ph type="title"/>
          </p:nvPr>
        </p:nvSpPr>
        <p:spPr>
          <a:xfrm>
            <a:off x="458909" y="990600"/>
            <a:ext cx="517977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sz="3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2" name="Google Shape;352;p61"/>
          <p:cNvSpPr txBox="1"/>
          <p:nvPr>
            <p:ph idx="1" type="body"/>
          </p:nvPr>
        </p:nvSpPr>
        <p:spPr>
          <a:xfrm>
            <a:off x="458907" y="3733800"/>
            <a:ext cx="517977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5" id="353" name="Google Shape;35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8546" y="457200"/>
            <a:ext cx="2044642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61"/>
          <p:cNvSpPr txBox="1"/>
          <p:nvPr/>
        </p:nvSpPr>
        <p:spPr>
          <a:xfrm>
            <a:off x="10035599" y="6019801"/>
            <a:ext cx="1531486" cy="30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quadrobay.com</a:t>
            </a:r>
            <a:endParaRPr/>
          </a:p>
        </p:txBody>
      </p:sp>
      <p:sp>
        <p:nvSpPr>
          <p:cNvPr id="355" name="Google Shape;355;p61"/>
          <p:cNvSpPr txBox="1"/>
          <p:nvPr>
            <p:ph idx="12" type="sldNum"/>
          </p:nvPr>
        </p:nvSpPr>
        <p:spPr>
          <a:xfrm>
            <a:off x="8741383" y="6522679"/>
            <a:ext cx="244903" cy="24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Yellow" showMasterSp="0">
  <p:cSld name="1_Section Header Yellow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357" name="Google Shape;357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9" y="0"/>
            <a:ext cx="121951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62"/>
          <p:cNvSpPr/>
          <p:nvPr/>
        </p:nvSpPr>
        <p:spPr>
          <a:xfrm>
            <a:off x="9449671" y="0"/>
            <a:ext cx="274239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9" name="Google Shape;359;p62"/>
          <p:cNvSpPr txBox="1"/>
          <p:nvPr>
            <p:ph type="title"/>
          </p:nvPr>
        </p:nvSpPr>
        <p:spPr>
          <a:xfrm>
            <a:off x="458909" y="990600"/>
            <a:ext cx="517977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entury Gothic"/>
              <a:buNone/>
              <a:defRPr sz="3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0" name="Google Shape;360;p62"/>
          <p:cNvSpPr txBox="1"/>
          <p:nvPr>
            <p:ph idx="1" type="body"/>
          </p:nvPr>
        </p:nvSpPr>
        <p:spPr>
          <a:xfrm>
            <a:off x="458907" y="3733800"/>
            <a:ext cx="517977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5" id="361" name="Google Shape;36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8546" y="457200"/>
            <a:ext cx="2044642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62"/>
          <p:cNvSpPr txBox="1"/>
          <p:nvPr/>
        </p:nvSpPr>
        <p:spPr>
          <a:xfrm>
            <a:off x="10035599" y="6019801"/>
            <a:ext cx="1531486" cy="30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quadrobay.com</a:t>
            </a:r>
            <a:endParaRPr/>
          </a:p>
        </p:txBody>
      </p:sp>
      <p:sp>
        <p:nvSpPr>
          <p:cNvPr id="363" name="Google Shape;363;p62"/>
          <p:cNvSpPr txBox="1"/>
          <p:nvPr>
            <p:ph idx="12" type="sldNum"/>
          </p:nvPr>
        </p:nvSpPr>
        <p:spPr>
          <a:xfrm>
            <a:off x="8741383" y="6522679"/>
            <a:ext cx="244903" cy="24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9" id="43" name="Google Shape;4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8" cy="1064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44" name="Google Shape;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4" y="6200421"/>
            <a:ext cx="798045" cy="5430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type="title"/>
          </p:nvPr>
        </p:nvSpPr>
        <p:spPr>
          <a:xfrm>
            <a:off x="531937" y="457200"/>
            <a:ext cx="424009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183189" y="457201"/>
            <a:ext cx="6476878" cy="54038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531934" y="2057399"/>
            <a:ext cx="4240097" cy="38115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 Teal" showMasterSp="0">
  <p:cSld name="2_Section Header Teal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365" name="Google Shape;365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9" y="0"/>
            <a:ext cx="121951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63"/>
          <p:cNvSpPr/>
          <p:nvPr/>
        </p:nvSpPr>
        <p:spPr>
          <a:xfrm>
            <a:off x="9449671" y="0"/>
            <a:ext cx="274239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7" name="Google Shape;367;p63"/>
          <p:cNvSpPr txBox="1"/>
          <p:nvPr>
            <p:ph type="title"/>
          </p:nvPr>
        </p:nvSpPr>
        <p:spPr>
          <a:xfrm>
            <a:off x="458909" y="990600"/>
            <a:ext cx="517977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  <a:defRPr sz="3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8" name="Google Shape;368;p63"/>
          <p:cNvSpPr txBox="1"/>
          <p:nvPr>
            <p:ph idx="1" type="body"/>
          </p:nvPr>
        </p:nvSpPr>
        <p:spPr>
          <a:xfrm>
            <a:off x="458907" y="3733800"/>
            <a:ext cx="517977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5" id="369" name="Google Shape;36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8546" y="457200"/>
            <a:ext cx="2044642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63"/>
          <p:cNvSpPr txBox="1"/>
          <p:nvPr/>
        </p:nvSpPr>
        <p:spPr>
          <a:xfrm>
            <a:off x="10035599" y="6019801"/>
            <a:ext cx="1531486" cy="30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quadrobay.com</a:t>
            </a:r>
            <a:endParaRPr/>
          </a:p>
        </p:txBody>
      </p:sp>
      <p:sp>
        <p:nvSpPr>
          <p:cNvPr id="371" name="Google Shape;371;p63"/>
          <p:cNvSpPr txBox="1"/>
          <p:nvPr>
            <p:ph idx="12" type="sldNum"/>
          </p:nvPr>
        </p:nvSpPr>
        <p:spPr>
          <a:xfrm>
            <a:off x="8741383" y="6522679"/>
            <a:ext cx="244903" cy="24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 6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373" name="Google Shape;373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" y="1715"/>
            <a:ext cx="12192129" cy="6856287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64"/>
          <p:cNvSpPr txBox="1"/>
          <p:nvPr>
            <p:ph type="title"/>
          </p:nvPr>
        </p:nvSpPr>
        <p:spPr>
          <a:xfrm>
            <a:off x="458909" y="457200"/>
            <a:ext cx="9524304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3149"/>
              </a:buClr>
              <a:buSzPts val="3600"/>
              <a:buFont typeface="Century Gothic"/>
              <a:buNone/>
              <a:defRPr b="0" sz="3600">
                <a:solidFill>
                  <a:srgbClr val="6C314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5" name="Google Shape;375;p64"/>
          <p:cNvSpPr txBox="1"/>
          <p:nvPr>
            <p:ph idx="1" type="body"/>
          </p:nvPr>
        </p:nvSpPr>
        <p:spPr>
          <a:xfrm>
            <a:off x="6858196" y="1600202"/>
            <a:ext cx="472420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52" id="376" name="Google Shape;376;p64"/>
          <p:cNvPicPr preferRelativeResize="0"/>
          <p:nvPr/>
        </p:nvPicPr>
        <p:blipFill rotWithShape="1">
          <a:blip r:embed="rId3">
            <a:alphaModFix/>
          </a:blip>
          <a:srcRect b="11458" l="5381" r="4688" t="13889"/>
          <a:stretch/>
        </p:blipFill>
        <p:spPr>
          <a:xfrm>
            <a:off x="10701104" y="457201"/>
            <a:ext cx="1111386" cy="92233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4"/>
          <p:cNvSpPr txBox="1"/>
          <p:nvPr>
            <p:ph idx="12" type="sldNum"/>
          </p:nvPr>
        </p:nvSpPr>
        <p:spPr>
          <a:xfrm>
            <a:off x="11485296" y="6486051"/>
            <a:ext cx="244903" cy="24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 7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379" name="Google Shape;379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" y="1715"/>
            <a:ext cx="12192129" cy="685628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65"/>
          <p:cNvSpPr txBox="1"/>
          <p:nvPr>
            <p:ph type="title"/>
          </p:nvPr>
        </p:nvSpPr>
        <p:spPr>
          <a:xfrm>
            <a:off x="458909" y="457200"/>
            <a:ext cx="9524304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B394"/>
              </a:buClr>
              <a:buSzPts val="3600"/>
              <a:buFont typeface="Century Gothic"/>
              <a:buNone/>
              <a:defRPr b="0" sz="3600">
                <a:solidFill>
                  <a:srgbClr val="48B39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1" name="Google Shape;381;p65"/>
          <p:cNvSpPr txBox="1"/>
          <p:nvPr>
            <p:ph idx="1" type="body"/>
          </p:nvPr>
        </p:nvSpPr>
        <p:spPr>
          <a:xfrm>
            <a:off x="609600" y="1535112"/>
            <a:ext cx="5029083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1" sz="2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1" sz="2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1" sz="24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1" sz="24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1" sz="24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" name="Google Shape;382;p65"/>
          <p:cNvSpPr txBox="1"/>
          <p:nvPr>
            <p:ph idx="2" type="body"/>
          </p:nvPr>
        </p:nvSpPr>
        <p:spPr>
          <a:xfrm>
            <a:off x="6629537" y="1535111"/>
            <a:ext cx="4952865" cy="639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52" id="383" name="Google Shape;383;p65"/>
          <p:cNvPicPr preferRelativeResize="0"/>
          <p:nvPr/>
        </p:nvPicPr>
        <p:blipFill rotWithShape="1">
          <a:blip r:embed="rId3">
            <a:alphaModFix/>
          </a:blip>
          <a:srcRect b="11458" l="5381" r="4688" t="13889"/>
          <a:stretch/>
        </p:blipFill>
        <p:spPr>
          <a:xfrm>
            <a:off x="10701104" y="457201"/>
            <a:ext cx="1111386" cy="922339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65"/>
          <p:cNvSpPr txBox="1"/>
          <p:nvPr>
            <p:ph idx="12" type="sldNum"/>
          </p:nvPr>
        </p:nvSpPr>
        <p:spPr>
          <a:xfrm>
            <a:off x="11485296" y="6486051"/>
            <a:ext cx="244903" cy="24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 2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386" name="Google Shape;386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" y="1715"/>
            <a:ext cx="12192129" cy="685628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6"/>
          <p:cNvSpPr txBox="1"/>
          <p:nvPr>
            <p:ph type="title"/>
          </p:nvPr>
        </p:nvSpPr>
        <p:spPr>
          <a:xfrm>
            <a:off x="458909" y="457200"/>
            <a:ext cx="9524304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652B"/>
              </a:buClr>
              <a:buSzPts val="3600"/>
              <a:buFont typeface="Century Gothic"/>
              <a:buNone/>
              <a:defRPr b="0" sz="3600">
                <a:solidFill>
                  <a:srgbClr val="E9652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descr="Picture 52" id="388" name="Google Shape;388;p66"/>
          <p:cNvPicPr preferRelativeResize="0"/>
          <p:nvPr/>
        </p:nvPicPr>
        <p:blipFill rotWithShape="1">
          <a:blip r:embed="rId3">
            <a:alphaModFix/>
          </a:blip>
          <a:srcRect b="11458" l="5381" r="4688" t="13889"/>
          <a:stretch/>
        </p:blipFill>
        <p:spPr>
          <a:xfrm>
            <a:off x="10701104" y="457201"/>
            <a:ext cx="1111386" cy="92233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66"/>
          <p:cNvSpPr txBox="1"/>
          <p:nvPr>
            <p:ph idx="12" type="sldNum"/>
          </p:nvPr>
        </p:nvSpPr>
        <p:spPr>
          <a:xfrm>
            <a:off x="11485296" y="6486051"/>
            <a:ext cx="244903" cy="24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 7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391" name="Google Shape;391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" y="1715"/>
            <a:ext cx="12192129" cy="685628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7"/>
          <p:cNvSpPr txBox="1"/>
          <p:nvPr>
            <p:ph idx="12" type="sldNum"/>
          </p:nvPr>
        </p:nvSpPr>
        <p:spPr>
          <a:xfrm>
            <a:off x="11485296" y="6486051"/>
            <a:ext cx="244903" cy="24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 7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394" name="Google Shape;394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15"/>
            <a:ext cx="12192128" cy="685628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68"/>
          <p:cNvSpPr txBox="1"/>
          <p:nvPr>
            <p:ph type="title"/>
          </p:nvPr>
        </p:nvSpPr>
        <p:spPr>
          <a:xfrm>
            <a:off x="458907" y="438150"/>
            <a:ext cx="4161779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3149"/>
              </a:buClr>
              <a:buSzPts val="2000"/>
              <a:buFont typeface="Century Gothic"/>
              <a:buNone/>
              <a:defRPr sz="2000">
                <a:solidFill>
                  <a:srgbClr val="6C314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96" name="Google Shape;396;p68"/>
          <p:cNvSpPr txBox="1"/>
          <p:nvPr>
            <p:ph idx="1" type="body"/>
          </p:nvPr>
        </p:nvSpPr>
        <p:spPr>
          <a:xfrm>
            <a:off x="4952701" y="457200"/>
            <a:ext cx="6783570" cy="5668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318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–"/>
              <a:defRPr sz="32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318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4318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–"/>
              <a:defRPr sz="32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4318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Char char="»"/>
              <a:defRPr sz="3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7" name="Google Shape;397;p68"/>
          <p:cNvSpPr txBox="1"/>
          <p:nvPr>
            <p:ph idx="2" type="body"/>
          </p:nvPr>
        </p:nvSpPr>
        <p:spPr>
          <a:xfrm>
            <a:off x="458905" y="1828800"/>
            <a:ext cx="4161782" cy="4297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8" name="Google Shape;398;p68"/>
          <p:cNvSpPr txBox="1"/>
          <p:nvPr>
            <p:ph idx="12" type="sldNum"/>
          </p:nvPr>
        </p:nvSpPr>
        <p:spPr>
          <a:xfrm>
            <a:off x="11485296" y="6486051"/>
            <a:ext cx="244903" cy="24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 7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400" name="Google Shape;400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" y="1715"/>
            <a:ext cx="12192129" cy="685628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9"/>
          <p:cNvSpPr txBox="1"/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652B"/>
              </a:buClr>
              <a:buSzPts val="2000"/>
              <a:buFont typeface="Century Gothic"/>
              <a:buNone/>
              <a:defRPr sz="2000">
                <a:solidFill>
                  <a:srgbClr val="E9652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2" name="Google Shape;402;p69"/>
          <p:cNvSpPr/>
          <p:nvPr>
            <p:ph idx="2" type="pic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Google Shape;403;p69"/>
          <p:cNvSpPr txBox="1"/>
          <p:nvPr>
            <p:ph idx="1" type="body"/>
          </p:nvPr>
        </p:nvSpPr>
        <p:spPr>
          <a:xfrm>
            <a:off x="2389718" y="5367337"/>
            <a:ext cx="7315201" cy="804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Picture 52" id="404" name="Google Shape;404;p69"/>
          <p:cNvPicPr preferRelativeResize="0"/>
          <p:nvPr/>
        </p:nvPicPr>
        <p:blipFill rotWithShape="1">
          <a:blip r:embed="rId3">
            <a:alphaModFix/>
          </a:blip>
          <a:srcRect b="11458" l="5381" r="4688" t="13889"/>
          <a:stretch/>
        </p:blipFill>
        <p:spPr>
          <a:xfrm>
            <a:off x="10701104" y="457201"/>
            <a:ext cx="1111386" cy="92233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9"/>
          <p:cNvSpPr txBox="1"/>
          <p:nvPr>
            <p:ph idx="12" type="sldNum"/>
          </p:nvPr>
        </p:nvSpPr>
        <p:spPr>
          <a:xfrm>
            <a:off x="11485296" y="6486051"/>
            <a:ext cx="244903" cy="243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 3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0"/>
          <p:cNvSpPr txBox="1"/>
          <p:nvPr>
            <p:ph type="title"/>
          </p:nvPr>
        </p:nvSpPr>
        <p:spPr>
          <a:xfrm>
            <a:off x="511418" y="0"/>
            <a:ext cx="11169162" cy="1056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8" name="Google Shape;408;p70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8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1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2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9"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8" cy="1064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51" name="Google Shape;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4" y="6200421"/>
            <a:ext cx="798045" cy="54307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>
            <p:ph type="title"/>
          </p:nvPr>
        </p:nvSpPr>
        <p:spPr>
          <a:xfrm>
            <a:off x="567105" y="457200"/>
            <a:ext cx="420492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>
            <p:ph idx="2" type="pic"/>
          </p:nvPr>
        </p:nvSpPr>
        <p:spPr>
          <a:xfrm>
            <a:off x="5183187" y="457201"/>
            <a:ext cx="6492998" cy="5403852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567105" y="2057400"/>
            <a:ext cx="4204924" cy="38115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 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" id="414" name="Google Shape;414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5561" y="1583576"/>
            <a:ext cx="4559900" cy="1748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415" name="Google Shape;41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1570" y="4441118"/>
            <a:ext cx="4670433" cy="2445757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3"/>
          <p:cNvSpPr txBox="1"/>
          <p:nvPr>
            <p:ph idx="1" type="body"/>
          </p:nvPr>
        </p:nvSpPr>
        <p:spPr>
          <a:xfrm>
            <a:off x="0" y="3602037"/>
            <a:ext cx="12192000" cy="165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sz="36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sz="36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sz="36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sz="36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sz="36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73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 7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sz="6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0" name="Google Shape;420;p74"/>
          <p:cNvSpPr txBox="1"/>
          <p:nvPr>
            <p:ph idx="1" type="body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1" name="Google Shape;421;p74"/>
          <p:cNvSpPr txBox="1"/>
          <p:nvPr>
            <p:ph idx="12" type="sldNum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 7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4" name="Google Shape;424;p7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5" name="Google Shape;425;p75"/>
          <p:cNvSpPr txBox="1"/>
          <p:nvPr>
            <p:ph idx="12" type="sldNum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 8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6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8" name="Google Shape;428;p76"/>
          <p:cNvSpPr txBox="1"/>
          <p:nvPr>
            <p:ph idx="1" type="body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9" name="Google Shape;429;p76"/>
          <p:cNvSpPr txBox="1"/>
          <p:nvPr>
            <p:ph idx="2" type="body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0" name="Google Shape;430;p76"/>
          <p:cNvSpPr txBox="1"/>
          <p:nvPr>
            <p:ph idx="12" type="sldNum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 4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3" name="Google Shape;433;p77"/>
          <p:cNvSpPr txBox="1"/>
          <p:nvPr>
            <p:ph idx="12" type="sldNum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 9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8"/>
          <p:cNvSpPr txBox="1"/>
          <p:nvPr>
            <p:ph idx="12" type="sldNum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 8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sz="3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8" name="Google Shape;438;p79"/>
          <p:cNvSpPr txBox="1"/>
          <p:nvPr>
            <p:ph idx="1" type="body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9" name="Google Shape;439;p79"/>
          <p:cNvSpPr txBox="1"/>
          <p:nvPr>
            <p:ph idx="2" type="body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0" name="Google Shape;440;p79"/>
          <p:cNvSpPr txBox="1"/>
          <p:nvPr>
            <p:ph idx="12" type="sldNum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 8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0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sz="3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3" name="Google Shape;443;p80"/>
          <p:cNvSpPr/>
          <p:nvPr>
            <p:ph idx="2" type="pic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80"/>
          <p:cNvSpPr txBox="1"/>
          <p:nvPr>
            <p:ph idx="1" type="body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5" name="Google Shape;445;p80"/>
          <p:cNvSpPr txBox="1"/>
          <p:nvPr>
            <p:ph idx="12" type="sldNum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 8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1"/>
          <p:cNvSpPr/>
          <p:nvPr/>
        </p:nvSpPr>
        <p:spPr>
          <a:xfrm>
            <a:off x="0" y="-3"/>
            <a:ext cx="12192000" cy="4572007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8" name="Google Shape;448;p81"/>
          <p:cNvSpPr/>
          <p:nvPr/>
        </p:nvSpPr>
        <p:spPr>
          <a:xfrm>
            <a:off x="-2" y="-2"/>
            <a:ext cx="12192001" cy="4572006"/>
          </a:xfrm>
          <a:custGeom>
            <a:rect b="b" l="l" r="r" t="t"/>
            <a:pathLst>
              <a:path extrusionOk="0" h="21600" w="21600">
                <a:moveTo>
                  <a:pt x="21600" y="20731"/>
                </a:moveTo>
                <a:lnTo>
                  <a:pt x="21600" y="21600"/>
                </a:lnTo>
                <a:lnTo>
                  <a:pt x="21285" y="21600"/>
                </a:lnTo>
                <a:cubicBezTo>
                  <a:pt x="21410" y="21367"/>
                  <a:pt x="21517" y="21071"/>
                  <a:pt x="21600" y="20731"/>
                </a:cubicBezTo>
                <a:close/>
                <a:moveTo>
                  <a:pt x="21600" y="19093"/>
                </a:moveTo>
                <a:lnTo>
                  <a:pt x="21600" y="19722"/>
                </a:lnTo>
                <a:cubicBezTo>
                  <a:pt x="21270" y="20053"/>
                  <a:pt x="21007" y="20738"/>
                  <a:pt x="20882" y="21600"/>
                </a:cubicBezTo>
                <a:lnTo>
                  <a:pt x="20639" y="21600"/>
                </a:lnTo>
                <a:cubicBezTo>
                  <a:pt x="20782" y="20410"/>
                  <a:pt x="21143" y="19471"/>
                  <a:pt x="21600" y="19093"/>
                </a:cubicBezTo>
                <a:close/>
                <a:moveTo>
                  <a:pt x="19076" y="18895"/>
                </a:moveTo>
                <a:lnTo>
                  <a:pt x="19106" y="18903"/>
                </a:lnTo>
                <a:cubicBezTo>
                  <a:pt x="19163" y="18905"/>
                  <a:pt x="19220" y="18919"/>
                  <a:pt x="19275" y="18945"/>
                </a:cubicBezTo>
                <a:cubicBezTo>
                  <a:pt x="19285" y="18943"/>
                  <a:pt x="19294" y="18948"/>
                  <a:pt x="19304" y="18953"/>
                </a:cubicBezTo>
                <a:lnTo>
                  <a:pt x="19304" y="18958"/>
                </a:lnTo>
                <a:cubicBezTo>
                  <a:pt x="19857" y="19202"/>
                  <a:pt x="20305" y="20237"/>
                  <a:pt x="20471" y="21600"/>
                </a:cubicBezTo>
                <a:lnTo>
                  <a:pt x="20227" y="21600"/>
                </a:lnTo>
                <a:cubicBezTo>
                  <a:pt x="20079" y="20586"/>
                  <a:pt x="19742" y="19817"/>
                  <a:pt x="19328" y="19579"/>
                </a:cubicBezTo>
                <a:cubicBezTo>
                  <a:pt x="19389" y="20408"/>
                  <a:pt x="19570" y="21125"/>
                  <a:pt x="19823" y="21600"/>
                </a:cubicBezTo>
                <a:lnTo>
                  <a:pt x="19479" y="21600"/>
                </a:lnTo>
                <a:cubicBezTo>
                  <a:pt x="19273" y="21036"/>
                  <a:pt x="19134" y="20308"/>
                  <a:pt x="19091" y="19500"/>
                </a:cubicBezTo>
                <a:cubicBezTo>
                  <a:pt x="19091" y="19500"/>
                  <a:pt x="19091" y="19500"/>
                  <a:pt x="19090" y="19500"/>
                </a:cubicBezTo>
                <a:lnTo>
                  <a:pt x="19089" y="19468"/>
                </a:lnTo>
                <a:cubicBezTo>
                  <a:pt x="19080" y="19325"/>
                  <a:pt x="19076" y="19179"/>
                  <a:pt x="19076" y="19031"/>
                </a:cubicBezTo>
                <a:cubicBezTo>
                  <a:pt x="19074" y="19005"/>
                  <a:pt x="19074" y="18978"/>
                  <a:pt x="19074" y="18951"/>
                </a:cubicBezTo>
                <a:lnTo>
                  <a:pt x="19075" y="18897"/>
                </a:lnTo>
                <a:lnTo>
                  <a:pt x="19076" y="18897"/>
                </a:lnTo>
                <a:close/>
                <a:moveTo>
                  <a:pt x="19035" y="18895"/>
                </a:moveTo>
                <a:lnTo>
                  <a:pt x="19035" y="18897"/>
                </a:lnTo>
                <a:lnTo>
                  <a:pt x="19036" y="18897"/>
                </a:lnTo>
                <a:lnTo>
                  <a:pt x="19037" y="18951"/>
                </a:lnTo>
                <a:cubicBezTo>
                  <a:pt x="19037" y="18978"/>
                  <a:pt x="19037" y="19005"/>
                  <a:pt x="19035" y="19031"/>
                </a:cubicBezTo>
                <a:cubicBezTo>
                  <a:pt x="19035" y="19179"/>
                  <a:pt x="19031" y="19325"/>
                  <a:pt x="19022" y="19468"/>
                </a:cubicBezTo>
                <a:lnTo>
                  <a:pt x="19021" y="19500"/>
                </a:lnTo>
                <a:cubicBezTo>
                  <a:pt x="19020" y="19500"/>
                  <a:pt x="19020" y="19500"/>
                  <a:pt x="19020" y="19500"/>
                </a:cubicBezTo>
                <a:cubicBezTo>
                  <a:pt x="18977" y="20308"/>
                  <a:pt x="18837" y="21036"/>
                  <a:pt x="18632" y="21600"/>
                </a:cubicBezTo>
                <a:lnTo>
                  <a:pt x="18288" y="21600"/>
                </a:lnTo>
                <a:cubicBezTo>
                  <a:pt x="18541" y="21125"/>
                  <a:pt x="18722" y="20408"/>
                  <a:pt x="18783" y="19579"/>
                </a:cubicBezTo>
                <a:cubicBezTo>
                  <a:pt x="18369" y="19817"/>
                  <a:pt x="18031" y="20586"/>
                  <a:pt x="17884" y="21600"/>
                </a:cubicBezTo>
                <a:lnTo>
                  <a:pt x="17640" y="21600"/>
                </a:lnTo>
                <a:cubicBezTo>
                  <a:pt x="17805" y="20237"/>
                  <a:pt x="18254" y="19202"/>
                  <a:pt x="18807" y="18958"/>
                </a:cubicBezTo>
                <a:lnTo>
                  <a:pt x="18807" y="18953"/>
                </a:lnTo>
                <a:cubicBezTo>
                  <a:pt x="18817" y="18948"/>
                  <a:pt x="18826" y="18943"/>
                  <a:pt x="18836" y="18945"/>
                </a:cubicBezTo>
                <a:cubicBezTo>
                  <a:pt x="18891" y="18919"/>
                  <a:pt x="18948" y="18905"/>
                  <a:pt x="19005" y="18903"/>
                </a:cubicBezTo>
                <a:close/>
                <a:moveTo>
                  <a:pt x="16078" y="18895"/>
                </a:moveTo>
                <a:lnTo>
                  <a:pt x="16108" y="18903"/>
                </a:lnTo>
                <a:cubicBezTo>
                  <a:pt x="16165" y="18905"/>
                  <a:pt x="16222" y="18919"/>
                  <a:pt x="16277" y="18945"/>
                </a:cubicBezTo>
                <a:cubicBezTo>
                  <a:pt x="16287" y="18943"/>
                  <a:pt x="16296" y="18948"/>
                  <a:pt x="16306" y="18953"/>
                </a:cubicBezTo>
                <a:lnTo>
                  <a:pt x="16306" y="18958"/>
                </a:lnTo>
                <a:cubicBezTo>
                  <a:pt x="16859" y="19202"/>
                  <a:pt x="17308" y="20237"/>
                  <a:pt x="17473" y="21600"/>
                </a:cubicBezTo>
                <a:lnTo>
                  <a:pt x="17229" y="21600"/>
                </a:lnTo>
                <a:cubicBezTo>
                  <a:pt x="17082" y="20586"/>
                  <a:pt x="16744" y="19817"/>
                  <a:pt x="16330" y="19579"/>
                </a:cubicBezTo>
                <a:cubicBezTo>
                  <a:pt x="16391" y="20408"/>
                  <a:pt x="16572" y="21125"/>
                  <a:pt x="16825" y="21600"/>
                </a:cubicBezTo>
                <a:lnTo>
                  <a:pt x="16481" y="21600"/>
                </a:lnTo>
                <a:cubicBezTo>
                  <a:pt x="16276" y="21036"/>
                  <a:pt x="16136" y="20308"/>
                  <a:pt x="16093" y="19500"/>
                </a:cubicBezTo>
                <a:cubicBezTo>
                  <a:pt x="16093" y="19500"/>
                  <a:pt x="16093" y="19500"/>
                  <a:pt x="16092" y="19500"/>
                </a:cubicBezTo>
                <a:lnTo>
                  <a:pt x="16091" y="19468"/>
                </a:lnTo>
                <a:cubicBezTo>
                  <a:pt x="16082" y="19325"/>
                  <a:pt x="16078" y="19179"/>
                  <a:pt x="16078" y="19031"/>
                </a:cubicBezTo>
                <a:cubicBezTo>
                  <a:pt x="16076" y="19005"/>
                  <a:pt x="16076" y="18978"/>
                  <a:pt x="16076" y="18951"/>
                </a:cubicBezTo>
                <a:lnTo>
                  <a:pt x="16077" y="18897"/>
                </a:lnTo>
                <a:lnTo>
                  <a:pt x="16078" y="18897"/>
                </a:lnTo>
                <a:close/>
                <a:moveTo>
                  <a:pt x="16037" y="18895"/>
                </a:moveTo>
                <a:lnTo>
                  <a:pt x="16037" y="18897"/>
                </a:lnTo>
                <a:lnTo>
                  <a:pt x="16038" y="18897"/>
                </a:lnTo>
                <a:lnTo>
                  <a:pt x="16039" y="18951"/>
                </a:lnTo>
                <a:cubicBezTo>
                  <a:pt x="16039" y="18978"/>
                  <a:pt x="16039" y="19005"/>
                  <a:pt x="16037" y="19031"/>
                </a:cubicBezTo>
                <a:cubicBezTo>
                  <a:pt x="16037" y="19179"/>
                  <a:pt x="16033" y="19325"/>
                  <a:pt x="16024" y="19468"/>
                </a:cubicBezTo>
                <a:lnTo>
                  <a:pt x="16023" y="19500"/>
                </a:lnTo>
                <a:cubicBezTo>
                  <a:pt x="16022" y="19500"/>
                  <a:pt x="16022" y="19500"/>
                  <a:pt x="16022" y="19500"/>
                </a:cubicBezTo>
                <a:cubicBezTo>
                  <a:pt x="15979" y="20308"/>
                  <a:pt x="15839" y="21036"/>
                  <a:pt x="15634" y="21600"/>
                </a:cubicBezTo>
                <a:lnTo>
                  <a:pt x="15290" y="21600"/>
                </a:lnTo>
                <a:cubicBezTo>
                  <a:pt x="15543" y="21125"/>
                  <a:pt x="15724" y="20408"/>
                  <a:pt x="15785" y="19579"/>
                </a:cubicBezTo>
                <a:cubicBezTo>
                  <a:pt x="15371" y="19817"/>
                  <a:pt x="15034" y="20586"/>
                  <a:pt x="14886" y="21600"/>
                </a:cubicBezTo>
                <a:lnTo>
                  <a:pt x="14642" y="21600"/>
                </a:lnTo>
                <a:cubicBezTo>
                  <a:pt x="14808" y="20237"/>
                  <a:pt x="15256" y="19202"/>
                  <a:pt x="15809" y="18958"/>
                </a:cubicBezTo>
                <a:lnTo>
                  <a:pt x="15809" y="18953"/>
                </a:lnTo>
                <a:cubicBezTo>
                  <a:pt x="15819" y="18948"/>
                  <a:pt x="15828" y="18943"/>
                  <a:pt x="15838" y="18945"/>
                </a:cubicBezTo>
                <a:cubicBezTo>
                  <a:pt x="15893" y="18919"/>
                  <a:pt x="15950" y="18905"/>
                  <a:pt x="16007" y="18903"/>
                </a:cubicBezTo>
                <a:close/>
                <a:moveTo>
                  <a:pt x="13080" y="18895"/>
                </a:moveTo>
                <a:lnTo>
                  <a:pt x="13110" y="18903"/>
                </a:lnTo>
                <a:cubicBezTo>
                  <a:pt x="13167" y="18905"/>
                  <a:pt x="13224" y="18919"/>
                  <a:pt x="13279" y="18945"/>
                </a:cubicBezTo>
                <a:cubicBezTo>
                  <a:pt x="13289" y="18943"/>
                  <a:pt x="13298" y="18948"/>
                  <a:pt x="13308" y="18953"/>
                </a:cubicBezTo>
                <a:lnTo>
                  <a:pt x="13308" y="18958"/>
                </a:lnTo>
                <a:cubicBezTo>
                  <a:pt x="13861" y="19202"/>
                  <a:pt x="14310" y="20237"/>
                  <a:pt x="14475" y="21600"/>
                </a:cubicBezTo>
                <a:lnTo>
                  <a:pt x="14231" y="21600"/>
                </a:lnTo>
                <a:cubicBezTo>
                  <a:pt x="14084" y="20586"/>
                  <a:pt x="13746" y="19817"/>
                  <a:pt x="13332" y="19579"/>
                </a:cubicBezTo>
                <a:cubicBezTo>
                  <a:pt x="13393" y="20408"/>
                  <a:pt x="13574" y="21125"/>
                  <a:pt x="13828" y="21600"/>
                </a:cubicBezTo>
                <a:lnTo>
                  <a:pt x="13483" y="21600"/>
                </a:lnTo>
                <a:cubicBezTo>
                  <a:pt x="13278" y="21036"/>
                  <a:pt x="13138" y="20308"/>
                  <a:pt x="13095" y="19500"/>
                </a:cubicBezTo>
                <a:cubicBezTo>
                  <a:pt x="13095" y="19500"/>
                  <a:pt x="13095" y="19500"/>
                  <a:pt x="13094" y="19500"/>
                </a:cubicBezTo>
                <a:lnTo>
                  <a:pt x="13093" y="19468"/>
                </a:lnTo>
                <a:cubicBezTo>
                  <a:pt x="13084" y="19325"/>
                  <a:pt x="13080" y="19179"/>
                  <a:pt x="13080" y="19031"/>
                </a:cubicBezTo>
                <a:cubicBezTo>
                  <a:pt x="13078" y="19005"/>
                  <a:pt x="13078" y="18978"/>
                  <a:pt x="13078" y="18951"/>
                </a:cubicBezTo>
                <a:lnTo>
                  <a:pt x="13079" y="18897"/>
                </a:lnTo>
                <a:lnTo>
                  <a:pt x="13080" y="18897"/>
                </a:lnTo>
                <a:close/>
                <a:moveTo>
                  <a:pt x="13039" y="18895"/>
                </a:moveTo>
                <a:lnTo>
                  <a:pt x="13040" y="18897"/>
                </a:lnTo>
                <a:lnTo>
                  <a:pt x="13041" y="18951"/>
                </a:lnTo>
                <a:cubicBezTo>
                  <a:pt x="13041" y="18978"/>
                  <a:pt x="13041" y="19005"/>
                  <a:pt x="13039" y="19031"/>
                </a:cubicBezTo>
                <a:cubicBezTo>
                  <a:pt x="13039" y="19179"/>
                  <a:pt x="13035" y="19325"/>
                  <a:pt x="13026" y="19468"/>
                </a:cubicBezTo>
                <a:lnTo>
                  <a:pt x="13025" y="19500"/>
                </a:lnTo>
                <a:cubicBezTo>
                  <a:pt x="13025" y="19500"/>
                  <a:pt x="13024" y="19500"/>
                  <a:pt x="13024" y="19500"/>
                </a:cubicBezTo>
                <a:cubicBezTo>
                  <a:pt x="12981" y="20308"/>
                  <a:pt x="12842" y="21036"/>
                  <a:pt x="12636" y="21600"/>
                </a:cubicBezTo>
                <a:lnTo>
                  <a:pt x="12292" y="21600"/>
                </a:lnTo>
                <a:cubicBezTo>
                  <a:pt x="12545" y="21125"/>
                  <a:pt x="12726" y="20408"/>
                  <a:pt x="12787" y="19579"/>
                </a:cubicBezTo>
                <a:cubicBezTo>
                  <a:pt x="12373" y="19817"/>
                  <a:pt x="12036" y="20586"/>
                  <a:pt x="11888" y="21600"/>
                </a:cubicBezTo>
                <a:lnTo>
                  <a:pt x="11644" y="21600"/>
                </a:lnTo>
                <a:cubicBezTo>
                  <a:pt x="11810" y="20237"/>
                  <a:pt x="12258" y="19202"/>
                  <a:pt x="12811" y="18958"/>
                </a:cubicBezTo>
                <a:lnTo>
                  <a:pt x="12811" y="18953"/>
                </a:lnTo>
                <a:cubicBezTo>
                  <a:pt x="12821" y="18948"/>
                  <a:pt x="12830" y="18943"/>
                  <a:pt x="12840" y="18945"/>
                </a:cubicBezTo>
                <a:cubicBezTo>
                  <a:pt x="12895" y="18919"/>
                  <a:pt x="12952" y="18905"/>
                  <a:pt x="13009" y="18903"/>
                </a:cubicBezTo>
                <a:close/>
                <a:moveTo>
                  <a:pt x="10082" y="18895"/>
                </a:moveTo>
                <a:lnTo>
                  <a:pt x="10112" y="18903"/>
                </a:lnTo>
                <a:cubicBezTo>
                  <a:pt x="10170" y="18905"/>
                  <a:pt x="10226" y="18919"/>
                  <a:pt x="10281" y="18945"/>
                </a:cubicBezTo>
                <a:cubicBezTo>
                  <a:pt x="10291" y="18943"/>
                  <a:pt x="10301" y="18948"/>
                  <a:pt x="10310" y="18953"/>
                </a:cubicBezTo>
                <a:lnTo>
                  <a:pt x="10310" y="18958"/>
                </a:lnTo>
                <a:cubicBezTo>
                  <a:pt x="10863" y="19202"/>
                  <a:pt x="11312" y="20237"/>
                  <a:pt x="11477" y="21600"/>
                </a:cubicBezTo>
                <a:lnTo>
                  <a:pt x="11233" y="21600"/>
                </a:lnTo>
                <a:cubicBezTo>
                  <a:pt x="11086" y="20586"/>
                  <a:pt x="10748" y="19817"/>
                  <a:pt x="10334" y="19579"/>
                </a:cubicBezTo>
                <a:cubicBezTo>
                  <a:pt x="10395" y="20408"/>
                  <a:pt x="10576" y="21125"/>
                  <a:pt x="10830" y="21600"/>
                </a:cubicBezTo>
                <a:lnTo>
                  <a:pt x="10485" y="21600"/>
                </a:lnTo>
                <a:cubicBezTo>
                  <a:pt x="10280" y="21036"/>
                  <a:pt x="10141" y="20308"/>
                  <a:pt x="10097" y="19500"/>
                </a:cubicBezTo>
                <a:cubicBezTo>
                  <a:pt x="10097" y="19500"/>
                  <a:pt x="10097" y="19500"/>
                  <a:pt x="10097" y="19500"/>
                </a:cubicBezTo>
                <a:lnTo>
                  <a:pt x="10096" y="19468"/>
                </a:lnTo>
                <a:cubicBezTo>
                  <a:pt x="10087" y="19325"/>
                  <a:pt x="10082" y="19179"/>
                  <a:pt x="10082" y="19031"/>
                </a:cubicBezTo>
                <a:cubicBezTo>
                  <a:pt x="10080" y="19005"/>
                  <a:pt x="10080" y="18978"/>
                  <a:pt x="10080" y="18951"/>
                </a:cubicBezTo>
                <a:lnTo>
                  <a:pt x="10081" y="18897"/>
                </a:lnTo>
                <a:lnTo>
                  <a:pt x="10082" y="18897"/>
                </a:lnTo>
                <a:close/>
                <a:moveTo>
                  <a:pt x="10042" y="18895"/>
                </a:moveTo>
                <a:lnTo>
                  <a:pt x="10042" y="18897"/>
                </a:lnTo>
                <a:lnTo>
                  <a:pt x="10044" y="18951"/>
                </a:lnTo>
                <a:cubicBezTo>
                  <a:pt x="10044" y="18978"/>
                  <a:pt x="10043" y="19005"/>
                  <a:pt x="10041" y="19031"/>
                </a:cubicBezTo>
                <a:cubicBezTo>
                  <a:pt x="10041" y="19179"/>
                  <a:pt x="10037" y="19325"/>
                  <a:pt x="10028" y="19468"/>
                </a:cubicBezTo>
                <a:lnTo>
                  <a:pt x="10027" y="19500"/>
                </a:lnTo>
                <a:cubicBezTo>
                  <a:pt x="10027" y="19500"/>
                  <a:pt x="10026" y="19500"/>
                  <a:pt x="10026" y="19500"/>
                </a:cubicBezTo>
                <a:cubicBezTo>
                  <a:pt x="9983" y="20308"/>
                  <a:pt x="9844" y="21036"/>
                  <a:pt x="9638" y="21600"/>
                </a:cubicBezTo>
                <a:lnTo>
                  <a:pt x="9294" y="21600"/>
                </a:lnTo>
                <a:cubicBezTo>
                  <a:pt x="9547" y="21125"/>
                  <a:pt x="9728" y="20408"/>
                  <a:pt x="9790" y="19579"/>
                </a:cubicBezTo>
                <a:cubicBezTo>
                  <a:pt x="9375" y="19817"/>
                  <a:pt x="9038" y="20586"/>
                  <a:pt x="8890" y="21600"/>
                </a:cubicBezTo>
                <a:lnTo>
                  <a:pt x="8646" y="21600"/>
                </a:lnTo>
                <a:cubicBezTo>
                  <a:pt x="8812" y="20237"/>
                  <a:pt x="9260" y="19202"/>
                  <a:pt x="9813" y="18958"/>
                </a:cubicBezTo>
                <a:lnTo>
                  <a:pt x="9813" y="18953"/>
                </a:lnTo>
                <a:cubicBezTo>
                  <a:pt x="9823" y="18948"/>
                  <a:pt x="9832" y="18943"/>
                  <a:pt x="9842" y="18945"/>
                </a:cubicBezTo>
                <a:cubicBezTo>
                  <a:pt x="9897" y="18919"/>
                  <a:pt x="9954" y="18905"/>
                  <a:pt x="10011" y="18903"/>
                </a:cubicBezTo>
                <a:close/>
                <a:moveTo>
                  <a:pt x="7084" y="18895"/>
                </a:moveTo>
                <a:lnTo>
                  <a:pt x="7114" y="18903"/>
                </a:lnTo>
                <a:cubicBezTo>
                  <a:pt x="7172" y="18905"/>
                  <a:pt x="7228" y="18919"/>
                  <a:pt x="7283" y="18945"/>
                </a:cubicBezTo>
                <a:cubicBezTo>
                  <a:pt x="7293" y="18943"/>
                  <a:pt x="7303" y="18948"/>
                  <a:pt x="7312" y="18953"/>
                </a:cubicBezTo>
                <a:lnTo>
                  <a:pt x="7312" y="18958"/>
                </a:lnTo>
                <a:cubicBezTo>
                  <a:pt x="7865" y="19202"/>
                  <a:pt x="8314" y="20237"/>
                  <a:pt x="8479" y="21600"/>
                </a:cubicBezTo>
                <a:lnTo>
                  <a:pt x="8236" y="21600"/>
                </a:lnTo>
                <a:cubicBezTo>
                  <a:pt x="8088" y="20586"/>
                  <a:pt x="7751" y="19817"/>
                  <a:pt x="7336" y="19579"/>
                </a:cubicBezTo>
                <a:cubicBezTo>
                  <a:pt x="7397" y="20408"/>
                  <a:pt x="7578" y="21125"/>
                  <a:pt x="7832" y="21600"/>
                </a:cubicBezTo>
                <a:lnTo>
                  <a:pt x="7488" y="21600"/>
                </a:lnTo>
                <a:cubicBezTo>
                  <a:pt x="7282" y="21036"/>
                  <a:pt x="7143" y="20308"/>
                  <a:pt x="7099" y="19500"/>
                </a:cubicBezTo>
                <a:cubicBezTo>
                  <a:pt x="7099" y="19500"/>
                  <a:pt x="7099" y="19500"/>
                  <a:pt x="7099" y="19500"/>
                </a:cubicBezTo>
                <a:lnTo>
                  <a:pt x="7098" y="19468"/>
                </a:lnTo>
                <a:cubicBezTo>
                  <a:pt x="7089" y="19325"/>
                  <a:pt x="7084" y="19179"/>
                  <a:pt x="7084" y="19031"/>
                </a:cubicBezTo>
                <a:cubicBezTo>
                  <a:pt x="7082" y="19005"/>
                  <a:pt x="7082" y="18978"/>
                  <a:pt x="7082" y="18951"/>
                </a:cubicBezTo>
                <a:lnTo>
                  <a:pt x="7083" y="18897"/>
                </a:lnTo>
                <a:lnTo>
                  <a:pt x="7084" y="18897"/>
                </a:lnTo>
                <a:close/>
                <a:moveTo>
                  <a:pt x="7044" y="18895"/>
                </a:moveTo>
                <a:lnTo>
                  <a:pt x="7044" y="18897"/>
                </a:lnTo>
                <a:lnTo>
                  <a:pt x="7045" y="18897"/>
                </a:lnTo>
                <a:lnTo>
                  <a:pt x="7046" y="18951"/>
                </a:lnTo>
                <a:cubicBezTo>
                  <a:pt x="7046" y="18978"/>
                  <a:pt x="7046" y="19005"/>
                  <a:pt x="7043" y="19031"/>
                </a:cubicBezTo>
                <a:cubicBezTo>
                  <a:pt x="7043" y="19179"/>
                  <a:pt x="7039" y="19325"/>
                  <a:pt x="7030" y="19468"/>
                </a:cubicBezTo>
                <a:lnTo>
                  <a:pt x="7029" y="19500"/>
                </a:lnTo>
                <a:cubicBezTo>
                  <a:pt x="7029" y="19500"/>
                  <a:pt x="7028" y="19500"/>
                  <a:pt x="7028" y="19500"/>
                </a:cubicBezTo>
                <a:cubicBezTo>
                  <a:pt x="6985" y="20308"/>
                  <a:pt x="6846" y="21036"/>
                  <a:pt x="6640" y="21600"/>
                </a:cubicBezTo>
                <a:lnTo>
                  <a:pt x="6296" y="21600"/>
                </a:lnTo>
                <a:cubicBezTo>
                  <a:pt x="6549" y="21125"/>
                  <a:pt x="6731" y="20408"/>
                  <a:pt x="6792" y="19579"/>
                </a:cubicBezTo>
                <a:cubicBezTo>
                  <a:pt x="6377" y="19817"/>
                  <a:pt x="6040" y="20586"/>
                  <a:pt x="5892" y="21600"/>
                </a:cubicBezTo>
                <a:lnTo>
                  <a:pt x="5648" y="21600"/>
                </a:lnTo>
                <a:cubicBezTo>
                  <a:pt x="5814" y="20237"/>
                  <a:pt x="6262" y="19202"/>
                  <a:pt x="6815" y="18958"/>
                </a:cubicBezTo>
                <a:lnTo>
                  <a:pt x="6816" y="18953"/>
                </a:lnTo>
                <a:cubicBezTo>
                  <a:pt x="6825" y="18948"/>
                  <a:pt x="6834" y="18943"/>
                  <a:pt x="6844" y="18945"/>
                </a:cubicBezTo>
                <a:cubicBezTo>
                  <a:pt x="6900" y="18919"/>
                  <a:pt x="6956" y="18905"/>
                  <a:pt x="7013" y="18903"/>
                </a:cubicBezTo>
                <a:close/>
                <a:moveTo>
                  <a:pt x="4086" y="18895"/>
                </a:moveTo>
                <a:lnTo>
                  <a:pt x="4116" y="18903"/>
                </a:lnTo>
                <a:cubicBezTo>
                  <a:pt x="4174" y="18905"/>
                  <a:pt x="4230" y="18919"/>
                  <a:pt x="4285" y="18945"/>
                </a:cubicBezTo>
                <a:cubicBezTo>
                  <a:pt x="4295" y="18943"/>
                  <a:pt x="4305" y="18948"/>
                  <a:pt x="4314" y="18953"/>
                </a:cubicBezTo>
                <a:lnTo>
                  <a:pt x="4314" y="18958"/>
                </a:lnTo>
                <a:cubicBezTo>
                  <a:pt x="4867" y="19202"/>
                  <a:pt x="5316" y="20237"/>
                  <a:pt x="5481" y="21600"/>
                </a:cubicBezTo>
                <a:lnTo>
                  <a:pt x="5238" y="21600"/>
                </a:lnTo>
                <a:cubicBezTo>
                  <a:pt x="5090" y="20586"/>
                  <a:pt x="4753" y="19817"/>
                  <a:pt x="4338" y="19579"/>
                </a:cubicBezTo>
                <a:cubicBezTo>
                  <a:pt x="4399" y="20408"/>
                  <a:pt x="4580" y="21125"/>
                  <a:pt x="4834" y="21600"/>
                </a:cubicBezTo>
                <a:lnTo>
                  <a:pt x="4490" y="21600"/>
                </a:lnTo>
                <a:cubicBezTo>
                  <a:pt x="4284" y="21036"/>
                  <a:pt x="4145" y="20308"/>
                  <a:pt x="4102" y="19500"/>
                </a:cubicBezTo>
                <a:cubicBezTo>
                  <a:pt x="4101" y="19500"/>
                  <a:pt x="4101" y="19500"/>
                  <a:pt x="4101" y="19500"/>
                </a:cubicBezTo>
                <a:lnTo>
                  <a:pt x="4100" y="19468"/>
                </a:lnTo>
                <a:cubicBezTo>
                  <a:pt x="4091" y="19325"/>
                  <a:pt x="4086" y="19179"/>
                  <a:pt x="4087" y="19031"/>
                </a:cubicBezTo>
                <a:cubicBezTo>
                  <a:pt x="4084" y="19005"/>
                  <a:pt x="4084" y="18978"/>
                  <a:pt x="4084" y="18951"/>
                </a:cubicBezTo>
                <a:lnTo>
                  <a:pt x="4085" y="18897"/>
                </a:lnTo>
                <a:lnTo>
                  <a:pt x="4086" y="18897"/>
                </a:lnTo>
                <a:close/>
                <a:moveTo>
                  <a:pt x="4046" y="18895"/>
                </a:moveTo>
                <a:lnTo>
                  <a:pt x="4046" y="18897"/>
                </a:lnTo>
                <a:lnTo>
                  <a:pt x="4047" y="18897"/>
                </a:lnTo>
                <a:lnTo>
                  <a:pt x="4048" y="18951"/>
                </a:lnTo>
                <a:cubicBezTo>
                  <a:pt x="4048" y="18978"/>
                  <a:pt x="4048" y="19005"/>
                  <a:pt x="4045" y="19031"/>
                </a:cubicBezTo>
                <a:cubicBezTo>
                  <a:pt x="4045" y="19179"/>
                  <a:pt x="4041" y="19325"/>
                  <a:pt x="4032" y="19468"/>
                </a:cubicBezTo>
                <a:lnTo>
                  <a:pt x="4031" y="19500"/>
                </a:lnTo>
                <a:cubicBezTo>
                  <a:pt x="4031" y="19500"/>
                  <a:pt x="4031" y="19500"/>
                  <a:pt x="4030" y="19500"/>
                </a:cubicBezTo>
                <a:cubicBezTo>
                  <a:pt x="3987" y="20308"/>
                  <a:pt x="3848" y="21036"/>
                  <a:pt x="3642" y="21600"/>
                </a:cubicBezTo>
                <a:lnTo>
                  <a:pt x="3298" y="21600"/>
                </a:lnTo>
                <a:cubicBezTo>
                  <a:pt x="3552" y="21125"/>
                  <a:pt x="3733" y="20408"/>
                  <a:pt x="3794" y="19579"/>
                </a:cubicBezTo>
                <a:cubicBezTo>
                  <a:pt x="3379" y="19817"/>
                  <a:pt x="3042" y="20586"/>
                  <a:pt x="2894" y="21600"/>
                </a:cubicBezTo>
                <a:lnTo>
                  <a:pt x="2650" y="21600"/>
                </a:lnTo>
                <a:cubicBezTo>
                  <a:pt x="2816" y="20237"/>
                  <a:pt x="3265" y="19202"/>
                  <a:pt x="3817" y="18958"/>
                </a:cubicBezTo>
                <a:lnTo>
                  <a:pt x="3818" y="18953"/>
                </a:lnTo>
                <a:cubicBezTo>
                  <a:pt x="3827" y="18948"/>
                  <a:pt x="3836" y="18943"/>
                  <a:pt x="3846" y="18945"/>
                </a:cubicBezTo>
                <a:cubicBezTo>
                  <a:pt x="3902" y="18919"/>
                  <a:pt x="3958" y="18905"/>
                  <a:pt x="4015" y="18903"/>
                </a:cubicBezTo>
                <a:close/>
                <a:moveTo>
                  <a:pt x="1088" y="18895"/>
                </a:moveTo>
                <a:lnTo>
                  <a:pt x="1118" y="18903"/>
                </a:lnTo>
                <a:cubicBezTo>
                  <a:pt x="1176" y="18905"/>
                  <a:pt x="1232" y="18919"/>
                  <a:pt x="1288" y="18945"/>
                </a:cubicBezTo>
                <a:cubicBezTo>
                  <a:pt x="1297" y="18943"/>
                  <a:pt x="1307" y="18948"/>
                  <a:pt x="1316" y="18953"/>
                </a:cubicBezTo>
                <a:lnTo>
                  <a:pt x="1316" y="18958"/>
                </a:lnTo>
                <a:cubicBezTo>
                  <a:pt x="1869" y="19202"/>
                  <a:pt x="2318" y="20237"/>
                  <a:pt x="2483" y="21600"/>
                </a:cubicBezTo>
                <a:lnTo>
                  <a:pt x="2240" y="21600"/>
                </a:lnTo>
                <a:cubicBezTo>
                  <a:pt x="2092" y="20586"/>
                  <a:pt x="1755" y="19817"/>
                  <a:pt x="1340" y="19579"/>
                </a:cubicBezTo>
                <a:cubicBezTo>
                  <a:pt x="1401" y="20408"/>
                  <a:pt x="1582" y="21125"/>
                  <a:pt x="1836" y="21600"/>
                </a:cubicBezTo>
                <a:lnTo>
                  <a:pt x="1492" y="21600"/>
                </a:lnTo>
                <a:cubicBezTo>
                  <a:pt x="1286" y="21036"/>
                  <a:pt x="1147" y="20308"/>
                  <a:pt x="1104" y="19500"/>
                </a:cubicBezTo>
                <a:cubicBezTo>
                  <a:pt x="1103" y="19500"/>
                  <a:pt x="1103" y="19500"/>
                  <a:pt x="1103" y="19500"/>
                </a:cubicBezTo>
                <a:lnTo>
                  <a:pt x="1102" y="19468"/>
                </a:lnTo>
                <a:cubicBezTo>
                  <a:pt x="1093" y="19325"/>
                  <a:pt x="1089" y="19179"/>
                  <a:pt x="1089" y="19031"/>
                </a:cubicBezTo>
                <a:cubicBezTo>
                  <a:pt x="1086" y="19005"/>
                  <a:pt x="1086" y="18978"/>
                  <a:pt x="1086" y="18951"/>
                </a:cubicBezTo>
                <a:lnTo>
                  <a:pt x="1087" y="18897"/>
                </a:lnTo>
                <a:lnTo>
                  <a:pt x="1088" y="18897"/>
                </a:lnTo>
                <a:close/>
                <a:moveTo>
                  <a:pt x="1048" y="18895"/>
                </a:moveTo>
                <a:lnTo>
                  <a:pt x="1048" y="18897"/>
                </a:lnTo>
                <a:lnTo>
                  <a:pt x="1049" y="18897"/>
                </a:lnTo>
                <a:lnTo>
                  <a:pt x="1050" y="18951"/>
                </a:lnTo>
                <a:cubicBezTo>
                  <a:pt x="1050" y="18978"/>
                  <a:pt x="1050" y="19005"/>
                  <a:pt x="1047" y="19031"/>
                </a:cubicBezTo>
                <a:cubicBezTo>
                  <a:pt x="1047" y="19179"/>
                  <a:pt x="1043" y="19325"/>
                  <a:pt x="1034" y="19468"/>
                </a:cubicBezTo>
                <a:lnTo>
                  <a:pt x="1033" y="19500"/>
                </a:lnTo>
                <a:cubicBezTo>
                  <a:pt x="1033" y="19500"/>
                  <a:pt x="1033" y="19500"/>
                  <a:pt x="1032" y="19500"/>
                </a:cubicBezTo>
                <a:cubicBezTo>
                  <a:pt x="989" y="20310"/>
                  <a:pt x="849" y="21039"/>
                  <a:pt x="642" y="21600"/>
                </a:cubicBezTo>
                <a:lnTo>
                  <a:pt x="301" y="21600"/>
                </a:lnTo>
                <a:cubicBezTo>
                  <a:pt x="554" y="21125"/>
                  <a:pt x="735" y="20407"/>
                  <a:pt x="796" y="19579"/>
                </a:cubicBezTo>
                <a:cubicBezTo>
                  <a:pt x="459" y="19772"/>
                  <a:pt x="173" y="20317"/>
                  <a:pt x="0" y="21062"/>
                </a:cubicBezTo>
                <a:lnTo>
                  <a:pt x="0" y="20085"/>
                </a:lnTo>
                <a:cubicBezTo>
                  <a:pt x="215" y="19504"/>
                  <a:pt x="500" y="19099"/>
                  <a:pt x="820" y="18958"/>
                </a:cubicBezTo>
                <a:lnTo>
                  <a:pt x="820" y="18953"/>
                </a:lnTo>
                <a:cubicBezTo>
                  <a:pt x="829" y="18948"/>
                  <a:pt x="839" y="18943"/>
                  <a:pt x="848" y="18945"/>
                </a:cubicBezTo>
                <a:cubicBezTo>
                  <a:pt x="904" y="18919"/>
                  <a:pt x="960" y="18905"/>
                  <a:pt x="1018" y="18903"/>
                </a:cubicBezTo>
                <a:close/>
                <a:moveTo>
                  <a:pt x="20290" y="15614"/>
                </a:moveTo>
                <a:cubicBezTo>
                  <a:pt x="19803" y="15891"/>
                  <a:pt x="19422" y="16898"/>
                  <a:pt x="19328" y="18168"/>
                </a:cubicBezTo>
                <a:cubicBezTo>
                  <a:pt x="19815" y="17890"/>
                  <a:pt x="20196" y="16884"/>
                  <a:pt x="20290" y="15614"/>
                </a:cubicBezTo>
                <a:close/>
                <a:moveTo>
                  <a:pt x="17821" y="15614"/>
                </a:moveTo>
                <a:cubicBezTo>
                  <a:pt x="17915" y="16884"/>
                  <a:pt x="18296" y="17890"/>
                  <a:pt x="18783" y="18168"/>
                </a:cubicBezTo>
                <a:cubicBezTo>
                  <a:pt x="18689" y="16898"/>
                  <a:pt x="18308" y="15891"/>
                  <a:pt x="17821" y="15614"/>
                </a:cubicBezTo>
                <a:close/>
                <a:moveTo>
                  <a:pt x="17292" y="15614"/>
                </a:moveTo>
                <a:cubicBezTo>
                  <a:pt x="16805" y="15891"/>
                  <a:pt x="16424" y="16898"/>
                  <a:pt x="16330" y="18168"/>
                </a:cubicBezTo>
                <a:cubicBezTo>
                  <a:pt x="16817" y="17890"/>
                  <a:pt x="17198" y="16884"/>
                  <a:pt x="17292" y="15614"/>
                </a:cubicBezTo>
                <a:close/>
                <a:moveTo>
                  <a:pt x="14823" y="15614"/>
                </a:moveTo>
                <a:cubicBezTo>
                  <a:pt x="14917" y="16884"/>
                  <a:pt x="15298" y="17890"/>
                  <a:pt x="15785" y="18168"/>
                </a:cubicBezTo>
                <a:cubicBezTo>
                  <a:pt x="15691" y="16898"/>
                  <a:pt x="15310" y="15891"/>
                  <a:pt x="14823" y="15614"/>
                </a:cubicBezTo>
                <a:close/>
                <a:moveTo>
                  <a:pt x="14294" y="15614"/>
                </a:moveTo>
                <a:cubicBezTo>
                  <a:pt x="13807" y="15891"/>
                  <a:pt x="13426" y="16898"/>
                  <a:pt x="13332" y="18168"/>
                </a:cubicBezTo>
                <a:cubicBezTo>
                  <a:pt x="13819" y="17890"/>
                  <a:pt x="14200" y="16884"/>
                  <a:pt x="14294" y="15614"/>
                </a:cubicBezTo>
                <a:close/>
                <a:moveTo>
                  <a:pt x="11825" y="15614"/>
                </a:moveTo>
                <a:cubicBezTo>
                  <a:pt x="11919" y="16884"/>
                  <a:pt x="12300" y="17890"/>
                  <a:pt x="12787" y="18168"/>
                </a:cubicBezTo>
                <a:cubicBezTo>
                  <a:pt x="12693" y="16898"/>
                  <a:pt x="12312" y="15891"/>
                  <a:pt x="11825" y="15614"/>
                </a:cubicBezTo>
                <a:close/>
                <a:moveTo>
                  <a:pt x="11296" y="15614"/>
                </a:moveTo>
                <a:cubicBezTo>
                  <a:pt x="10809" y="15891"/>
                  <a:pt x="10428" y="16898"/>
                  <a:pt x="10334" y="18168"/>
                </a:cubicBezTo>
                <a:cubicBezTo>
                  <a:pt x="10821" y="17890"/>
                  <a:pt x="11202" y="16884"/>
                  <a:pt x="11296" y="15614"/>
                </a:cubicBezTo>
                <a:close/>
                <a:moveTo>
                  <a:pt x="8827" y="15614"/>
                </a:moveTo>
                <a:cubicBezTo>
                  <a:pt x="8921" y="16884"/>
                  <a:pt x="9302" y="17890"/>
                  <a:pt x="9790" y="18168"/>
                </a:cubicBezTo>
                <a:cubicBezTo>
                  <a:pt x="9695" y="16898"/>
                  <a:pt x="9315" y="15891"/>
                  <a:pt x="8827" y="15614"/>
                </a:cubicBezTo>
                <a:close/>
                <a:moveTo>
                  <a:pt x="8299" y="15614"/>
                </a:moveTo>
                <a:cubicBezTo>
                  <a:pt x="7811" y="15891"/>
                  <a:pt x="7430" y="16898"/>
                  <a:pt x="7336" y="18168"/>
                </a:cubicBezTo>
                <a:cubicBezTo>
                  <a:pt x="7824" y="17890"/>
                  <a:pt x="8204" y="16884"/>
                  <a:pt x="8299" y="15614"/>
                </a:cubicBezTo>
                <a:close/>
                <a:moveTo>
                  <a:pt x="5829" y="15614"/>
                </a:moveTo>
                <a:cubicBezTo>
                  <a:pt x="5923" y="16884"/>
                  <a:pt x="6304" y="17890"/>
                  <a:pt x="6792" y="18168"/>
                </a:cubicBezTo>
                <a:cubicBezTo>
                  <a:pt x="6697" y="16898"/>
                  <a:pt x="6317" y="15891"/>
                  <a:pt x="5829" y="15614"/>
                </a:cubicBezTo>
                <a:close/>
                <a:moveTo>
                  <a:pt x="5301" y="15614"/>
                </a:moveTo>
                <a:cubicBezTo>
                  <a:pt x="4813" y="15891"/>
                  <a:pt x="4432" y="16898"/>
                  <a:pt x="4338" y="18168"/>
                </a:cubicBezTo>
                <a:cubicBezTo>
                  <a:pt x="4826" y="17890"/>
                  <a:pt x="5206" y="16884"/>
                  <a:pt x="5301" y="15614"/>
                </a:cubicBezTo>
                <a:close/>
                <a:moveTo>
                  <a:pt x="2831" y="15614"/>
                </a:moveTo>
                <a:cubicBezTo>
                  <a:pt x="2926" y="16884"/>
                  <a:pt x="3306" y="17890"/>
                  <a:pt x="3794" y="18168"/>
                </a:cubicBezTo>
                <a:cubicBezTo>
                  <a:pt x="3699" y="16898"/>
                  <a:pt x="3319" y="15891"/>
                  <a:pt x="2831" y="15614"/>
                </a:cubicBezTo>
                <a:close/>
                <a:moveTo>
                  <a:pt x="2303" y="15614"/>
                </a:moveTo>
                <a:cubicBezTo>
                  <a:pt x="1815" y="15891"/>
                  <a:pt x="1435" y="16898"/>
                  <a:pt x="1340" y="18168"/>
                </a:cubicBezTo>
                <a:cubicBezTo>
                  <a:pt x="1828" y="17890"/>
                  <a:pt x="2208" y="16884"/>
                  <a:pt x="2303" y="15614"/>
                </a:cubicBezTo>
                <a:close/>
                <a:moveTo>
                  <a:pt x="0" y="15122"/>
                </a:moveTo>
                <a:cubicBezTo>
                  <a:pt x="543" y="15550"/>
                  <a:pt x="952" y="16762"/>
                  <a:pt x="1032" y="18246"/>
                </a:cubicBezTo>
                <a:cubicBezTo>
                  <a:pt x="1033" y="18246"/>
                  <a:pt x="1033" y="18246"/>
                  <a:pt x="1033" y="18246"/>
                </a:cubicBezTo>
                <a:lnTo>
                  <a:pt x="1034" y="18278"/>
                </a:lnTo>
                <a:cubicBezTo>
                  <a:pt x="1043" y="18419"/>
                  <a:pt x="1047" y="18564"/>
                  <a:pt x="1047" y="18711"/>
                </a:cubicBezTo>
                <a:cubicBezTo>
                  <a:pt x="1050" y="18737"/>
                  <a:pt x="1050" y="18764"/>
                  <a:pt x="1050" y="18791"/>
                </a:cubicBezTo>
                <a:cubicBezTo>
                  <a:pt x="1050" y="18809"/>
                  <a:pt x="1050" y="18827"/>
                  <a:pt x="1049" y="18844"/>
                </a:cubicBezTo>
                <a:lnTo>
                  <a:pt x="1048" y="18844"/>
                </a:lnTo>
                <a:lnTo>
                  <a:pt x="1048" y="18846"/>
                </a:lnTo>
                <a:lnTo>
                  <a:pt x="1018" y="18839"/>
                </a:lnTo>
                <a:cubicBezTo>
                  <a:pt x="960" y="18836"/>
                  <a:pt x="904" y="18822"/>
                  <a:pt x="848" y="18796"/>
                </a:cubicBezTo>
                <a:cubicBezTo>
                  <a:pt x="839" y="18798"/>
                  <a:pt x="829" y="18794"/>
                  <a:pt x="820" y="18789"/>
                </a:cubicBezTo>
                <a:lnTo>
                  <a:pt x="820" y="18784"/>
                </a:lnTo>
                <a:cubicBezTo>
                  <a:pt x="500" y="18644"/>
                  <a:pt x="215" y="18242"/>
                  <a:pt x="0" y="17666"/>
                </a:cubicBezTo>
                <a:lnTo>
                  <a:pt x="0" y="16696"/>
                </a:lnTo>
                <a:cubicBezTo>
                  <a:pt x="173" y="17436"/>
                  <a:pt x="459" y="17976"/>
                  <a:pt x="796" y="18168"/>
                </a:cubicBezTo>
                <a:cubicBezTo>
                  <a:pt x="713" y="17047"/>
                  <a:pt x="406" y="16131"/>
                  <a:pt x="0" y="15743"/>
                </a:cubicBezTo>
                <a:close/>
                <a:moveTo>
                  <a:pt x="20567" y="14935"/>
                </a:moveTo>
                <a:lnTo>
                  <a:pt x="20597" y="14942"/>
                </a:lnTo>
                <a:cubicBezTo>
                  <a:pt x="20654" y="14945"/>
                  <a:pt x="20711" y="14959"/>
                  <a:pt x="20766" y="14985"/>
                </a:cubicBezTo>
                <a:cubicBezTo>
                  <a:pt x="20776" y="14983"/>
                  <a:pt x="20785" y="14987"/>
                  <a:pt x="20795" y="14992"/>
                </a:cubicBezTo>
                <a:lnTo>
                  <a:pt x="20795" y="14998"/>
                </a:lnTo>
                <a:cubicBezTo>
                  <a:pt x="21108" y="15135"/>
                  <a:pt x="21387" y="15523"/>
                  <a:pt x="21600" y="16080"/>
                </a:cubicBezTo>
                <a:lnTo>
                  <a:pt x="21600" y="17025"/>
                </a:lnTo>
                <a:cubicBezTo>
                  <a:pt x="21426" y="16316"/>
                  <a:pt x="21146" y="15800"/>
                  <a:pt x="20819" y="15614"/>
                </a:cubicBezTo>
                <a:cubicBezTo>
                  <a:pt x="20901" y="16721"/>
                  <a:pt x="21201" y="17629"/>
                  <a:pt x="21600" y="18026"/>
                </a:cubicBezTo>
                <a:lnTo>
                  <a:pt x="21600" y="18650"/>
                </a:lnTo>
                <a:cubicBezTo>
                  <a:pt x="21064" y="18210"/>
                  <a:pt x="20661" y="17006"/>
                  <a:pt x="20582" y="15535"/>
                </a:cubicBezTo>
                <a:cubicBezTo>
                  <a:pt x="20582" y="15535"/>
                  <a:pt x="20582" y="15535"/>
                  <a:pt x="20581" y="15535"/>
                </a:cubicBezTo>
                <a:lnTo>
                  <a:pt x="20580" y="15504"/>
                </a:lnTo>
                <a:cubicBezTo>
                  <a:pt x="20571" y="15362"/>
                  <a:pt x="20567" y="15217"/>
                  <a:pt x="20567" y="15070"/>
                </a:cubicBezTo>
                <a:cubicBezTo>
                  <a:pt x="20565" y="15044"/>
                  <a:pt x="20565" y="15017"/>
                  <a:pt x="20565" y="14991"/>
                </a:cubicBezTo>
                <a:lnTo>
                  <a:pt x="20566" y="14937"/>
                </a:lnTo>
                <a:lnTo>
                  <a:pt x="20567" y="14937"/>
                </a:lnTo>
                <a:close/>
                <a:moveTo>
                  <a:pt x="20542" y="14935"/>
                </a:moveTo>
                <a:lnTo>
                  <a:pt x="20542" y="14937"/>
                </a:lnTo>
                <a:lnTo>
                  <a:pt x="20543" y="14937"/>
                </a:lnTo>
                <a:lnTo>
                  <a:pt x="20544" y="14991"/>
                </a:lnTo>
                <a:cubicBezTo>
                  <a:pt x="20544" y="15017"/>
                  <a:pt x="20544" y="15044"/>
                  <a:pt x="20542" y="15070"/>
                </a:cubicBezTo>
                <a:cubicBezTo>
                  <a:pt x="20542" y="15217"/>
                  <a:pt x="20537" y="15362"/>
                  <a:pt x="20528" y="15504"/>
                </a:cubicBezTo>
                <a:lnTo>
                  <a:pt x="20528" y="15535"/>
                </a:lnTo>
                <a:cubicBezTo>
                  <a:pt x="20527" y="15535"/>
                  <a:pt x="20527" y="15535"/>
                  <a:pt x="20527" y="15535"/>
                </a:cubicBezTo>
                <a:cubicBezTo>
                  <a:pt x="20438" y="17189"/>
                  <a:pt x="19940" y="18505"/>
                  <a:pt x="19304" y="18784"/>
                </a:cubicBezTo>
                <a:lnTo>
                  <a:pt x="19304" y="18789"/>
                </a:lnTo>
                <a:cubicBezTo>
                  <a:pt x="19294" y="18794"/>
                  <a:pt x="19285" y="18798"/>
                  <a:pt x="19275" y="18796"/>
                </a:cubicBezTo>
                <a:cubicBezTo>
                  <a:pt x="19220" y="18822"/>
                  <a:pt x="19163" y="18836"/>
                  <a:pt x="19106" y="18839"/>
                </a:cubicBezTo>
                <a:lnTo>
                  <a:pt x="19076" y="18846"/>
                </a:lnTo>
                <a:lnTo>
                  <a:pt x="19076" y="18844"/>
                </a:lnTo>
                <a:lnTo>
                  <a:pt x="19075" y="18844"/>
                </a:lnTo>
                <a:cubicBezTo>
                  <a:pt x="19074" y="18827"/>
                  <a:pt x="19074" y="18809"/>
                  <a:pt x="19074" y="18791"/>
                </a:cubicBezTo>
                <a:cubicBezTo>
                  <a:pt x="19074" y="18764"/>
                  <a:pt x="19074" y="18737"/>
                  <a:pt x="19076" y="18711"/>
                </a:cubicBezTo>
                <a:cubicBezTo>
                  <a:pt x="19076" y="18564"/>
                  <a:pt x="19080" y="18419"/>
                  <a:pt x="19089" y="18278"/>
                </a:cubicBezTo>
                <a:lnTo>
                  <a:pt x="19090" y="18246"/>
                </a:lnTo>
                <a:cubicBezTo>
                  <a:pt x="19091" y="18246"/>
                  <a:pt x="19091" y="18246"/>
                  <a:pt x="19091" y="18246"/>
                </a:cubicBezTo>
                <a:cubicBezTo>
                  <a:pt x="19180" y="16592"/>
                  <a:pt x="19678" y="15276"/>
                  <a:pt x="20314" y="14998"/>
                </a:cubicBezTo>
                <a:lnTo>
                  <a:pt x="20314" y="14992"/>
                </a:lnTo>
                <a:cubicBezTo>
                  <a:pt x="20323" y="14987"/>
                  <a:pt x="20333" y="14983"/>
                  <a:pt x="20343" y="14985"/>
                </a:cubicBezTo>
                <a:cubicBezTo>
                  <a:pt x="20398" y="14959"/>
                  <a:pt x="20455" y="14945"/>
                  <a:pt x="20512" y="14942"/>
                </a:cubicBezTo>
                <a:close/>
                <a:moveTo>
                  <a:pt x="17569" y="14935"/>
                </a:moveTo>
                <a:lnTo>
                  <a:pt x="17599" y="14942"/>
                </a:lnTo>
                <a:cubicBezTo>
                  <a:pt x="17656" y="14945"/>
                  <a:pt x="17713" y="14959"/>
                  <a:pt x="17768" y="14985"/>
                </a:cubicBezTo>
                <a:cubicBezTo>
                  <a:pt x="17778" y="14983"/>
                  <a:pt x="17787" y="14987"/>
                  <a:pt x="17797" y="14992"/>
                </a:cubicBezTo>
                <a:lnTo>
                  <a:pt x="17797" y="14998"/>
                </a:lnTo>
                <a:cubicBezTo>
                  <a:pt x="18433" y="15276"/>
                  <a:pt x="18931" y="16592"/>
                  <a:pt x="19020" y="18246"/>
                </a:cubicBezTo>
                <a:cubicBezTo>
                  <a:pt x="19020" y="18246"/>
                  <a:pt x="19020" y="18246"/>
                  <a:pt x="19021" y="18246"/>
                </a:cubicBezTo>
                <a:lnTo>
                  <a:pt x="19022" y="18278"/>
                </a:lnTo>
                <a:cubicBezTo>
                  <a:pt x="19031" y="18419"/>
                  <a:pt x="19035" y="18564"/>
                  <a:pt x="19035" y="18711"/>
                </a:cubicBezTo>
                <a:cubicBezTo>
                  <a:pt x="19037" y="18737"/>
                  <a:pt x="19037" y="18764"/>
                  <a:pt x="19037" y="18791"/>
                </a:cubicBezTo>
                <a:cubicBezTo>
                  <a:pt x="19037" y="18809"/>
                  <a:pt x="19037" y="18827"/>
                  <a:pt x="19036" y="18844"/>
                </a:cubicBezTo>
                <a:lnTo>
                  <a:pt x="19035" y="18844"/>
                </a:lnTo>
                <a:lnTo>
                  <a:pt x="19035" y="18846"/>
                </a:lnTo>
                <a:lnTo>
                  <a:pt x="19005" y="18839"/>
                </a:lnTo>
                <a:cubicBezTo>
                  <a:pt x="18948" y="18836"/>
                  <a:pt x="18891" y="18822"/>
                  <a:pt x="18836" y="18796"/>
                </a:cubicBezTo>
                <a:cubicBezTo>
                  <a:pt x="18826" y="18798"/>
                  <a:pt x="18817" y="18794"/>
                  <a:pt x="18807" y="18789"/>
                </a:cubicBezTo>
                <a:lnTo>
                  <a:pt x="18807" y="18784"/>
                </a:lnTo>
                <a:cubicBezTo>
                  <a:pt x="18171" y="18505"/>
                  <a:pt x="17673" y="17189"/>
                  <a:pt x="17584" y="15535"/>
                </a:cubicBezTo>
                <a:cubicBezTo>
                  <a:pt x="17584" y="15535"/>
                  <a:pt x="17584" y="15535"/>
                  <a:pt x="17583" y="15535"/>
                </a:cubicBezTo>
                <a:lnTo>
                  <a:pt x="17582" y="15504"/>
                </a:lnTo>
                <a:cubicBezTo>
                  <a:pt x="17573" y="15362"/>
                  <a:pt x="17569" y="15217"/>
                  <a:pt x="17569" y="15070"/>
                </a:cubicBezTo>
                <a:cubicBezTo>
                  <a:pt x="17567" y="15044"/>
                  <a:pt x="17567" y="15017"/>
                  <a:pt x="17567" y="14991"/>
                </a:cubicBezTo>
                <a:lnTo>
                  <a:pt x="17568" y="14937"/>
                </a:lnTo>
                <a:lnTo>
                  <a:pt x="17569" y="14937"/>
                </a:lnTo>
                <a:close/>
                <a:moveTo>
                  <a:pt x="17544" y="14935"/>
                </a:moveTo>
                <a:lnTo>
                  <a:pt x="17544" y="14937"/>
                </a:lnTo>
                <a:lnTo>
                  <a:pt x="17545" y="14937"/>
                </a:lnTo>
                <a:lnTo>
                  <a:pt x="17546" y="14991"/>
                </a:lnTo>
                <a:cubicBezTo>
                  <a:pt x="17546" y="15017"/>
                  <a:pt x="17546" y="15044"/>
                  <a:pt x="17544" y="15070"/>
                </a:cubicBezTo>
                <a:cubicBezTo>
                  <a:pt x="17544" y="15217"/>
                  <a:pt x="17540" y="15362"/>
                  <a:pt x="17531" y="15504"/>
                </a:cubicBezTo>
                <a:lnTo>
                  <a:pt x="17530" y="15535"/>
                </a:lnTo>
                <a:cubicBezTo>
                  <a:pt x="17529" y="15535"/>
                  <a:pt x="17529" y="15535"/>
                  <a:pt x="17529" y="15535"/>
                </a:cubicBezTo>
                <a:cubicBezTo>
                  <a:pt x="17440" y="17189"/>
                  <a:pt x="16942" y="18505"/>
                  <a:pt x="16306" y="18784"/>
                </a:cubicBezTo>
                <a:lnTo>
                  <a:pt x="16306" y="18789"/>
                </a:lnTo>
                <a:cubicBezTo>
                  <a:pt x="16296" y="18794"/>
                  <a:pt x="16287" y="18798"/>
                  <a:pt x="16277" y="18796"/>
                </a:cubicBezTo>
                <a:cubicBezTo>
                  <a:pt x="16222" y="18822"/>
                  <a:pt x="16165" y="18836"/>
                  <a:pt x="16108" y="18839"/>
                </a:cubicBezTo>
                <a:lnTo>
                  <a:pt x="16078" y="18846"/>
                </a:lnTo>
                <a:lnTo>
                  <a:pt x="16078" y="18844"/>
                </a:lnTo>
                <a:lnTo>
                  <a:pt x="16077" y="18844"/>
                </a:lnTo>
                <a:cubicBezTo>
                  <a:pt x="16076" y="18827"/>
                  <a:pt x="16076" y="18809"/>
                  <a:pt x="16076" y="18791"/>
                </a:cubicBezTo>
                <a:cubicBezTo>
                  <a:pt x="16076" y="18764"/>
                  <a:pt x="16076" y="18737"/>
                  <a:pt x="16078" y="18711"/>
                </a:cubicBezTo>
                <a:cubicBezTo>
                  <a:pt x="16078" y="18564"/>
                  <a:pt x="16082" y="18419"/>
                  <a:pt x="16091" y="18278"/>
                </a:cubicBezTo>
                <a:lnTo>
                  <a:pt x="16092" y="18246"/>
                </a:lnTo>
                <a:cubicBezTo>
                  <a:pt x="16093" y="18246"/>
                  <a:pt x="16093" y="18246"/>
                  <a:pt x="16093" y="18246"/>
                </a:cubicBezTo>
                <a:cubicBezTo>
                  <a:pt x="16182" y="16592"/>
                  <a:pt x="16680" y="15276"/>
                  <a:pt x="17316" y="14998"/>
                </a:cubicBezTo>
                <a:lnTo>
                  <a:pt x="17316" y="14992"/>
                </a:lnTo>
                <a:cubicBezTo>
                  <a:pt x="17326" y="14987"/>
                  <a:pt x="17335" y="14983"/>
                  <a:pt x="17345" y="14985"/>
                </a:cubicBezTo>
                <a:cubicBezTo>
                  <a:pt x="17400" y="14959"/>
                  <a:pt x="17457" y="14945"/>
                  <a:pt x="17514" y="14942"/>
                </a:cubicBezTo>
                <a:close/>
                <a:moveTo>
                  <a:pt x="14571" y="14935"/>
                </a:moveTo>
                <a:lnTo>
                  <a:pt x="14601" y="14942"/>
                </a:lnTo>
                <a:cubicBezTo>
                  <a:pt x="14658" y="14945"/>
                  <a:pt x="14715" y="14959"/>
                  <a:pt x="14770" y="14985"/>
                </a:cubicBezTo>
                <a:cubicBezTo>
                  <a:pt x="14780" y="14983"/>
                  <a:pt x="14790" y="14987"/>
                  <a:pt x="14799" y="14992"/>
                </a:cubicBezTo>
                <a:lnTo>
                  <a:pt x="14799" y="14998"/>
                </a:lnTo>
                <a:cubicBezTo>
                  <a:pt x="15435" y="15276"/>
                  <a:pt x="15933" y="16592"/>
                  <a:pt x="16022" y="18246"/>
                </a:cubicBezTo>
                <a:cubicBezTo>
                  <a:pt x="16022" y="18246"/>
                  <a:pt x="16022" y="18246"/>
                  <a:pt x="16023" y="18246"/>
                </a:cubicBezTo>
                <a:lnTo>
                  <a:pt x="16024" y="18278"/>
                </a:lnTo>
                <a:cubicBezTo>
                  <a:pt x="16033" y="18419"/>
                  <a:pt x="16037" y="18564"/>
                  <a:pt x="16037" y="18711"/>
                </a:cubicBezTo>
                <a:cubicBezTo>
                  <a:pt x="16039" y="18737"/>
                  <a:pt x="16039" y="18764"/>
                  <a:pt x="16039" y="18791"/>
                </a:cubicBezTo>
                <a:cubicBezTo>
                  <a:pt x="16039" y="18809"/>
                  <a:pt x="16039" y="18827"/>
                  <a:pt x="16038" y="18844"/>
                </a:cubicBezTo>
                <a:lnTo>
                  <a:pt x="16037" y="18844"/>
                </a:lnTo>
                <a:lnTo>
                  <a:pt x="16037" y="18846"/>
                </a:lnTo>
                <a:lnTo>
                  <a:pt x="16007" y="18839"/>
                </a:lnTo>
                <a:cubicBezTo>
                  <a:pt x="15950" y="18836"/>
                  <a:pt x="15893" y="18822"/>
                  <a:pt x="15838" y="18796"/>
                </a:cubicBezTo>
                <a:cubicBezTo>
                  <a:pt x="15828" y="18798"/>
                  <a:pt x="15819" y="18794"/>
                  <a:pt x="15809" y="18789"/>
                </a:cubicBezTo>
                <a:lnTo>
                  <a:pt x="15809" y="18784"/>
                </a:lnTo>
                <a:cubicBezTo>
                  <a:pt x="15173" y="18505"/>
                  <a:pt x="14675" y="17189"/>
                  <a:pt x="14586" y="15535"/>
                </a:cubicBezTo>
                <a:cubicBezTo>
                  <a:pt x="14586" y="15535"/>
                  <a:pt x="14586" y="15535"/>
                  <a:pt x="14585" y="15535"/>
                </a:cubicBezTo>
                <a:lnTo>
                  <a:pt x="14584" y="15504"/>
                </a:lnTo>
                <a:cubicBezTo>
                  <a:pt x="14576" y="15362"/>
                  <a:pt x="14571" y="15217"/>
                  <a:pt x="14571" y="15070"/>
                </a:cubicBezTo>
                <a:cubicBezTo>
                  <a:pt x="14569" y="15044"/>
                  <a:pt x="14569" y="15017"/>
                  <a:pt x="14569" y="14991"/>
                </a:cubicBezTo>
                <a:lnTo>
                  <a:pt x="14570" y="14937"/>
                </a:lnTo>
                <a:lnTo>
                  <a:pt x="14571" y="14937"/>
                </a:lnTo>
                <a:close/>
                <a:moveTo>
                  <a:pt x="14546" y="14935"/>
                </a:moveTo>
                <a:lnTo>
                  <a:pt x="14546" y="14937"/>
                </a:lnTo>
                <a:lnTo>
                  <a:pt x="14547" y="14937"/>
                </a:lnTo>
                <a:lnTo>
                  <a:pt x="14548" y="14991"/>
                </a:lnTo>
                <a:cubicBezTo>
                  <a:pt x="14548" y="15017"/>
                  <a:pt x="14548" y="15044"/>
                  <a:pt x="14546" y="15070"/>
                </a:cubicBezTo>
                <a:cubicBezTo>
                  <a:pt x="14546" y="15217"/>
                  <a:pt x="14542" y="15362"/>
                  <a:pt x="14533" y="15504"/>
                </a:cubicBezTo>
                <a:lnTo>
                  <a:pt x="14532" y="15535"/>
                </a:lnTo>
                <a:cubicBezTo>
                  <a:pt x="14531" y="15535"/>
                  <a:pt x="14531" y="15535"/>
                  <a:pt x="14531" y="15535"/>
                </a:cubicBezTo>
                <a:cubicBezTo>
                  <a:pt x="14442" y="17189"/>
                  <a:pt x="13944" y="18505"/>
                  <a:pt x="13308" y="18784"/>
                </a:cubicBezTo>
                <a:lnTo>
                  <a:pt x="13308" y="18789"/>
                </a:lnTo>
                <a:cubicBezTo>
                  <a:pt x="13298" y="18794"/>
                  <a:pt x="13289" y="18798"/>
                  <a:pt x="13279" y="18796"/>
                </a:cubicBezTo>
                <a:cubicBezTo>
                  <a:pt x="13224" y="18822"/>
                  <a:pt x="13167" y="18836"/>
                  <a:pt x="13110" y="18839"/>
                </a:cubicBezTo>
                <a:lnTo>
                  <a:pt x="13080" y="18846"/>
                </a:lnTo>
                <a:lnTo>
                  <a:pt x="13080" y="18844"/>
                </a:lnTo>
                <a:lnTo>
                  <a:pt x="13079" y="18844"/>
                </a:lnTo>
                <a:cubicBezTo>
                  <a:pt x="13078" y="18827"/>
                  <a:pt x="13078" y="18809"/>
                  <a:pt x="13078" y="18791"/>
                </a:cubicBezTo>
                <a:cubicBezTo>
                  <a:pt x="13078" y="18764"/>
                  <a:pt x="13078" y="18737"/>
                  <a:pt x="13080" y="18711"/>
                </a:cubicBezTo>
                <a:cubicBezTo>
                  <a:pt x="13080" y="18564"/>
                  <a:pt x="13084" y="18419"/>
                  <a:pt x="13093" y="18278"/>
                </a:cubicBezTo>
                <a:lnTo>
                  <a:pt x="13094" y="18246"/>
                </a:lnTo>
                <a:cubicBezTo>
                  <a:pt x="13095" y="18246"/>
                  <a:pt x="13095" y="18246"/>
                  <a:pt x="13095" y="18246"/>
                </a:cubicBezTo>
                <a:cubicBezTo>
                  <a:pt x="13184" y="16592"/>
                  <a:pt x="13682" y="15276"/>
                  <a:pt x="14318" y="14998"/>
                </a:cubicBezTo>
                <a:lnTo>
                  <a:pt x="14318" y="14992"/>
                </a:lnTo>
                <a:cubicBezTo>
                  <a:pt x="14328" y="14987"/>
                  <a:pt x="14337" y="14983"/>
                  <a:pt x="14347" y="14985"/>
                </a:cubicBezTo>
                <a:cubicBezTo>
                  <a:pt x="14402" y="14959"/>
                  <a:pt x="14459" y="14945"/>
                  <a:pt x="14516" y="14942"/>
                </a:cubicBezTo>
                <a:close/>
                <a:moveTo>
                  <a:pt x="11573" y="14935"/>
                </a:moveTo>
                <a:lnTo>
                  <a:pt x="11603" y="14942"/>
                </a:lnTo>
                <a:cubicBezTo>
                  <a:pt x="11661" y="14945"/>
                  <a:pt x="11717" y="14959"/>
                  <a:pt x="11772" y="14985"/>
                </a:cubicBezTo>
                <a:cubicBezTo>
                  <a:pt x="11782" y="14983"/>
                  <a:pt x="11792" y="14987"/>
                  <a:pt x="11801" y="14992"/>
                </a:cubicBezTo>
                <a:lnTo>
                  <a:pt x="11801" y="14998"/>
                </a:lnTo>
                <a:cubicBezTo>
                  <a:pt x="12437" y="15276"/>
                  <a:pt x="12935" y="16592"/>
                  <a:pt x="13024" y="18246"/>
                </a:cubicBezTo>
                <a:cubicBezTo>
                  <a:pt x="13024" y="18246"/>
                  <a:pt x="13025" y="18246"/>
                  <a:pt x="13025" y="18246"/>
                </a:cubicBezTo>
                <a:lnTo>
                  <a:pt x="13026" y="18278"/>
                </a:lnTo>
                <a:cubicBezTo>
                  <a:pt x="13035" y="18419"/>
                  <a:pt x="13039" y="18564"/>
                  <a:pt x="13039" y="18711"/>
                </a:cubicBezTo>
                <a:cubicBezTo>
                  <a:pt x="13041" y="18737"/>
                  <a:pt x="13041" y="18764"/>
                  <a:pt x="13041" y="18791"/>
                </a:cubicBezTo>
                <a:cubicBezTo>
                  <a:pt x="13041" y="18809"/>
                  <a:pt x="13041" y="18827"/>
                  <a:pt x="13040" y="18844"/>
                </a:cubicBezTo>
                <a:lnTo>
                  <a:pt x="13039" y="18846"/>
                </a:lnTo>
                <a:lnTo>
                  <a:pt x="13009" y="18839"/>
                </a:lnTo>
                <a:cubicBezTo>
                  <a:pt x="12952" y="18836"/>
                  <a:pt x="12895" y="18822"/>
                  <a:pt x="12840" y="18796"/>
                </a:cubicBezTo>
                <a:cubicBezTo>
                  <a:pt x="12830" y="18798"/>
                  <a:pt x="12821" y="18794"/>
                  <a:pt x="12811" y="18789"/>
                </a:cubicBezTo>
                <a:lnTo>
                  <a:pt x="12811" y="18784"/>
                </a:lnTo>
                <a:cubicBezTo>
                  <a:pt x="12175" y="18505"/>
                  <a:pt x="11677" y="17189"/>
                  <a:pt x="11588" y="15535"/>
                </a:cubicBezTo>
                <a:cubicBezTo>
                  <a:pt x="11588" y="15535"/>
                  <a:pt x="11588" y="15535"/>
                  <a:pt x="11588" y="15535"/>
                </a:cubicBezTo>
                <a:lnTo>
                  <a:pt x="11587" y="15504"/>
                </a:lnTo>
                <a:cubicBezTo>
                  <a:pt x="11578" y="15362"/>
                  <a:pt x="11573" y="15217"/>
                  <a:pt x="11573" y="15070"/>
                </a:cubicBezTo>
                <a:cubicBezTo>
                  <a:pt x="11571" y="15044"/>
                  <a:pt x="11571" y="15017"/>
                  <a:pt x="11571" y="14991"/>
                </a:cubicBezTo>
                <a:lnTo>
                  <a:pt x="11572" y="14937"/>
                </a:lnTo>
                <a:lnTo>
                  <a:pt x="11573" y="14937"/>
                </a:lnTo>
                <a:close/>
                <a:moveTo>
                  <a:pt x="11548" y="14935"/>
                </a:moveTo>
                <a:lnTo>
                  <a:pt x="11549" y="14937"/>
                </a:lnTo>
                <a:lnTo>
                  <a:pt x="11550" y="14991"/>
                </a:lnTo>
                <a:cubicBezTo>
                  <a:pt x="11550" y="15017"/>
                  <a:pt x="11550" y="15044"/>
                  <a:pt x="11548" y="15070"/>
                </a:cubicBezTo>
                <a:cubicBezTo>
                  <a:pt x="11548" y="15217"/>
                  <a:pt x="11544" y="15362"/>
                  <a:pt x="11535" y="15504"/>
                </a:cubicBezTo>
                <a:lnTo>
                  <a:pt x="11534" y="15535"/>
                </a:lnTo>
                <a:cubicBezTo>
                  <a:pt x="11534" y="15535"/>
                  <a:pt x="11533" y="15535"/>
                  <a:pt x="11533" y="15535"/>
                </a:cubicBezTo>
                <a:cubicBezTo>
                  <a:pt x="11444" y="17189"/>
                  <a:pt x="10946" y="18505"/>
                  <a:pt x="10310" y="18784"/>
                </a:cubicBezTo>
                <a:lnTo>
                  <a:pt x="10310" y="18789"/>
                </a:lnTo>
                <a:cubicBezTo>
                  <a:pt x="10301" y="18794"/>
                  <a:pt x="10291" y="18798"/>
                  <a:pt x="10281" y="18796"/>
                </a:cubicBezTo>
                <a:cubicBezTo>
                  <a:pt x="10226" y="18822"/>
                  <a:pt x="10170" y="18836"/>
                  <a:pt x="10112" y="18839"/>
                </a:cubicBezTo>
                <a:lnTo>
                  <a:pt x="10082" y="18846"/>
                </a:lnTo>
                <a:lnTo>
                  <a:pt x="10082" y="18844"/>
                </a:lnTo>
                <a:lnTo>
                  <a:pt x="10081" y="18844"/>
                </a:lnTo>
                <a:cubicBezTo>
                  <a:pt x="10080" y="18827"/>
                  <a:pt x="10080" y="18809"/>
                  <a:pt x="10080" y="18791"/>
                </a:cubicBezTo>
                <a:cubicBezTo>
                  <a:pt x="10080" y="18764"/>
                  <a:pt x="10080" y="18737"/>
                  <a:pt x="10082" y="18711"/>
                </a:cubicBezTo>
                <a:cubicBezTo>
                  <a:pt x="10082" y="18564"/>
                  <a:pt x="10087" y="18419"/>
                  <a:pt x="10096" y="18278"/>
                </a:cubicBezTo>
                <a:lnTo>
                  <a:pt x="10096" y="18246"/>
                </a:lnTo>
                <a:cubicBezTo>
                  <a:pt x="10097" y="18246"/>
                  <a:pt x="10097" y="18246"/>
                  <a:pt x="10097" y="18246"/>
                </a:cubicBezTo>
                <a:cubicBezTo>
                  <a:pt x="10186" y="16592"/>
                  <a:pt x="10684" y="15276"/>
                  <a:pt x="11320" y="14998"/>
                </a:cubicBezTo>
                <a:lnTo>
                  <a:pt x="11320" y="14992"/>
                </a:lnTo>
                <a:cubicBezTo>
                  <a:pt x="11330" y="14987"/>
                  <a:pt x="11339" y="14983"/>
                  <a:pt x="11349" y="14985"/>
                </a:cubicBezTo>
                <a:cubicBezTo>
                  <a:pt x="11404" y="14959"/>
                  <a:pt x="11461" y="14945"/>
                  <a:pt x="11518" y="14942"/>
                </a:cubicBezTo>
                <a:close/>
                <a:moveTo>
                  <a:pt x="8575" y="14935"/>
                </a:moveTo>
                <a:lnTo>
                  <a:pt x="8605" y="14942"/>
                </a:lnTo>
                <a:cubicBezTo>
                  <a:pt x="8663" y="14945"/>
                  <a:pt x="8719" y="14959"/>
                  <a:pt x="8774" y="14985"/>
                </a:cubicBezTo>
                <a:cubicBezTo>
                  <a:pt x="8784" y="14983"/>
                  <a:pt x="8794" y="14987"/>
                  <a:pt x="8803" y="14992"/>
                </a:cubicBezTo>
                <a:lnTo>
                  <a:pt x="8803" y="14998"/>
                </a:lnTo>
                <a:cubicBezTo>
                  <a:pt x="9439" y="15276"/>
                  <a:pt x="9937" y="16592"/>
                  <a:pt x="10026" y="18246"/>
                </a:cubicBezTo>
                <a:cubicBezTo>
                  <a:pt x="10026" y="18246"/>
                  <a:pt x="10027" y="18246"/>
                  <a:pt x="10027" y="18246"/>
                </a:cubicBezTo>
                <a:lnTo>
                  <a:pt x="10028" y="18278"/>
                </a:lnTo>
                <a:cubicBezTo>
                  <a:pt x="10037" y="18419"/>
                  <a:pt x="10041" y="18564"/>
                  <a:pt x="10041" y="18711"/>
                </a:cubicBezTo>
                <a:cubicBezTo>
                  <a:pt x="10043" y="18737"/>
                  <a:pt x="10044" y="18764"/>
                  <a:pt x="10044" y="18791"/>
                </a:cubicBezTo>
                <a:cubicBezTo>
                  <a:pt x="10044" y="18809"/>
                  <a:pt x="10043" y="18827"/>
                  <a:pt x="10042" y="18844"/>
                </a:cubicBezTo>
                <a:lnTo>
                  <a:pt x="10042" y="18846"/>
                </a:lnTo>
                <a:lnTo>
                  <a:pt x="10011" y="18839"/>
                </a:lnTo>
                <a:cubicBezTo>
                  <a:pt x="9954" y="18836"/>
                  <a:pt x="9897" y="18822"/>
                  <a:pt x="9842" y="18796"/>
                </a:cubicBezTo>
                <a:cubicBezTo>
                  <a:pt x="9832" y="18798"/>
                  <a:pt x="9823" y="18794"/>
                  <a:pt x="9813" y="18789"/>
                </a:cubicBezTo>
                <a:lnTo>
                  <a:pt x="9813" y="18784"/>
                </a:lnTo>
                <a:cubicBezTo>
                  <a:pt x="9177" y="18505"/>
                  <a:pt x="8680" y="17189"/>
                  <a:pt x="8591" y="15535"/>
                </a:cubicBezTo>
                <a:cubicBezTo>
                  <a:pt x="8590" y="15535"/>
                  <a:pt x="8590" y="15535"/>
                  <a:pt x="8590" y="15535"/>
                </a:cubicBezTo>
                <a:lnTo>
                  <a:pt x="8589" y="15504"/>
                </a:lnTo>
                <a:cubicBezTo>
                  <a:pt x="8580" y="15362"/>
                  <a:pt x="8575" y="15217"/>
                  <a:pt x="8575" y="15070"/>
                </a:cubicBezTo>
                <a:cubicBezTo>
                  <a:pt x="8573" y="15044"/>
                  <a:pt x="8573" y="15017"/>
                  <a:pt x="8573" y="14991"/>
                </a:cubicBezTo>
                <a:lnTo>
                  <a:pt x="8574" y="14937"/>
                </a:lnTo>
                <a:lnTo>
                  <a:pt x="8575" y="14937"/>
                </a:lnTo>
                <a:close/>
                <a:moveTo>
                  <a:pt x="8551" y="14935"/>
                </a:moveTo>
                <a:lnTo>
                  <a:pt x="8551" y="14937"/>
                </a:lnTo>
                <a:lnTo>
                  <a:pt x="8553" y="14991"/>
                </a:lnTo>
                <a:cubicBezTo>
                  <a:pt x="8553" y="15017"/>
                  <a:pt x="8552" y="15044"/>
                  <a:pt x="8550" y="15070"/>
                </a:cubicBezTo>
                <a:cubicBezTo>
                  <a:pt x="8550" y="15217"/>
                  <a:pt x="8546" y="15362"/>
                  <a:pt x="8537" y="15504"/>
                </a:cubicBezTo>
                <a:lnTo>
                  <a:pt x="8536" y="15535"/>
                </a:lnTo>
                <a:cubicBezTo>
                  <a:pt x="8536" y="15535"/>
                  <a:pt x="8535" y="15535"/>
                  <a:pt x="8535" y="15535"/>
                </a:cubicBezTo>
                <a:cubicBezTo>
                  <a:pt x="8446" y="17189"/>
                  <a:pt x="7948" y="18505"/>
                  <a:pt x="7312" y="18784"/>
                </a:cubicBezTo>
                <a:lnTo>
                  <a:pt x="7312" y="18789"/>
                </a:lnTo>
                <a:cubicBezTo>
                  <a:pt x="7303" y="18794"/>
                  <a:pt x="7293" y="18798"/>
                  <a:pt x="7283" y="18796"/>
                </a:cubicBezTo>
                <a:cubicBezTo>
                  <a:pt x="7228" y="18822"/>
                  <a:pt x="7172" y="18836"/>
                  <a:pt x="7114" y="18839"/>
                </a:cubicBezTo>
                <a:lnTo>
                  <a:pt x="7084" y="18846"/>
                </a:lnTo>
                <a:lnTo>
                  <a:pt x="7084" y="18844"/>
                </a:lnTo>
                <a:lnTo>
                  <a:pt x="7083" y="18844"/>
                </a:lnTo>
                <a:cubicBezTo>
                  <a:pt x="7082" y="18827"/>
                  <a:pt x="7082" y="18809"/>
                  <a:pt x="7082" y="18791"/>
                </a:cubicBezTo>
                <a:cubicBezTo>
                  <a:pt x="7082" y="18764"/>
                  <a:pt x="7082" y="18737"/>
                  <a:pt x="7084" y="18711"/>
                </a:cubicBezTo>
                <a:cubicBezTo>
                  <a:pt x="7084" y="18564"/>
                  <a:pt x="7089" y="18419"/>
                  <a:pt x="7098" y="18278"/>
                </a:cubicBezTo>
                <a:lnTo>
                  <a:pt x="7099" y="18246"/>
                </a:lnTo>
                <a:cubicBezTo>
                  <a:pt x="7099" y="18246"/>
                  <a:pt x="7099" y="18246"/>
                  <a:pt x="7099" y="18246"/>
                </a:cubicBezTo>
                <a:cubicBezTo>
                  <a:pt x="7189" y="16592"/>
                  <a:pt x="7686" y="15276"/>
                  <a:pt x="8322" y="14998"/>
                </a:cubicBezTo>
                <a:lnTo>
                  <a:pt x="8322" y="14992"/>
                </a:lnTo>
                <a:cubicBezTo>
                  <a:pt x="8332" y="14987"/>
                  <a:pt x="8341" y="14983"/>
                  <a:pt x="8351" y="14985"/>
                </a:cubicBezTo>
                <a:cubicBezTo>
                  <a:pt x="8406" y="14959"/>
                  <a:pt x="8463" y="14945"/>
                  <a:pt x="8520" y="14942"/>
                </a:cubicBezTo>
                <a:close/>
                <a:moveTo>
                  <a:pt x="5577" y="14935"/>
                </a:moveTo>
                <a:lnTo>
                  <a:pt x="5607" y="14942"/>
                </a:lnTo>
                <a:cubicBezTo>
                  <a:pt x="5665" y="14945"/>
                  <a:pt x="5721" y="14959"/>
                  <a:pt x="5776" y="14985"/>
                </a:cubicBezTo>
                <a:cubicBezTo>
                  <a:pt x="5786" y="14983"/>
                  <a:pt x="5796" y="14987"/>
                  <a:pt x="5805" y="14992"/>
                </a:cubicBezTo>
                <a:lnTo>
                  <a:pt x="5805" y="14998"/>
                </a:lnTo>
                <a:cubicBezTo>
                  <a:pt x="6441" y="15276"/>
                  <a:pt x="6939" y="16592"/>
                  <a:pt x="7028" y="18246"/>
                </a:cubicBezTo>
                <a:cubicBezTo>
                  <a:pt x="7028" y="18246"/>
                  <a:pt x="7029" y="18246"/>
                  <a:pt x="7029" y="18246"/>
                </a:cubicBezTo>
                <a:lnTo>
                  <a:pt x="7030" y="18278"/>
                </a:lnTo>
                <a:cubicBezTo>
                  <a:pt x="7039" y="18419"/>
                  <a:pt x="7043" y="18564"/>
                  <a:pt x="7043" y="18711"/>
                </a:cubicBezTo>
                <a:cubicBezTo>
                  <a:pt x="7046" y="18737"/>
                  <a:pt x="7046" y="18764"/>
                  <a:pt x="7046" y="18791"/>
                </a:cubicBezTo>
                <a:cubicBezTo>
                  <a:pt x="7046" y="18809"/>
                  <a:pt x="7046" y="18827"/>
                  <a:pt x="7045" y="18844"/>
                </a:cubicBezTo>
                <a:lnTo>
                  <a:pt x="7044" y="18844"/>
                </a:lnTo>
                <a:lnTo>
                  <a:pt x="7044" y="18846"/>
                </a:lnTo>
                <a:lnTo>
                  <a:pt x="7013" y="18839"/>
                </a:lnTo>
                <a:cubicBezTo>
                  <a:pt x="6956" y="18836"/>
                  <a:pt x="6899" y="18822"/>
                  <a:pt x="6844" y="18796"/>
                </a:cubicBezTo>
                <a:cubicBezTo>
                  <a:pt x="6834" y="18798"/>
                  <a:pt x="6825" y="18794"/>
                  <a:pt x="6816" y="18789"/>
                </a:cubicBezTo>
                <a:lnTo>
                  <a:pt x="6815" y="18784"/>
                </a:lnTo>
                <a:cubicBezTo>
                  <a:pt x="6180" y="18505"/>
                  <a:pt x="5682" y="17189"/>
                  <a:pt x="5593" y="15535"/>
                </a:cubicBezTo>
                <a:cubicBezTo>
                  <a:pt x="5592" y="15535"/>
                  <a:pt x="5592" y="15535"/>
                  <a:pt x="5592" y="15535"/>
                </a:cubicBezTo>
                <a:lnTo>
                  <a:pt x="5591" y="15504"/>
                </a:lnTo>
                <a:cubicBezTo>
                  <a:pt x="5582" y="15362"/>
                  <a:pt x="5577" y="15217"/>
                  <a:pt x="5578" y="15070"/>
                </a:cubicBezTo>
                <a:cubicBezTo>
                  <a:pt x="5575" y="15044"/>
                  <a:pt x="5575" y="15017"/>
                  <a:pt x="5575" y="14991"/>
                </a:cubicBezTo>
                <a:lnTo>
                  <a:pt x="5576" y="14937"/>
                </a:lnTo>
                <a:lnTo>
                  <a:pt x="5577" y="14937"/>
                </a:lnTo>
                <a:close/>
                <a:moveTo>
                  <a:pt x="5553" y="14935"/>
                </a:moveTo>
                <a:lnTo>
                  <a:pt x="5553" y="14937"/>
                </a:lnTo>
                <a:lnTo>
                  <a:pt x="5554" y="14937"/>
                </a:lnTo>
                <a:lnTo>
                  <a:pt x="5555" y="14991"/>
                </a:lnTo>
                <a:cubicBezTo>
                  <a:pt x="5555" y="15017"/>
                  <a:pt x="5555" y="15044"/>
                  <a:pt x="5552" y="15070"/>
                </a:cubicBezTo>
                <a:cubicBezTo>
                  <a:pt x="5552" y="15217"/>
                  <a:pt x="5548" y="15362"/>
                  <a:pt x="5539" y="15504"/>
                </a:cubicBezTo>
                <a:lnTo>
                  <a:pt x="5538" y="15535"/>
                </a:lnTo>
                <a:cubicBezTo>
                  <a:pt x="5538" y="15535"/>
                  <a:pt x="5537" y="15535"/>
                  <a:pt x="5537" y="15535"/>
                </a:cubicBezTo>
                <a:cubicBezTo>
                  <a:pt x="5448" y="17189"/>
                  <a:pt x="4950" y="18505"/>
                  <a:pt x="4314" y="18784"/>
                </a:cubicBezTo>
                <a:lnTo>
                  <a:pt x="4314" y="18789"/>
                </a:lnTo>
                <a:cubicBezTo>
                  <a:pt x="4305" y="18794"/>
                  <a:pt x="4295" y="18798"/>
                  <a:pt x="4285" y="18796"/>
                </a:cubicBezTo>
                <a:cubicBezTo>
                  <a:pt x="4230" y="18822"/>
                  <a:pt x="4174" y="18836"/>
                  <a:pt x="4116" y="18839"/>
                </a:cubicBezTo>
                <a:lnTo>
                  <a:pt x="4086" y="18846"/>
                </a:lnTo>
                <a:lnTo>
                  <a:pt x="4086" y="18844"/>
                </a:lnTo>
                <a:lnTo>
                  <a:pt x="4085" y="18844"/>
                </a:lnTo>
                <a:cubicBezTo>
                  <a:pt x="4084" y="18827"/>
                  <a:pt x="4084" y="18809"/>
                  <a:pt x="4084" y="18791"/>
                </a:cubicBezTo>
                <a:cubicBezTo>
                  <a:pt x="4084" y="18764"/>
                  <a:pt x="4084" y="18737"/>
                  <a:pt x="4087" y="18711"/>
                </a:cubicBezTo>
                <a:cubicBezTo>
                  <a:pt x="4086" y="18564"/>
                  <a:pt x="4091" y="18419"/>
                  <a:pt x="4100" y="18278"/>
                </a:cubicBezTo>
                <a:lnTo>
                  <a:pt x="4101" y="18246"/>
                </a:lnTo>
                <a:cubicBezTo>
                  <a:pt x="4101" y="18246"/>
                  <a:pt x="4101" y="18246"/>
                  <a:pt x="4102" y="18246"/>
                </a:cubicBezTo>
                <a:cubicBezTo>
                  <a:pt x="4191" y="16592"/>
                  <a:pt x="4689" y="15276"/>
                  <a:pt x="5324" y="14998"/>
                </a:cubicBezTo>
                <a:lnTo>
                  <a:pt x="5325" y="14992"/>
                </a:lnTo>
                <a:cubicBezTo>
                  <a:pt x="5334" y="14987"/>
                  <a:pt x="5343" y="14983"/>
                  <a:pt x="5353" y="14985"/>
                </a:cubicBezTo>
                <a:cubicBezTo>
                  <a:pt x="5408" y="14959"/>
                  <a:pt x="5465" y="14945"/>
                  <a:pt x="5522" y="14942"/>
                </a:cubicBezTo>
                <a:close/>
                <a:moveTo>
                  <a:pt x="2579" y="14935"/>
                </a:moveTo>
                <a:lnTo>
                  <a:pt x="2609" y="14942"/>
                </a:lnTo>
                <a:cubicBezTo>
                  <a:pt x="2667" y="14945"/>
                  <a:pt x="2723" y="14959"/>
                  <a:pt x="2779" y="14985"/>
                </a:cubicBezTo>
                <a:cubicBezTo>
                  <a:pt x="2788" y="14983"/>
                  <a:pt x="2798" y="14987"/>
                  <a:pt x="2807" y="14992"/>
                </a:cubicBezTo>
                <a:lnTo>
                  <a:pt x="2807" y="14998"/>
                </a:lnTo>
                <a:cubicBezTo>
                  <a:pt x="3443" y="15276"/>
                  <a:pt x="3941" y="16592"/>
                  <a:pt x="4030" y="18246"/>
                </a:cubicBezTo>
                <a:cubicBezTo>
                  <a:pt x="4031" y="18246"/>
                  <a:pt x="4031" y="18246"/>
                  <a:pt x="4031" y="18246"/>
                </a:cubicBezTo>
                <a:lnTo>
                  <a:pt x="4032" y="18278"/>
                </a:lnTo>
                <a:cubicBezTo>
                  <a:pt x="4041" y="18419"/>
                  <a:pt x="4045" y="18564"/>
                  <a:pt x="4045" y="18711"/>
                </a:cubicBezTo>
                <a:cubicBezTo>
                  <a:pt x="4048" y="18737"/>
                  <a:pt x="4048" y="18764"/>
                  <a:pt x="4048" y="18791"/>
                </a:cubicBezTo>
                <a:cubicBezTo>
                  <a:pt x="4048" y="18809"/>
                  <a:pt x="4048" y="18827"/>
                  <a:pt x="4047" y="18844"/>
                </a:cubicBezTo>
                <a:lnTo>
                  <a:pt x="4046" y="18844"/>
                </a:lnTo>
                <a:lnTo>
                  <a:pt x="4046" y="18846"/>
                </a:lnTo>
                <a:lnTo>
                  <a:pt x="4015" y="18839"/>
                </a:lnTo>
                <a:cubicBezTo>
                  <a:pt x="3958" y="18836"/>
                  <a:pt x="3902" y="18822"/>
                  <a:pt x="3846" y="18796"/>
                </a:cubicBezTo>
                <a:cubicBezTo>
                  <a:pt x="3836" y="18798"/>
                  <a:pt x="3827" y="18794"/>
                  <a:pt x="3818" y="18789"/>
                </a:cubicBezTo>
                <a:lnTo>
                  <a:pt x="3817" y="18784"/>
                </a:lnTo>
                <a:cubicBezTo>
                  <a:pt x="3182" y="18505"/>
                  <a:pt x="2684" y="17189"/>
                  <a:pt x="2595" y="15535"/>
                </a:cubicBezTo>
                <a:cubicBezTo>
                  <a:pt x="2594" y="15535"/>
                  <a:pt x="2594" y="15535"/>
                  <a:pt x="2594" y="15535"/>
                </a:cubicBezTo>
                <a:lnTo>
                  <a:pt x="2593" y="15504"/>
                </a:lnTo>
                <a:cubicBezTo>
                  <a:pt x="2584" y="15362"/>
                  <a:pt x="2580" y="15217"/>
                  <a:pt x="2580" y="15070"/>
                </a:cubicBezTo>
                <a:cubicBezTo>
                  <a:pt x="2577" y="15044"/>
                  <a:pt x="2577" y="15017"/>
                  <a:pt x="2577" y="14991"/>
                </a:cubicBezTo>
                <a:lnTo>
                  <a:pt x="2578" y="14937"/>
                </a:lnTo>
                <a:lnTo>
                  <a:pt x="2579" y="14937"/>
                </a:lnTo>
                <a:close/>
                <a:moveTo>
                  <a:pt x="2555" y="14935"/>
                </a:moveTo>
                <a:lnTo>
                  <a:pt x="2555" y="14937"/>
                </a:lnTo>
                <a:lnTo>
                  <a:pt x="2556" y="14937"/>
                </a:lnTo>
                <a:lnTo>
                  <a:pt x="2557" y="14991"/>
                </a:lnTo>
                <a:cubicBezTo>
                  <a:pt x="2557" y="15017"/>
                  <a:pt x="2557" y="15044"/>
                  <a:pt x="2554" y="15070"/>
                </a:cubicBezTo>
                <a:cubicBezTo>
                  <a:pt x="2554" y="15217"/>
                  <a:pt x="2550" y="15362"/>
                  <a:pt x="2541" y="15504"/>
                </a:cubicBezTo>
                <a:lnTo>
                  <a:pt x="2540" y="15535"/>
                </a:lnTo>
                <a:cubicBezTo>
                  <a:pt x="2540" y="15535"/>
                  <a:pt x="2540" y="15535"/>
                  <a:pt x="2539" y="15535"/>
                </a:cubicBezTo>
                <a:cubicBezTo>
                  <a:pt x="2450" y="17189"/>
                  <a:pt x="1952" y="18505"/>
                  <a:pt x="1316" y="18784"/>
                </a:cubicBezTo>
                <a:lnTo>
                  <a:pt x="1316" y="18789"/>
                </a:lnTo>
                <a:cubicBezTo>
                  <a:pt x="1307" y="18794"/>
                  <a:pt x="1297" y="18798"/>
                  <a:pt x="1288" y="18796"/>
                </a:cubicBezTo>
                <a:cubicBezTo>
                  <a:pt x="1232" y="18822"/>
                  <a:pt x="1176" y="18836"/>
                  <a:pt x="1118" y="18839"/>
                </a:cubicBezTo>
                <a:lnTo>
                  <a:pt x="1088" y="18846"/>
                </a:lnTo>
                <a:lnTo>
                  <a:pt x="1088" y="18844"/>
                </a:lnTo>
                <a:lnTo>
                  <a:pt x="1087" y="18844"/>
                </a:lnTo>
                <a:cubicBezTo>
                  <a:pt x="1086" y="18827"/>
                  <a:pt x="1086" y="18809"/>
                  <a:pt x="1086" y="18791"/>
                </a:cubicBezTo>
                <a:cubicBezTo>
                  <a:pt x="1086" y="18764"/>
                  <a:pt x="1086" y="18737"/>
                  <a:pt x="1089" y="18711"/>
                </a:cubicBezTo>
                <a:cubicBezTo>
                  <a:pt x="1089" y="18564"/>
                  <a:pt x="1093" y="18419"/>
                  <a:pt x="1102" y="18278"/>
                </a:cubicBezTo>
                <a:lnTo>
                  <a:pt x="1103" y="18246"/>
                </a:lnTo>
                <a:cubicBezTo>
                  <a:pt x="1103" y="18246"/>
                  <a:pt x="1103" y="18246"/>
                  <a:pt x="1104" y="18246"/>
                </a:cubicBezTo>
                <a:cubicBezTo>
                  <a:pt x="1193" y="16592"/>
                  <a:pt x="1691" y="15276"/>
                  <a:pt x="2326" y="14998"/>
                </a:cubicBezTo>
                <a:lnTo>
                  <a:pt x="2327" y="14992"/>
                </a:lnTo>
                <a:cubicBezTo>
                  <a:pt x="2336" y="14987"/>
                  <a:pt x="2345" y="14983"/>
                  <a:pt x="2355" y="14985"/>
                </a:cubicBezTo>
                <a:cubicBezTo>
                  <a:pt x="2411" y="14959"/>
                  <a:pt x="2467" y="14945"/>
                  <a:pt x="2524" y="14942"/>
                </a:cubicBezTo>
                <a:close/>
                <a:moveTo>
                  <a:pt x="19328" y="11563"/>
                </a:moveTo>
                <a:cubicBezTo>
                  <a:pt x="19422" y="12843"/>
                  <a:pt x="19803" y="13857"/>
                  <a:pt x="20290" y="14137"/>
                </a:cubicBezTo>
                <a:cubicBezTo>
                  <a:pt x="20196" y="12857"/>
                  <a:pt x="19815" y="11842"/>
                  <a:pt x="19328" y="11563"/>
                </a:cubicBezTo>
                <a:close/>
                <a:moveTo>
                  <a:pt x="18783" y="11563"/>
                </a:moveTo>
                <a:cubicBezTo>
                  <a:pt x="18296" y="11842"/>
                  <a:pt x="17915" y="12857"/>
                  <a:pt x="17821" y="14137"/>
                </a:cubicBezTo>
                <a:cubicBezTo>
                  <a:pt x="18308" y="13857"/>
                  <a:pt x="18689" y="12843"/>
                  <a:pt x="18783" y="11563"/>
                </a:cubicBezTo>
                <a:close/>
                <a:moveTo>
                  <a:pt x="16330" y="11563"/>
                </a:moveTo>
                <a:cubicBezTo>
                  <a:pt x="16424" y="12843"/>
                  <a:pt x="16805" y="13857"/>
                  <a:pt x="17292" y="14137"/>
                </a:cubicBezTo>
                <a:cubicBezTo>
                  <a:pt x="17198" y="12857"/>
                  <a:pt x="16817" y="11842"/>
                  <a:pt x="16330" y="11563"/>
                </a:cubicBezTo>
                <a:close/>
                <a:moveTo>
                  <a:pt x="15785" y="11563"/>
                </a:moveTo>
                <a:cubicBezTo>
                  <a:pt x="15298" y="11842"/>
                  <a:pt x="14917" y="12857"/>
                  <a:pt x="14823" y="14137"/>
                </a:cubicBezTo>
                <a:cubicBezTo>
                  <a:pt x="15310" y="13857"/>
                  <a:pt x="15691" y="12843"/>
                  <a:pt x="15785" y="11563"/>
                </a:cubicBezTo>
                <a:close/>
                <a:moveTo>
                  <a:pt x="13332" y="11563"/>
                </a:moveTo>
                <a:cubicBezTo>
                  <a:pt x="13426" y="12843"/>
                  <a:pt x="13807" y="13857"/>
                  <a:pt x="14294" y="14137"/>
                </a:cubicBezTo>
                <a:cubicBezTo>
                  <a:pt x="14200" y="12857"/>
                  <a:pt x="13819" y="11842"/>
                  <a:pt x="13332" y="11563"/>
                </a:cubicBezTo>
                <a:close/>
                <a:moveTo>
                  <a:pt x="12787" y="11563"/>
                </a:moveTo>
                <a:cubicBezTo>
                  <a:pt x="12300" y="11842"/>
                  <a:pt x="11919" y="12857"/>
                  <a:pt x="11825" y="14137"/>
                </a:cubicBezTo>
                <a:cubicBezTo>
                  <a:pt x="12312" y="13857"/>
                  <a:pt x="12693" y="12843"/>
                  <a:pt x="12787" y="11563"/>
                </a:cubicBezTo>
                <a:close/>
                <a:moveTo>
                  <a:pt x="10334" y="11563"/>
                </a:moveTo>
                <a:cubicBezTo>
                  <a:pt x="10428" y="12843"/>
                  <a:pt x="10809" y="13857"/>
                  <a:pt x="11296" y="14137"/>
                </a:cubicBezTo>
                <a:cubicBezTo>
                  <a:pt x="11202" y="12857"/>
                  <a:pt x="10821" y="11842"/>
                  <a:pt x="10334" y="11563"/>
                </a:cubicBezTo>
                <a:close/>
                <a:moveTo>
                  <a:pt x="9790" y="11563"/>
                </a:moveTo>
                <a:cubicBezTo>
                  <a:pt x="9302" y="11842"/>
                  <a:pt x="8921" y="12857"/>
                  <a:pt x="8827" y="14137"/>
                </a:cubicBezTo>
                <a:cubicBezTo>
                  <a:pt x="9315" y="13857"/>
                  <a:pt x="9695" y="12843"/>
                  <a:pt x="9790" y="11563"/>
                </a:cubicBezTo>
                <a:close/>
                <a:moveTo>
                  <a:pt x="7336" y="11563"/>
                </a:moveTo>
                <a:cubicBezTo>
                  <a:pt x="7430" y="12843"/>
                  <a:pt x="7811" y="13857"/>
                  <a:pt x="8299" y="14137"/>
                </a:cubicBezTo>
                <a:cubicBezTo>
                  <a:pt x="8204" y="12857"/>
                  <a:pt x="7824" y="11842"/>
                  <a:pt x="7336" y="11563"/>
                </a:cubicBezTo>
                <a:close/>
                <a:moveTo>
                  <a:pt x="6792" y="11563"/>
                </a:moveTo>
                <a:cubicBezTo>
                  <a:pt x="6304" y="11842"/>
                  <a:pt x="5923" y="12857"/>
                  <a:pt x="5829" y="14137"/>
                </a:cubicBezTo>
                <a:cubicBezTo>
                  <a:pt x="6317" y="13857"/>
                  <a:pt x="6697" y="12843"/>
                  <a:pt x="6792" y="11563"/>
                </a:cubicBezTo>
                <a:close/>
                <a:moveTo>
                  <a:pt x="4338" y="11563"/>
                </a:moveTo>
                <a:cubicBezTo>
                  <a:pt x="4432" y="12843"/>
                  <a:pt x="4813" y="13857"/>
                  <a:pt x="5301" y="14137"/>
                </a:cubicBezTo>
                <a:cubicBezTo>
                  <a:pt x="5206" y="12857"/>
                  <a:pt x="4826" y="11842"/>
                  <a:pt x="4338" y="11563"/>
                </a:cubicBezTo>
                <a:close/>
                <a:moveTo>
                  <a:pt x="3794" y="11563"/>
                </a:moveTo>
                <a:cubicBezTo>
                  <a:pt x="3306" y="11842"/>
                  <a:pt x="2926" y="12857"/>
                  <a:pt x="2831" y="14137"/>
                </a:cubicBezTo>
                <a:cubicBezTo>
                  <a:pt x="3319" y="13857"/>
                  <a:pt x="3699" y="12843"/>
                  <a:pt x="3794" y="11563"/>
                </a:cubicBezTo>
                <a:close/>
                <a:moveTo>
                  <a:pt x="1340" y="11563"/>
                </a:moveTo>
                <a:cubicBezTo>
                  <a:pt x="1435" y="12843"/>
                  <a:pt x="1815" y="13857"/>
                  <a:pt x="2303" y="14137"/>
                </a:cubicBezTo>
                <a:cubicBezTo>
                  <a:pt x="2208" y="12857"/>
                  <a:pt x="1828" y="11842"/>
                  <a:pt x="1340" y="11563"/>
                </a:cubicBezTo>
                <a:close/>
                <a:moveTo>
                  <a:pt x="21600" y="11077"/>
                </a:moveTo>
                <a:lnTo>
                  <a:pt x="21600" y="11705"/>
                </a:lnTo>
                <a:cubicBezTo>
                  <a:pt x="21201" y="12106"/>
                  <a:pt x="20901" y="13020"/>
                  <a:pt x="20819" y="14137"/>
                </a:cubicBezTo>
                <a:cubicBezTo>
                  <a:pt x="21146" y="13949"/>
                  <a:pt x="21426" y="13428"/>
                  <a:pt x="21600" y="12714"/>
                </a:cubicBezTo>
                <a:lnTo>
                  <a:pt x="21600" y="13666"/>
                </a:lnTo>
                <a:cubicBezTo>
                  <a:pt x="21387" y="14229"/>
                  <a:pt x="21108" y="14620"/>
                  <a:pt x="20795" y="14758"/>
                </a:cubicBezTo>
                <a:lnTo>
                  <a:pt x="20795" y="14763"/>
                </a:lnTo>
                <a:cubicBezTo>
                  <a:pt x="20785" y="14768"/>
                  <a:pt x="20776" y="14772"/>
                  <a:pt x="20766" y="14770"/>
                </a:cubicBezTo>
                <a:cubicBezTo>
                  <a:pt x="20711" y="14797"/>
                  <a:pt x="20654" y="14811"/>
                  <a:pt x="20597" y="14813"/>
                </a:cubicBezTo>
                <a:lnTo>
                  <a:pt x="20567" y="14821"/>
                </a:lnTo>
                <a:lnTo>
                  <a:pt x="20567" y="14819"/>
                </a:lnTo>
                <a:lnTo>
                  <a:pt x="20566" y="14819"/>
                </a:lnTo>
                <a:cubicBezTo>
                  <a:pt x="20565" y="14801"/>
                  <a:pt x="20565" y="14783"/>
                  <a:pt x="20565" y="14765"/>
                </a:cubicBezTo>
                <a:cubicBezTo>
                  <a:pt x="20565" y="14738"/>
                  <a:pt x="20565" y="14711"/>
                  <a:pt x="20567" y="14685"/>
                </a:cubicBezTo>
                <a:cubicBezTo>
                  <a:pt x="20567" y="14536"/>
                  <a:pt x="20571" y="14391"/>
                  <a:pt x="20580" y="14248"/>
                </a:cubicBezTo>
                <a:lnTo>
                  <a:pt x="20581" y="14216"/>
                </a:lnTo>
                <a:cubicBezTo>
                  <a:pt x="20582" y="14216"/>
                  <a:pt x="20582" y="14216"/>
                  <a:pt x="20582" y="14216"/>
                </a:cubicBezTo>
                <a:cubicBezTo>
                  <a:pt x="20661" y="12733"/>
                  <a:pt x="21064" y="11520"/>
                  <a:pt x="21600" y="11077"/>
                </a:cubicBezTo>
                <a:close/>
                <a:moveTo>
                  <a:pt x="19076" y="10878"/>
                </a:moveTo>
                <a:lnTo>
                  <a:pt x="19106" y="10886"/>
                </a:lnTo>
                <a:cubicBezTo>
                  <a:pt x="19163" y="10889"/>
                  <a:pt x="19220" y="10903"/>
                  <a:pt x="19275" y="10929"/>
                </a:cubicBezTo>
                <a:cubicBezTo>
                  <a:pt x="19285" y="10927"/>
                  <a:pt x="19294" y="10931"/>
                  <a:pt x="19304" y="10936"/>
                </a:cubicBezTo>
                <a:lnTo>
                  <a:pt x="19304" y="10942"/>
                </a:lnTo>
                <a:cubicBezTo>
                  <a:pt x="19940" y="11222"/>
                  <a:pt x="20438" y="12549"/>
                  <a:pt x="20527" y="14216"/>
                </a:cubicBezTo>
                <a:cubicBezTo>
                  <a:pt x="20527" y="14216"/>
                  <a:pt x="20527" y="14216"/>
                  <a:pt x="20528" y="14216"/>
                </a:cubicBezTo>
                <a:lnTo>
                  <a:pt x="20529" y="14248"/>
                </a:lnTo>
                <a:cubicBezTo>
                  <a:pt x="20537" y="14391"/>
                  <a:pt x="20542" y="14536"/>
                  <a:pt x="20542" y="14685"/>
                </a:cubicBezTo>
                <a:cubicBezTo>
                  <a:pt x="20544" y="14711"/>
                  <a:pt x="20544" y="14738"/>
                  <a:pt x="20544" y="14765"/>
                </a:cubicBezTo>
                <a:cubicBezTo>
                  <a:pt x="20544" y="14783"/>
                  <a:pt x="20544" y="14801"/>
                  <a:pt x="20543" y="14819"/>
                </a:cubicBezTo>
                <a:lnTo>
                  <a:pt x="20542" y="14819"/>
                </a:lnTo>
                <a:lnTo>
                  <a:pt x="20542" y="14821"/>
                </a:lnTo>
                <a:lnTo>
                  <a:pt x="20512" y="14813"/>
                </a:lnTo>
                <a:cubicBezTo>
                  <a:pt x="20454" y="14811"/>
                  <a:pt x="20398" y="14797"/>
                  <a:pt x="20343" y="14770"/>
                </a:cubicBezTo>
                <a:cubicBezTo>
                  <a:pt x="20333" y="14772"/>
                  <a:pt x="20323" y="14768"/>
                  <a:pt x="20314" y="14763"/>
                </a:cubicBezTo>
                <a:lnTo>
                  <a:pt x="20314" y="14758"/>
                </a:lnTo>
                <a:cubicBezTo>
                  <a:pt x="19678" y="14477"/>
                  <a:pt x="19180" y="13151"/>
                  <a:pt x="19091" y="11484"/>
                </a:cubicBezTo>
                <a:cubicBezTo>
                  <a:pt x="19091" y="11483"/>
                  <a:pt x="19091" y="11483"/>
                  <a:pt x="19090" y="11483"/>
                </a:cubicBezTo>
                <a:lnTo>
                  <a:pt x="19089" y="11452"/>
                </a:lnTo>
                <a:cubicBezTo>
                  <a:pt x="19080" y="11309"/>
                  <a:pt x="19076" y="11163"/>
                  <a:pt x="19076" y="11015"/>
                </a:cubicBezTo>
                <a:cubicBezTo>
                  <a:pt x="19074" y="10988"/>
                  <a:pt x="19074" y="10961"/>
                  <a:pt x="19074" y="10935"/>
                </a:cubicBezTo>
                <a:lnTo>
                  <a:pt x="19075" y="10881"/>
                </a:lnTo>
                <a:lnTo>
                  <a:pt x="19076" y="10881"/>
                </a:lnTo>
                <a:close/>
                <a:moveTo>
                  <a:pt x="19035" y="10878"/>
                </a:moveTo>
                <a:lnTo>
                  <a:pt x="19035" y="10881"/>
                </a:lnTo>
                <a:lnTo>
                  <a:pt x="19036" y="10881"/>
                </a:lnTo>
                <a:lnTo>
                  <a:pt x="19037" y="10935"/>
                </a:lnTo>
                <a:cubicBezTo>
                  <a:pt x="19037" y="10961"/>
                  <a:pt x="19037" y="10988"/>
                  <a:pt x="19035" y="11015"/>
                </a:cubicBezTo>
                <a:cubicBezTo>
                  <a:pt x="19035" y="11163"/>
                  <a:pt x="19031" y="11309"/>
                  <a:pt x="19022" y="11452"/>
                </a:cubicBezTo>
                <a:lnTo>
                  <a:pt x="19021" y="11483"/>
                </a:lnTo>
                <a:cubicBezTo>
                  <a:pt x="19020" y="11483"/>
                  <a:pt x="19020" y="11483"/>
                  <a:pt x="19020" y="11484"/>
                </a:cubicBezTo>
                <a:cubicBezTo>
                  <a:pt x="18931" y="13151"/>
                  <a:pt x="18433" y="14477"/>
                  <a:pt x="17797" y="14758"/>
                </a:cubicBezTo>
                <a:lnTo>
                  <a:pt x="17797" y="14763"/>
                </a:lnTo>
                <a:cubicBezTo>
                  <a:pt x="17787" y="14768"/>
                  <a:pt x="17778" y="14772"/>
                  <a:pt x="17768" y="14770"/>
                </a:cubicBezTo>
                <a:cubicBezTo>
                  <a:pt x="17713" y="14797"/>
                  <a:pt x="17656" y="14811"/>
                  <a:pt x="17599" y="14813"/>
                </a:cubicBezTo>
                <a:lnTo>
                  <a:pt x="17569" y="14821"/>
                </a:lnTo>
                <a:lnTo>
                  <a:pt x="17569" y="14819"/>
                </a:lnTo>
                <a:lnTo>
                  <a:pt x="17568" y="14819"/>
                </a:lnTo>
                <a:cubicBezTo>
                  <a:pt x="17567" y="14801"/>
                  <a:pt x="17567" y="14783"/>
                  <a:pt x="17567" y="14765"/>
                </a:cubicBezTo>
                <a:cubicBezTo>
                  <a:pt x="17567" y="14738"/>
                  <a:pt x="17567" y="14711"/>
                  <a:pt x="17569" y="14685"/>
                </a:cubicBezTo>
                <a:cubicBezTo>
                  <a:pt x="17569" y="14536"/>
                  <a:pt x="17573" y="14391"/>
                  <a:pt x="17582" y="14248"/>
                </a:cubicBezTo>
                <a:lnTo>
                  <a:pt x="17583" y="14216"/>
                </a:lnTo>
                <a:cubicBezTo>
                  <a:pt x="17584" y="14216"/>
                  <a:pt x="17584" y="14216"/>
                  <a:pt x="17584" y="14216"/>
                </a:cubicBezTo>
                <a:cubicBezTo>
                  <a:pt x="17673" y="12549"/>
                  <a:pt x="18171" y="11222"/>
                  <a:pt x="18807" y="10942"/>
                </a:cubicBezTo>
                <a:lnTo>
                  <a:pt x="18807" y="10936"/>
                </a:lnTo>
                <a:cubicBezTo>
                  <a:pt x="18817" y="10931"/>
                  <a:pt x="18826" y="10927"/>
                  <a:pt x="18836" y="10929"/>
                </a:cubicBezTo>
                <a:cubicBezTo>
                  <a:pt x="18891" y="10903"/>
                  <a:pt x="18948" y="10889"/>
                  <a:pt x="19005" y="10886"/>
                </a:cubicBezTo>
                <a:close/>
                <a:moveTo>
                  <a:pt x="16078" y="10878"/>
                </a:moveTo>
                <a:lnTo>
                  <a:pt x="16108" y="10886"/>
                </a:lnTo>
                <a:cubicBezTo>
                  <a:pt x="16165" y="10889"/>
                  <a:pt x="16222" y="10903"/>
                  <a:pt x="16277" y="10929"/>
                </a:cubicBezTo>
                <a:cubicBezTo>
                  <a:pt x="16287" y="10927"/>
                  <a:pt x="16296" y="10931"/>
                  <a:pt x="16306" y="10936"/>
                </a:cubicBezTo>
                <a:lnTo>
                  <a:pt x="16306" y="10942"/>
                </a:lnTo>
                <a:cubicBezTo>
                  <a:pt x="16942" y="11222"/>
                  <a:pt x="17440" y="12549"/>
                  <a:pt x="17529" y="14216"/>
                </a:cubicBezTo>
                <a:cubicBezTo>
                  <a:pt x="17529" y="14216"/>
                  <a:pt x="17529" y="14216"/>
                  <a:pt x="17530" y="14216"/>
                </a:cubicBezTo>
                <a:lnTo>
                  <a:pt x="17531" y="14248"/>
                </a:lnTo>
                <a:cubicBezTo>
                  <a:pt x="17540" y="14391"/>
                  <a:pt x="17544" y="14536"/>
                  <a:pt x="17544" y="14685"/>
                </a:cubicBezTo>
                <a:cubicBezTo>
                  <a:pt x="17546" y="14711"/>
                  <a:pt x="17546" y="14738"/>
                  <a:pt x="17546" y="14765"/>
                </a:cubicBezTo>
                <a:cubicBezTo>
                  <a:pt x="17546" y="14783"/>
                  <a:pt x="17546" y="14801"/>
                  <a:pt x="17545" y="14819"/>
                </a:cubicBezTo>
                <a:lnTo>
                  <a:pt x="17544" y="14819"/>
                </a:lnTo>
                <a:lnTo>
                  <a:pt x="17544" y="14821"/>
                </a:lnTo>
                <a:lnTo>
                  <a:pt x="17514" y="14813"/>
                </a:lnTo>
                <a:cubicBezTo>
                  <a:pt x="17457" y="14811"/>
                  <a:pt x="17400" y="14797"/>
                  <a:pt x="17345" y="14770"/>
                </a:cubicBezTo>
                <a:cubicBezTo>
                  <a:pt x="17335" y="14772"/>
                  <a:pt x="17326" y="14768"/>
                  <a:pt x="17316" y="14763"/>
                </a:cubicBezTo>
                <a:lnTo>
                  <a:pt x="17316" y="14758"/>
                </a:lnTo>
                <a:cubicBezTo>
                  <a:pt x="16680" y="14477"/>
                  <a:pt x="16182" y="13151"/>
                  <a:pt x="16093" y="11484"/>
                </a:cubicBezTo>
                <a:cubicBezTo>
                  <a:pt x="16093" y="11483"/>
                  <a:pt x="16093" y="11483"/>
                  <a:pt x="16092" y="11483"/>
                </a:cubicBezTo>
                <a:lnTo>
                  <a:pt x="16091" y="11452"/>
                </a:lnTo>
                <a:cubicBezTo>
                  <a:pt x="16082" y="11309"/>
                  <a:pt x="16078" y="11163"/>
                  <a:pt x="16078" y="11015"/>
                </a:cubicBezTo>
                <a:cubicBezTo>
                  <a:pt x="16076" y="10988"/>
                  <a:pt x="16076" y="10961"/>
                  <a:pt x="16076" y="10935"/>
                </a:cubicBezTo>
                <a:lnTo>
                  <a:pt x="16077" y="10881"/>
                </a:lnTo>
                <a:lnTo>
                  <a:pt x="16078" y="10881"/>
                </a:lnTo>
                <a:close/>
                <a:moveTo>
                  <a:pt x="16037" y="10878"/>
                </a:moveTo>
                <a:lnTo>
                  <a:pt x="16037" y="10881"/>
                </a:lnTo>
                <a:lnTo>
                  <a:pt x="16038" y="10881"/>
                </a:lnTo>
                <a:lnTo>
                  <a:pt x="16039" y="10935"/>
                </a:lnTo>
                <a:cubicBezTo>
                  <a:pt x="16039" y="10961"/>
                  <a:pt x="16039" y="10988"/>
                  <a:pt x="16037" y="11015"/>
                </a:cubicBezTo>
                <a:cubicBezTo>
                  <a:pt x="16037" y="11163"/>
                  <a:pt x="16033" y="11309"/>
                  <a:pt x="16024" y="11452"/>
                </a:cubicBezTo>
                <a:lnTo>
                  <a:pt x="16023" y="11483"/>
                </a:lnTo>
                <a:cubicBezTo>
                  <a:pt x="16022" y="11483"/>
                  <a:pt x="16022" y="11483"/>
                  <a:pt x="16022" y="11484"/>
                </a:cubicBezTo>
                <a:cubicBezTo>
                  <a:pt x="15933" y="13151"/>
                  <a:pt x="15435" y="14477"/>
                  <a:pt x="14799" y="14758"/>
                </a:cubicBezTo>
                <a:lnTo>
                  <a:pt x="14799" y="14763"/>
                </a:lnTo>
                <a:cubicBezTo>
                  <a:pt x="14789" y="14768"/>
                  <a:pt x="14780" y="14772"/>
                  <a:pt x="14770" y="14770"/>
                </a:cubicBezTo>
                <a:cubicBezTo>
                  <a:pt x="14715" y="14797"/>
                  <a:pt x="14658" y="14811"/>
                  <a:pt x="14601" y="14813"/>
                </a:cubicBezTo>
                <a:lnTo>
                  <a:pt x="14571" y="14821"/>
                </a:lnTo>
                <a:lnTo>
                  <a:pt x="14571" y="14819"/>
                </a:lnTo>
                <a:lnTo>
                  <a:pt x="14570" y="14819"/>
                </a:lnTo>
                <a:cubicBezTo>
                  <a:pt x="14569" y="14801"/>
                  <a:pt x="14569" y="14783"/>
                  <a:pt x="14569" y="14765"/>
                </a:cubicBezTo>
                <a:cubicBezTo>
                  <a:pt x="14569" y="14738"/>
                  <a:pt x="14569" y="14711"/>
                  <a:pt x="14571" y="14685"/>
                </a:cubicBezTo>
                <a:cubicBezTo>
                  <a:pt x="14571" y="14536"/>
                  <a:pt x="14575" y="14391"/>
                  <a:pt x="14584" y="14248"/>
                </a:cubicBezTo>
                <a:lnTo>
                  <a:pt x="14585" y="14216"/>
                </a:lnTo>
                <a:cubicBezTo>
                  <a:pt x="14586" y="14216"/>
                  <a:pt x="14586" y="14216"/>
                  <a:pt x="14586" y="14216"/>
                </a:cubicBezTo>
                <a:cubicBezTo>
                  <a:pt x="14675" y="12549"/>
                  <a:pt x="15173" y="11222"/>
                  <a:pt x="15809" y="10942"/>
                </a:cubicBezTo>
                <a:lnTo>
                  <a:pt x="15809" y="10936"/>
                </a:lnTo>
                <a:cubicBezTo>
                  <a:pt x="15819" y="10931"/>
                  <a:pt x="15828" y="10927"/>
                  <a:pt x="15838" y="10929"/>
                </a:cubicBezTo>
                <a:cubicBezTo>
                  <a:pt x="15893" y="10903"/>
                  <a:pt x="15950" y="10889"/>
                  <a:pt x="16007" y="10886"/>
                </a:cubicBezTo>
                <a:close/>
                <a:moveTo>
                  <a:pt x="13080" y="10878"/>
                </a:moveTo>
                <a:lnTo>
                  <a:pt x="13110" y="10886"/>
                </a:lnTo>
                <a:cubicBezTo>
                  <a:pt x="13167" y="10889"/>
                  <a:pt x="13224" y="10903"/>
                  <a:pt x="13279" y="10929"/>
                </a:cubicBezTo>
                <a:cubicBezTo>
                  <a:pt x="13289" y="10927"/>
                  <a:pt x="13298" y="10931"/>
                  <a:pt x="13308" y="10936"/>
                </a:cubicBezTo>
                <a:lnTo>
                  <a:pt x="13308" y="10942"/>
                </a:lnTo>
                <a:cubicBezTo>
                  <a:pt x="13944" y="11222"/>
                  <a:pt x="14442" y="12549"/>
                  <a:pt x="14531" y="14216"/>
                </a:cubicBezTo>
                <a:cubicBezTo>
                  <a:pt x="14531" y="14216"/>
                  <a:pt x="14531" y="14216"/>
                  <a:pt x="14532" y="14216"/>
                </a:cubicBezTo>
                <a:lnTo>
                  <a:pt x="14533" y="14248"/>
                </a:lnTo>
                <a:cubicBezTo>
                  <a:pt x="14542" y="14391"/>
                  <a:pt x="14546" y="14536"/>
                  <a:pt x="14546" y="14685"/>
                </a:cubicBezTo>
                <a:cubicBezTo>
                  <a:pt x="14548" y="14711"/>
                  <a:pt x="14548" y="14738"/>
                  <a:pt x="14548" y="14765"/>
                </a:cubicBezTo>
                <a:cubicBezTo>
                  <a:pt x="14548" y="14783"/>
                  <a:pt x="14548" y="14801"/>
                  <a:pt x="14547" y="14819"/>
                </a:cubicBezTo>
                <a:lnTo>
                  <a:pt x="14546" y="14819"/>
                </a:lnTo>
                <a:lnTo>
                  <a:pt x="14546" y="14821"/>
                </a:lnTo>
                <a:lnTo>
                  <a:pt x="14516" y="14813"/>
                </a:lnTo>
                <a:cubicBezTo>
                  <a:pt x="14459" y="14811"/>
                  <a:pt x="14402" y="14797"/>
                  <a:pt x="14347" y="14770"/>
                </a:cubicBezTo>
                <a:cubicBezTo>
                  <a:pt x="14337" y="14772"/>
                  <a:pt x="14328" y="14768"/>
                  <a:pt x="14318" y="14763"/>
                </a:cubicBezTo>
                <a:lnTo>
                  <a:pt x="14318" y="14758"/>
                </a:lnTo>
                <a:cubicBezTo>
                  <a:pt x="13682" y="14477"/>
                  <a:pt x="13184" y="13151"/>
                  <a:pt x="13095" y="11484"/>
                </a:cubicBezTo>
                <a:cubicBezTo>
                  <a:pt x="13095" y="11483"/>
                  <a:pt x="13095" y="11483"/>
                  <a:pt x="13094" y="11483"/>
                </a:cubicBezTo>
                <a:lnTo>
                  <a:pt x="13093" y="11452"/>
                </a:lnTo>
                <a:cubicBezTo>
                  <a:pt x="13084" y="11309"/>
                  <a:pt x="13080" y="11163"/>
                  <a:pt x="13080" y="11015"/>
                </a:cubicBezTo>
                <a:cubicBezTo>
                  <a:pt x="13078" y="10988"/>
                  <a:pt x="13078" y="10961"/>
                  <a:pt x="13078" y="10935"/>
                </a:cubicBezTo>
                <a:lnTo>
                  <a:pt x="13079" y="10881"/>
                </a:lnTo>
                <a:lnTo>
                  <a:pt x="13080" y="10881"/>
                </a:lnTo>
                <a:close/>
                <a:moveTo>
                  <a:pt x="13039" y="10878"/>
                </a:moveTo>
                <a:lnTo>
                  <a:pt x="13040" y="10881"/>
                </a:lnTo>
                <a:lnTo>
                  <a:pt x="13041" y="10935"/>
                </a:lnTo>
                <a:cubicBezTo>
                  <a:pt x="13041" y="10961"/>
                  <a:pt x="13041" y="10988"/>
                  <a:pt x="13039" y="11015"/>
                </a:cubicBezTo>
                <a:cubicBezTo>
                  <a:pt x="13039" y="11163"/>
                  <a:pt x="13035" y="11309"/>
                  <a:pt x="13026" y="11452"/>
                </a:cubicBezTo>
                <a:lnTo>
                  <a:pt x="13025" y="11483"/>
                </a:lnTo>
                <a:cubicBezTo>
                  <a:pt x="13025" y="11483"/>
                  <a:pt x="13024" y="11483"/>
                  <a:pt x="13024" y="11484"/>
                </a:cubicBezTo>
                <a:cubicBezTo>
                  <a:pt x="12935" y="13151"/>
                  <a:pt x="12437" y="14477"/>
                  <a:pt x="11801" y="14758"/>
                </a:cubicBezTo>
                <a:lnTo>
                  <a:pt x="11801" y="14763"/>
                </a:lnTo>
                <a:cubicBezTo>
                  <a:pt x="11792" y="14768"/>
                  <a:pt x="11782" y="14772"/>
                  <a:pt x="11772" y="14770"/>
                </a:cubicBezTo>
                <a:cubicBezTo>
                  <a:pt x="11717" y="14797"/>
                  <a:pt x="11661" y="14811"/>
                  <a:pt x="11603" y="14813"/>
                </a:cubicBezTo>
                <a:lnTo>
                  <a:pt x="11573" y="14821"/>
                </a:lnTo>
                <a:lnTo>
                  <a:pt x="11573" y="14819"/>
                </a:lnTo>
                <a:lnTo>
                  <a:pt x="11572" y="14819"/>
                </a:lnTo>
                <a:cubicBezTo>
                  <a:pt x="11571" y="14801"/>
                  <a:pt x="11571" y="14783"/>
                  <a:pt x="11571" y="14765"/>
                </a:cubicBezTo>
                <a:cubicBezTo>
                  <a:pt x="11571" y="14738"/>
                  <a:pt x="11571" y="14711"/>
                  <a:pt x="11573" y="14685"/>
                </a:cubicBezTo>
                <a:cubicBezTo>
                  <a:pt x="11573" y="14536"/>
                  <a:pt x="11578" y="14391"/>
                  <a:pt x="11587" y="14248"/>
                </a:cubicBezTo>
                <a:lnTo>
                  <a:pt x="11588" y="14216"/>
                </a:lnTo>
                <a:cubicBezTo>
                  <a:pt x="11588" y="14216"/>
                  <a:pt x="11588" y="14216"/>
                  <a:pt x="11588" y="14216"/>
                </a:cubicBezTo>
                <a:cubicBezTo>
                  <a:pt x="11677" y="12549"/>
                  <a:pt x="12175" y="11222"/>
                  <a:pt x="12811" y="10942"/>
                </a:cubicBezTo>
                <a:lnTo>
                  <a:pt x="12811" y="10936"/>
                </a:lnTo>
                <a:cubicBezTo>
                  <a:pt x="12821" y="10931"/>
                  <a:pt x="12830" y="10927"/>
                  <a:pt x="12840" y="10929"/>
                </a:cubicBezTo>
                <a:cubicBezTo>
                  <a:pt x="12895" y="10903"/>
                  <a:pt x="12952" y="10889"/>
                  <a:pt x="13009" y="10886"/>
                </a:cubicBezTo>
                <a:close/>
                <a:moveTo>
                  <a:pt x="10082" y="10878"/>
                </a:moveTo>
                <a:lnTo>
                  <a:pt x="10112" y="10886"/>
                </a:lnTo>
                <a:cubicBezTo>
                  <a:pt x="10170" y="10889"/>
                  <a:pt x="10226" y="10903"/>
                  <a:pt x="10281" y="10929"/>
                </a:cubicBezTo>
                <a:cubicBezTo>
                  <a:pt x="10291" y="10927"/>
                  <a:pt x="10301" y="10931"/>
                  <a:pt x="10310" y="10936"/>
                </a:cubicBezTo>
                <a:lnTo>
                  <a:pt x="10310" y="10942"/>
                </a:lnTo>
                <a:cubicBezTo>
                  <a:pt x="10946" y="11222"/>
                  <a:pt x="11444" y="12549"/>
                  <a:pt x="11533" y="14216"/>
                </a:cubicBezTo>
                <a:cubicBezTo>
                  <a:pt x="11533" y="14216"/>
                  <a:pt x="11534" y="14216"/>
                  <a:pt x="11534" y="14216"/>
                </a:cubicBezTo>
                <a:lnTo>
                  <a:pt x="11535" y="14248"/>
                </a:lnTo>
                <a:cubicBezTo>
                  <a:pt x="11544" y="14391"/>
                  <a:pt x="11548" y="14536"/>
                  <a:pt x="11548" y="14685"/>
                </a:cubicBezTo>
                <a:cubicBezTo>
                  <a:pt x="11550" y="14711"/>
                  <a:pt x="11550" y="14738"/>
                  <a:pt x="11550" y="14765"/>
                </a:cubicBezTo>
                <a:cubicBezTo>
                  <a:pt x="11550" y="14783"/>
                  <a:pt x="11550" y="14801"/>
                  <a:pt x="11549" y="14819"/>
                </a:cubicBezTo>
                <a:lnTo>
                  <a:pt x="11548" y="14821"/>
                </a:lnTo>
                <a:lnTo>
                  <a:pt x="11518" y="14813"/>
                </a:lnTo>
                <a:cubicBezTo>
                  <a:pt x="11461" y="14811"/>
                  <a:pt x="11404" y="14797"/>
                  <a:pt x="11349" y="14770"/>
                </a:cubicBezTo>
                <a:cubicBezTo>
                  <a:pt x="11339" y="14772"/>
                  <a:pt x="11330" y="14768"/>
                  <a:pt x="11320" y="14763"/>
                </a:cubicBezTo>
                <a:lnTo>
                  <a:pt x="11320" y="14758"/>
                </a:lnTo>
                <a:cubicBezTo>
                  <a:pt x="10684" y="14477"/>
                  <a:pt x="10186" y="13151"/>
                  <a:pt x="10097" y="11484"/>
                </a:cubicBezTo>
                <a:cubicBezTo>
                  <a:pt x="10097" y="11483"/>
                  <a:pt x="10097" y="11483"/>
                  <a:pt x="10097" y="11483"/>
                </a:cubicBezTo>
                <a:lnTo>
                  <a:pt x="10096" y="11452"/>
                </a:lnTo>
                <a:cubicBezTo>
                  <a:pt x="10087" y="11309"/>
                  <a:pt x="10082" y="11163"/>
                  <a:pt x="10082" y="11015"/>
                </a:cubicBezTo>
                <a:cubicBezTo>
                  <a:pt x="10080" y="10988"/>
                  <a:pt x="10080" y="10961"/>
                  <a:pt x="10080" y="10935"/>
                </a:cubicBezTo>
                <a:lnTo>
                  <a:pt x="10081" y="10881"/>
                </a:lnTo>
                <a:lnTo>
                  <a:pt x="10082" y="10881"/>
                </a:lnTo>
                <a:close/>
                <a:moveTo>
                  <a:pt x="10042" y="10878"/>
                </a:moveTo>
                <a:lnTo>
                  <a:pt x="10042" y="10881"/>
                </a:lnTo>
                <a:lnTo>
                  <a:pt x="10044" y="10935"/>
                </a:lnTo>
                <a:cubicBezTo>
                  <a:pt x="10044" y="10961"/>
                  <a:pt x="10043" y="10988"/>
                  <a:pt x="10041" y="11015"/>
                </a:cubicBezTo>
                <a:cubicBezTo>
                  <a:pt x="10041" y="11163"/>
                  <a:pt x="10037" y="11309"/>
                  <a:pt x="10028" y="11452"/>
                </a:cubicBezTo>
                <a:lnTo>
                  <a:pt x="10027" y="11483"/>
                </a:lnTo>
                <a:cubicBezTo>
                  <a:pt x="10027" y="11483"/>
                  <a:pt x="10026" y="11483"/>
                  <a:pt x="10026" y="11484"/>
                </a:cubicBezTo>
                <a:cubicBezTo>
                  <a:pt x="9937" y="13151"/>
                  <a:pt x="9439" y="14477"/>
                  <a:pt x="8803" y="14758"/>
                </a:cubicBezTo>
                <a:lnTo>
                  <a:pt x="8803" y="14763"/>
                </a:lnTo>
                <a:cubicBezTo>
                  <a:pt x="8794" y="14768"/>
                  <a:pt x="8784" y="14772"/>
                  <a:pt x="8774" y="14770"/>
                </a:cubicBezTo>
                <a:cubicBezTo>
                  <a:pt x="8719" y="14797"/>
                  <a:pt x="8663" y="14811"/>
                  <a:pt x="8605" y="14813"/>
                </a:cubicBezTo>
                <a:lnTo>
                  <a:pt x="8575" y="14821"/>
                </a:lnTo>
                <a:lnTo>
                  <a:pt x="8575" y="14819"/>
                </a:lnTo>
                <a:lnTo>
                  <a:pt x="8574" y="14819"/>
                </a:lnTo>
                <a:cubicBezTo>
                  <a:pt x="8573" y="14801"/>
                  <a:pt x="8573" y="14783"/>
                  <a:pt x="8573" y="14765"/>
                </a:cubicBezTo>
                <a:cubicBezTo>
                  <a:pt x="8573" y="14738"/>
                  <a:pt x="8573" y="14711"/>
                  <a:pt x="8575" y="14685"/>
                </a:cubicBezTo>
                <a:cubicBezTo>
                  <a:pt x="8575" y="14536"/>
                  <a:pt x="8580" y="14391"/>
                  <a:pt x="8589" y="14248"/>
                </a:cubicBezTo>
                <a:lnTo>
                  <a:pt x="8590" y="14216"/>
                </a:lnTo>
                <a:cubicBezTo>
                  <a:pt x="8590" y="14216"/>
                  <a:pt x="8590" y="14216"/>
                  <a:pt x="8591" y="14216"/>
                </a:cubicBezTo>
                <a:cubicBezTo>
                  <a:pt x="8680" y="12549"/>
                  <a:pt x="9177" y="11222"/>
                  <a:pt x="9813" y="10942"/>
                </a:cubicBezTo>
                <a:lnTo>
                  <a:pt x="9813" y="10936"/>
                </a:lnTo>
                <a:cubicBezTo>
                  <a:pt x="9823" y="10931"/>
                  <a:pt x="9832" y="10927"/>
                  <a:pt x="9842" y="10929"/>
                </a:cubicBezTo>
                <a:cubicBezTo>
                  <a:pt x="9897" y="10903"/>
                  <a:pt x="9954" y="10889"/>
                  <a:pt x="10011" y="10886"/>
                </a:cubicBezTo>
                <a:close/>
                <a:moveTo>
                  <a:pt x="7084" y="10878"/>
                </a:moveTo>
                <a:lnTo>
                  <a:pt x="7114" y="10886"/>
                </a:lnTo>
                <a:cubicBezTo>
                  <a:pt x="7172" y="10889"/>
                  <a:pt x="7228" y="10903"/>
                  <a:pt x="7283" y="10929"/>
                </a:cubicBezTo>
                <a:cubicBezTo>
                  <a:pt x="7293" y="10927"/>
                  <a:pt x="7303" y="10931"/>
                  <a:pt x="7312" y="10936"/>
                </a:cubicBezTo>
                <a:lnTo>
                  <a:pt x="7312" y="10942"/>
                </a:lnTo>
                <a:cubicBezTo>
                  <a:pt x="7948" y="11222"/>
                  <a:pt x="8446" y="12549"/>
                  <a:pt x="8535" y="14216"/>
                </a:cubicBezTo>
                <a:cubicBezTo>
                  <a:pt x="8535" y="14216"/>
                  <a:pt x="8536" y="14216"/>
                  <a:pt x="8536" y="14216"/>
                </a:cubicBezTo>
                <a:lnTo>
                  <a:pt x="8537" y="14248"/>
                </a:lnTo>
                <a:cubicBezTo>
                  <a:pt x="8546" y="14391"/>
                  <a:pt x="8550" y="14536"/>
                  <a:pt x="8550" y="14685"/>
                </a:cubicBezTo>
                <a:cubicBezTo>
                  <a:pt x="8552" y="14711"/>
                  <a:pt x="8553" y="14738"/>
                  <a:pt x="8553" y="14765"/>
                </a:cubicBezTo>
                <a:cubicBezTo>
                  <a:pt x="8553" y="14783"/>
                  <a:pt x="8552" y="14801"/>
                  <a:pt x="8551" y="14819"/>
                </a:cubicBezTo>
                <a:lnTo>
                  <a:pt x="8551" y="14821"/>
                </a:lnTo>
                <a:lnTo>
                  <a:pt x="8520" y="14813"/>
                </a:lnTo>
                <a:cubicBezTo>
                  <a:pt x="8463" y="14811"/>
                  <a:pt x="8406" y="14797"/>
                  <a:pt x="8351" y="14770"/>
                </a:cubicBezTo>
                <a:cubicBezTo>
                  <a:pt x="8341" y="14772"/>
                  <a:pt x="8332" y="14768"/>
                  <a:pt x="8322" y="14763"/>
                </a:cubicBezTo>
                <a:lnTo>
                  <a:pt x="8322" y="14758"/>
                </a:lnTo>
                <a:cubicBezTo>
                  <a:pt x="7686" y="14477"/>
                  <a:pt x="7189" y="13151"/>
                  <a:pt x="7099" y="11484"/>
                </a:cubicBezTo>
                <a:cubicBezTo>
                  <a:pt x="7099" y="11483"/>
                  <a:pt x="7099" y="11483"/>
                  <a:pt x="7099" y="11483"/>
                </a:cubicBezTo>
                <a:lnTo>
                  <a:pt x="7098" y="11452"/>
                </a:lnTo>
                <a:cubicBezTo>
                  <a:pt x="7089" y="11309"/>
                  <a:pt x="7084" y="11163"/>
                  <a:pt x="7084" y="11015"/>
                </a:cubicBezTo>
                <a:cubicBezTo>
                  <a:pt x="7082" y="10988"/>
                  <a:pt x="7082" y="10961"/>
                  <a:pt x="7082" y="10935"/>
                </a:cubicBezTo>
                <a:lnTo>
                  <a:pt x="7083" y="10881"/>
                </a:lnTo>
                <a:lnTo>
                  <a:pt x="7084" y="10881"/>
                </a:lnTo>
                <a:close/>
                <a:moveTo>
                  <a:pt x="7044" y="10878"/>
                </a:moveTo>
                <a:lnTo>
                  <a:pt x="7044" y="10881"/>
                </a:lnTo>
                <a:lnTo>
                  <a:pt x="7045" y="10881"/>
                </a:lnTo>
                <a:lnTo>
                  <a:pt x="7046" y="10935"/>
                </a:lnTo>
                <a:cubicBezTo>
                  <a:pt x="7046" y="10961"/>
                  <a:pt x="7046" y="10988"/>
                  <a:pt x="7043" y="11015"/>
                </a:cubicBezTo>
                <a:cubicBezTo>
                  <a:pt x="7043" y="11163"/>
                  <a:pt x="7039" y="11309"/>
                  <a:pt x="7030" y="11452"/>
                </a:cubicBezTo>
                <a:lnTo>
                  <a:pt x="7029" y="11483"/>
                </a:lnTo>
                <a:cubicBezTo>
                  <a:pt x="7029" y="11483"/>
                  <a:pt x="7028" y="11483"/>
                  <a:pt x="7028" y="11484"/>
                </a:cubicBezTo>
                <a:cubicBezTo>
                  <a:pt x="6939" y="13151"/>
                  <a:pt x="6441" y="14477"/>
                  <a:pt x="5805" y="14758"/>
                </a:cubicBezTo>
                <a:lnTo>
                  <a:pt x="5805" y="14763"/>
                </a:lnTo>
                <a:cubicBezTo>
                  <a:pt x="5796" y="14768"/>
                  <a:pt x="5786" y="14772"/>
                  <a:pt x="5776" y="14770"/>
                </a:cubicBezTo>
                <a:cubicBezTo>
                  <a:pt x="5721" y="14797"/>
                  <a:pt x="5665" y="14811"/>
                  <a:pt x="5607" y="14813"/>
                </a:cubicBezTo>
                <a:lnTo>
                  <a:pt x="5577" y="14821"/>
                </a:lnTo>
                <a:lnTo>
                  <a:pt x="5577" y="14819"/>
                </a:lnTo>
                <a:lnTo>
                  <a:pt x="5576" y="14819"/>
                </a:lnTo>
                <a:cubicBezTo>
                  <a:pt x="5575" y="14801"/>
                  <a:pt x="5575" y="14783"/>
                  <a:pt x="5575" y="14765"/>
                </a:cubicBezTo>
                <a:cubicBezTo>
                  <a:pt x="5575" y="14738"/>
                  <a:pt x="5575" y="14711"/>
                  <a:pt x="5578" y="14685"/>
                </a:cubicBezTo>
                <a:cubicBezTo>
                  <a:pt x="5577" y="14536"/>
                  <a:pt x="5582" y="14391"/>
                  <a:pt x="5591" y="14248"/>
                </a:cubicBezTo>
                <a:lnTo>
                  <a:pt x="5592" y="14216"/>
                </a:lnTo>
                <a:cubicBezTo>
                  <a:pt x="5592" y="14216"/>
                  <a:pt x="5592" y="14216"/>
                  <a:pt x="5593" y="14216"/>
                </a:cubicBezTo>
                <a:cubicBezTo>
                  <a:pt x="5682" y="12549"/>
                  <a:pt x="6180" y="11222"/>
                  <a:pt x="6815" y="10942"/>
                </a:cubicBezTo>
                <a:lnTo>
                  <a:pt x="6816" y="10936"/>
                </a:lnTo>
                <a:cubicBezTo>
                  <a:pt x="6825" y="10931"/>
                  <a:pt x="6834" y="10927"/>
                  <a:pt x="6844" y="10929"/>
                </a:cubicBezTo>
                <a:cubicBezTo>
                  <a:pt x="6900" y="10903"/>
                  <a:pt x="6956" y="10889"/>
                  <a:pt x="7013" y="10886"/>
                </a:cubicBezTo>
                <a:close/>
                <a:moveTo>
                  <a:pt x="4086" y="10878"/>
                </a:moveTo>
                <a:lnTo>
                  <a:pt x="4116" y="10886"/>
                </a:lnTo>
                <a:cubicBezTo>
                  <a:pt x="4174" y="10889"/>
                  <a:pt x="4230" y="10903"/>
                  <a:pt x="4285" y="10929"/>
                </a:cubicBezTo>
                <a:cubicBezTo>
                  <a:pt x="4295" y="10927"/>
                  <a:pt x="4305" y="10931"/>
                  <a:pt x="4314" y="10936"/>
                </a:cubicBezTo>
                <a:lnTo>
                  <a:pt x="4314" y="10942"/>
                </a:lnTo>
                <a:cubicBezTo>
                  <a:pt x="4950" y="11222"/>
                  <a:pt x="5448" y="12549"/>
                  <a:pt x="5537" y="14216"/>
                </a:cubicBezTo>
                <a:cubicBezTo>
                  <a:pt x="5537" y="14216"/>
                  <a:pt x="5538" y="14216"/>
                  <a:pt x="5538" y="14216"/>
                </a:cubicBezTo>
                <a:lnTo>
                  <a:pt x="5539" y="14248"/>
                </a:lnTo>
                <a:cubicBezTo>
                  <a:pt x="5548" y="14391"/>
                  <a:pt x="5552" y="14536"/>
                  <a:pt x="5552" y="14685"/>
                </a:cubicBezTo>
                <a:cubicBezTo>
                  <a:pt x="5555" y="14711"/>
                  <a:pt x="5555" y="14738"/>
                  <a:pt x="5555" y="14765"/>
                </a:cubicBezTo>
                <a:cubicBezTo>
                  <a:pt x="5555" y="14783"/>
                  <a:pt x="5555" y="14801"/>
                  <a:pt x="5554" y="14819"/>
                </a:cubicBezTo>
                <a:lnTo>
                  <a:pt x="5553" y="14819"/>
                </a:lnTo>
                <a:lnTo>
                  <a:pt x="5553" y="14821"/>
                </a:lnTo>
                <a:lnTo>
                  <a:pt x="5522" y="14813"/>
                </a:lnTo>
                <a:cubicBezTo>
                  <a:pt x="5465" y="14811"/>
                  <a:pt x="5408" y="14797"/>
                  <a:pt x="5353" y="14770"/>
                </a:cubicBezTo>
                <a:cubicBezTo>
                  <a:pt x="5343" y="14772"/>
                  <a:pt x="5334" y="14768"/>
                  <a:pt x="5325" y="14763"/>
                </a:cubicBezTo>
                <a:lnTo>
                  <a:pt x="5324" y="14758"/>
                </a:lnTo>
                <a:cubicBezTo>
                  <a:pt x="4689" y="14477"/>
                  <a:pt x="4191" y="13151"/>
                  <a:pt x="4102" y="11484"/>
                </a:cubicBezTo>
                <a:cubicBezTo>
                  <a:pt x="4101" y="11483"/>
                  <a:pt x="4101" y="11483"/>
                  <a:pt x="4101" y="11483"/>
                </a:cubicBezTo>
                <a:lnTo>
                  <a:pt x="4100" y="11452"/>
                </a:lnTo>
                <a:cubicBezTo>
                  <a:pt x="4091" y="11309"/>
                  <a:pt x="4086" y="11163"/>
                  <a:pt x="4087" y="11015"/>
                </a:cubicBezTo>
                <a:cubicBezTo>
                  <a:pt x="4084" y="10988"/>
                  <a:pt x="4084" y="10961"/>
                  <a:pt x="4084" y="10935"/>
                </a:cubicBezTo>
                <a:lnTo>
                  <a:pt x="4085" y="10881"/>
                </a:lnTo>
                <a:lnTo>
                  <a:pt x="4086" y="10881"/>
                </a:lnTo>
                <a:close/>
                <a:moveTo>
                  <a:pt x="4046" y="10878"/>
                </a:moveTo>
                <a:lnTo>
                  <a:pt x="4046" y="10881"/>
                </a:lnTo>
                <a:lnTo>
                  <a:pt x="4047" y="10881"/>
                </a:lnTo>
                <a:lnTo>
                  <a:pt x="4048" y="10935"/>
                </a:lnTo>
                <a:cubicBezTo>
                  <a:pt x="4048" y="10961"/>
                  <a:pt x="4048" y="10988"/>
                  <a:pt x="4045" y="11015"/>
                </a:cubicBezTo>
                <a:cubicBezTo>
                  <a:pt x="4045" y="11163"/>
                  <a:pt x="4041" y="11309"/>
                  <a:pt x="4032" y="11452"/>
                </a:cubicBezTo>
                <a:lnTo>
                  <a:pt x="4031" y="11483"/>
                </a:lnTo>
                <a:cubicBezTo>
                  <a:pt x="4031" y="11483"/>
                  <a:pt x="4031" y="11483"/>
                  <a:pt x="4030" y="11484"/>
                </a:cubicBezTo>
                <a:cubicBezTo>
                  <a:pt x="3941" y="13151"/>
                  <a:pt x="3443" y="14477"/>
                  <a:pt x="2807" y="14758"/>
                </a:cubicBezTo>
                <a:lnTo>
                  <a:pt x="2807" y="14763"/>
                </a:lnTo>
                <a:cubicBezTo>
                  <a:pt x="2798" y="14768"/>
                  <a:pt x="2788" y="14772"/>
                  <a:pt x="2779" y="14770"/>
                </a:cubicBezTo>
                <a:cubicBezTo>
                  <a:pt x="2723" y="14797"/>
                  <a:pt x="2667" y="14811"/>
                  <a:pt x="2609" y="14813"/>
                </a:cubicBezTo>
                <a:lnTo>
                  <a:pt x="2579" y="14821"/>
                </a:lnTo>
                <a:lnTo>
                  <a:pt x="2579" y="14819"/>
                </a:lnTo>
                <a:lnTo>
                  <a:pt x="2578" y="14819"/>
                </a:lnTo>
                <a:cubicBezTo>
                  <a:pt x="2577" y="14801"/>
                  <a:pt x="2577" y="14783"/>
                  <a:pt x="2577" y="14765"/>
                </a:cubicBezTo>
                <a:cubicBezTo>
                  <a:pt x="2577" y="14738"/>
                  <a:pt x="2577" y="14711"/>
                  <a:pt x="2580" y="14685"/>
                </a:cubicBezTo>
                <a:cubicBezTo>
                  <a:pt x="2580" y="14536"/>
                  <a:pt x="2584" y="14391"/>
                  <a:pt x="2593" y="14248"/>
                </a:cubicBezTo>
                <a:lnTo>
                  <a:pt x="2594" y="14216"/>
                </a:lnTo>
                <a:cubicBezTo>
                  <a:pt x="2594" y="14216"/>
                  <a:pt x="2594" y="14216"/>
                  <a:pt x="2595" y="14216"/>
                </a:cubicBezTo>
                <a:cubicBezTo>
                  <a:pt x="2684" y="12549"/>
                  <a:pt x="3182" y="11222"/>
                  <a:pt x="3817" y="10942"/>
                </a:cubicBezTo>
                <a:lnTo>
                  <a:pt x="3818" y="10936"/>
                </a:lnTo>
                <a:cubicBezTo>
                  <a:pt x="3827" y="10931"/>
                  <a:pt x="3836" y="10927"/>
                  <a:pt x="3846" y="10929"/>
                </a:cubicBezTo>
                <a:cubicBezTo>
                  <a:pt x="3902" y="10903"/>
                  <a:pt x="3958" y="10889"/>
                  <a:pt x="4015" y="10886"/>
                </a:cubicBezTo>
                <a:close/>
                <a:moveTo>
                  <a:pt x="1088" y="10878"/>
                </a:moveTo>
                <a:lnTo>
                  <a:pt x="1118" y="10886"/>
                </a:lnTo>
                <a:cubicBezTo>
                  <a:pt x="1176" y="10889"/>
                  <a:pt x="1232" y="10903"/>
                  <a:pt x="1288" y="10929"/>
                </a:cubicBezTo>
                <a:cubicBezTo>
                  <a:pt x="1297" y="10927"/>
                  <a:pt x="1307" y="10931"/>
                  <a:pt x="1316" y="10936"/>
                </a:cubicBezTo>
                <a:lnTo>
                  <a:pt x="1316" y="10942"/>
                </a:lnTo>
                <a:cubicBezTo>
                  <a:pt x="1952" y="11222"/>
                  <a:pt x="2450" y="12549"/>
                  <a:pt x="2539" y="14216"/>
                </a:cubicBezTo>
                <a:cubicBezTo>
                  <a:pt x="2540" y="14216"/>
                  <a:pt x="2540" y="14216"/>
                  <a:pt x="2540" y="14216"/>
                </a:cubicBezTo>
                <a:lnTo>
                  <a:pt x="2541" y="14248"/>
                </a:lnTo>
                <a:cubicBezTo>
                  <a:pt x="2550" y="14391"/>
                  <a:pt x="2554" y="14536"/>
                  <a:pt x="2554" y="14685"/>
                </a:cubicBezTo>
                <a:cubicBezTo>
                  <a:pt x="2557" y="14711"/>
                  <a:pt x="2557" y="14738"/>
                  <a:pt x="2557" y="14765"/>
                </a:cubicBezTo>
                <a:cubicBezTo>
                  <a:pt x="2557" y="14783"/>
                  <a:pt x="2557" y="14801"/>
                  <a:pt x="2556" y="14819"/>
                </a:cubicBezTo>
                <a:lnTo>
                  <a:pt x="2555" y="14819"/>
                </a:lnTo>
                <a:lnTo>
                  <a:pt x="2555" y="14821"/>
                </a:lnTo>
                <a:lnTo>
                  <a:pt x="2524" y="14813"/>
                </a:lnTo>
                <a:cubicBezTo>
                  <a:pt x="2467" y="14811"/>
                  <a:pt x="2411" y="14797"/>
                  <a:pt x="2355" y="14770"/>
                </a:cubicBezTo>
                <a:cubicBezTo>
                  <a:pt x="2345" y="14772"/>
                  <a:pt x="2336" y="14768"/>
                  <a:pt x="2327" y="14763"/>
                </a:cubicBezTo>
                <a:lnTo>
                  <a:pt x="2326" y="14758"/>
                </a:lnTo>
                <a:cubicBezTo>
                  <a:pt x="1691" y="14477"/>
                  <a:pt x="1193" y="13151"/>
                  <a:pt x="1104" y="11484"/>
                </a:cubicBezTo>
                <a:cubicBezTo>
                  <a:pt x="1103" y="11483"/>
                  <a:pt x="1103" y="11483"/>
                  <a:pt x="1103" y="11483"/>
                </a:cubicBezTo>
                <a:lnTo>
                  <a:pt x="1102" y="11452"/>
                </a:lnTo>
                <a:cubicBezTo>
                  <a:pt x="1093" y="11309"/>
                  <a:pt x="1089" y="11163"/>
                  <a:pt x="1089" y="11015"/>
                </a:cubicBezTo>
                <a:cubicBezTo>
                  <a:pt x="1086" y="10988"/>
                  <a:pt x="1086" y="10961"/>
                  <a:pt x="1086" y="10935"/>
                </a:cubicBezTo>
                <a:lnTo>
                  <a:pt x="1087" y="10881"/>
                </a:lnTo>
                <a:lnTo>
                  <a:pt x="1088" y="10881"/>
                </a:lnTo>
                <a:close/>
                <a:moveTo>
                  <a:pt x="1048" y="10878"/>
                </a:moveTo>
                <a:lnTo>
                  <a:pt x="1048" y="10881"/>
                </a:lnTo>
                <a:lnTo>
                  <a:pt x="1049" y="10881"/>
                </a:lnTo>
                <a:lnTo>
                  <a:pt x="1050" y="10935"/>
                </a:lnTo>
                <a:cubicBezTo>
                  <a:pt x="1050" y="10961"/>
                  <a:pt x="1050" y="10988"/>
                  <a:pt x="1047" y="11015"/>
                </a:cubicBezTo>
                <a:cubicBezTo>
                  <a:pt x="1047" y="11163"/>
                  <a:pt x="1043" y="11309"/>
                  <a:pt x="1034" y="11452"/>
                </a:cubicBezTo>
                <a:lnTo>
                  <a:pt x="1033" y="11483"/>
                </a:lnTo>
                <a:cubicBezTo>
                  <a:pt x="1033" y="11483"/>
                  <a:pt x="1033" y="11483"/>
                  <a:pt x="1032" y="11484"/>
                </a:cubicBezTo>
                <a:cubicBezTo>
                  <a:pt x="952" y="12979"/>
                  <a:pt x="543" y="14201"/>
                  <a:pt x="0" y="14632"/>
                </a:cubicBezTo>
                <a:lnTo>
                  <a:pt x="0" y="14007"/>
                </a:lnTo>
                <a:cubicBezTo>
                  <a:pt x="406" y="13615"/>
                  <a:pt x="713" y="12692"/>
                  <a:pt x="796" y="11563"/>
                </a:cubicBezTo>
                <a:cubicBezTo>
                  <a:pt x="459" y="11756"/>
                  <a:pt x="173" y="12300"/>
                  <a:pt x="0" y="13046"/>
                </a:cubicBezTo>
                <a:lnTo>
                  <a:pt x="0" y="12069"/>
                </a:lnTo>
                <a:cubicBezTo>
                  <a:pt x="215" y="11488"/>
                  <a:pt x="500" y="11083"/>
                  <a:pt x="820" y="10942"/>
                </a:cubicBezTo>
                <a:lnTo>
                  <a:pt x="820" y="10936"/>
                </a:lnTo>
                <a:cubicBezTo>
                  <a:pt x="829" y="10931"/>
                  <a:pt x="839" y="10927"/>
                  <a:pt x="848" y="10929"/>
                </a:cubicBezTo>
                <a:cubicBezTo>
                  <a:pt x="904" y="10903"/>
                  <a:pt x="960" y="10889"/>
                  <a:pt x="1018" y="10886"/>
                </a:cubicBezTo>
                <a:close/>
                <a:moveTo>
                  <a:pt x="20290" y="7597"/>
                </a:moveTo>
                <a:cubicBezTo>
                  <a:pt x="19803" y="7874"/>
                  <a:pt x="19422" y="8881"/>
                  <a:pt x="19328" y="10151"/>
                </a:cubicBezTo>
                <a:cubicBezTo>
                  <a:pt x="19815" y="9874"/>
                  <a:pt x="20196" y="8867"/>
                  <a:pt x="20290" y="7597"/>
                </a:cubicBezTo>
                <a:close/>
                <a:moveTo>
                  <a:pt x="17821" y="7597"/>
                </a:moveTo>
                <a:cubicBezTo>
                  <a:pt x="17915" y="8867"/>
                  <a:pt x="18296" y="9874"/>
                  <a:pt x="18783" y="10151"/>
                </a:cubicBezTo>
                <a:cubicBezTo>
                  <a:pt x="18689" y="8881"/>
                  <a:pt x="18308" y="7874"/>
                  <a:pt x="17821" y="7597"/>
                </a:cubicBezTo>
                <a:close/>
                <a:moveTo>
                  <a:pt x="17292" y="7597"/>
                </a:moveTo>
                <a:cubicBezTo>
                  <a:pt x="16805" y="7874"/>
                  <a:pt x="16424" y="8881"/>
                  <a:pt x="16330" y="10151"/>
                </a:cubicBezTo>
                <a:cubicBezTo>
                  <a:pt x="16817" y="9874"/>
                  <a:pt x="17198" y="8867"/>
                  <a:pt x="17292" y="7597"/>
                </a:cubicBezTo>
                <a:close/>
                <a:moveTo>
                  <a:pt x="14823" y="7597"/>
                </a:moveTo>
                <a:cubicBezTo>
                  <a:pt x="14917" y="8867"/>
                  <a:pt x="15298" y="9874"/>
                  <a:pt x="15785" y="10151"/>
                </a:cubicBezTo>
                <a:cubicBezTo>
                  <a:pt x="15691" y="8881"/>
                  <a:pt x="15310" y="7874"/>
                  <a:pt x="14823" y="7597"/>
                </a:cubicBezTo>
                <a:close/>
                <a:moveTo>
                  <a:pt x="14294" y="7597"/>
                </a:moveTo>
                <a:cubicBezTo>
                  <a:pt x="13807" y="7874"/>
                  <a:pt x="13426" y="8881"/>
                  <a:pt x="13332" y="10151"/>
                </a:cubicBezTo>
                <a:cubicBezTo>
                  <a:pt x="13819" y="9874"/>
                  <a:pt x="14200" y="8867"/>
                  <a:pt x="14294" y="7597"/>
                </a:cubicBezTo>
                <a:close/>
                <a:moveTo>
                  <a:pt x="11825" y="7597"/>
                </a:moveTo>
                <a:cubicBezTo>
                  <a:pt x="11919" y="8867"/>
                  <a:pt x="12300" y="9874"/>
                  <a:pt x="12787" y="10151"/>
                </a:cubicBezTo>
                <a:cubicBezTo>
                  <a:pt x="12693" y="8881"/>
                  <a:pt x="12312" y="7874"/>
                  <a:pt x="11825" y="7597"/>
                </a:cubicBezTo>
                <a:close/>
                <a:moveTo>
                  <a:pt x="11296" y="7597"/>
                </a:moveTo>
                <a:cubicBezTo>
                  <a:pt x="10809" y="7874"/>
                  <a:pt x="10428" y="8881"/>
                  <a:pt x="10334" y="10151"/>
                </a:cubicBezTo>
                <a:cubicBezTo>
                  <a:pt x="10821" y="9874"/>
                  <a:pt x="11202" y="8867"/>
                  <a:pt x="11296" y="7597"/>
                </a:cubicBezTo>
                <a:close/>
                <a:moveTo>
                  <a:pt x="8827" y="7597"/>
                </a:moveTo>
                <a:cubicBezTo>
                  <a:pt x="8921" y="8867"/>
                  <a:pt x="9302" y="9874"/>
                  <a:pt x="9790" y="10151"/>
                </a:cubicBezTo>
                <a:cubicBezTo>
                  <a:pt x="9695" y="8881"/>
                  <a:pt x="9315" y="7874"/>
                  <a:pt x="8827" y="7597"/>
                </a:cubicBezTo>
                <a:close/>
                <a:moveTo>
                  <a:pt x="8299" y="7597"/>
                </a:moveTo>
                <a:cubicBezTo>
                  <a:pt x="7811" y="7874"/>
                  <a:pt x="7430" y="8881"/>
                  <a:pt x="7336" y="10151"/>
                </a:cubicBezTo>
                <a:cubicBezTo>
                  <a:pt x="7824" y="9874"/>
                  <a:pt x="8204" y="8867"/>
                  <a:pt x="8299" y="7597"/>
                </a:cubicBezTo>
                <a:close/>
                <a:moveTo>
                  <a:pt x="5829" y="7597"/>
                </a:moveTo>
                <a:cubicBezTo>
                  <a:pt x="5923" y="8867"/>
                  <a:pt x="6304" y="9874"/>
                  <a:pt x="6792" y="10151"/>
                </a:cubicBezTo>
                <a:cubicBezTo>
                  <a:pt x="6697" y="8881"/>
                  <a:pt x="6317" y="7874"/>
                  <a:pt x="5829" y="7597"/>
                </a:cubicBezTo>
                <a:close/>
                <a:moveTo>
                  <a:pt x="5301" y="7597"/>
                </a:moveTo>
                <a:cubicBezTo>
                  <a:pt x="4813" y="7874"/>
                  <a:pt x="4432" y="8881"/>
                  <a:pt x="4338" y="10151"/>
                </a:cubicBezTo>
                <a:cubicBezTo>
                  <a:pt x="4826" y="9874"/>
                  <a:pt x="5206" y="8867"/>
                  <a:pt x="5301" y="7597"/>
                </a:cubicBezTo>
                <a:close/>
                <a:moveTo>
                  <a:pt x="2831" y="7597"/>
                </a:moveTo>
                <a:cubicBezTo>
                  <a:pt x="2926" y="8867"/>
                  <a:pt x="3306" y="9874"/>
                  <a:pt x="3794" y="10151"/>
                </a:cubicBezTo>
                <a:cubicBezTo>
                  <a:pt x="3699" y="8881"/>
                  <a:pt x="3319" y="7874"/>
                  <a:pt x="2831" y="7597"/>
                </a:cubicBezTo>
                <a:close/>
                <a:moveTo>
                  <a:pt x="2303" y="7597"/>
                </a:moveTo>
                <a:cubicBezTo>
                  <a:pt x="1815" y="7874"/>
                  <a:pt x="1435" y="8881"/>
                  <a:pt x="1340" y="10151"/>
                </a:cubicBezTo>
                <a:cubicBezTo>
                  <a:pt x="1828" y="9874"/>
                  <a:pt x="2208" y="8867"/>
                  <a:pt x="2303" y="7597"/>
                </a:cubicBezTo>
                <a:close/>
                <a:moveTo>
                  <a:pt x="0" y="7106"/>
                </a:moveTo>
                <a:cubicBezTo>
                  <a:pt x="543" y="7533"/>
                  <a:pt x="952" y="8745"/>
                  <a:pt x="1032" y="10230"/>
                </a:cubicBezTo>
                <a:cubicBezTo>
                  <a:pt x="1033" y="10230"/>
                  <a:pt x="1033" y="10230"/>
                  <a:pt x="1033" y="10230"/>
                </a:cubicBezTo>
                <a:lnTo>
                  <a:pt x="1034" y="10261"/>
                </a:lnTo>
                <a:cubicBezTo>
                  <a:pt x="1043" y="10403"/>
                  <a:pt x="1047" y="10548"/>
                  <a:pt x="1047" y="10695"/>
                </a:cubicBezTo>
                <a:cubicBezTo>
                  <a:pt x="1050" y="10721"/>
                  <a:pt x="1050" y="10748"/>
                  <a:pt x="1050" y="10774"/>
                </a:cubicBezTo>
                <a:cubicBezTo>
                  <a:pt x="1050" y="10792"/>
                  <a:pt x="1050" y="10810"/>
                  <a:pt x="1049" y="10828"/>
                </a:cubicBezTo>
                <a:lnTo>
                  <a:pt x="1048" y="10828"/>
                </a:lnTo>
                <a:lnTo>
                  <a:pt x="1048" y="10830"/>
                </a:lnTo>
                <a:lnTo>
                  <a:pt x="1018" y="10822"/>
                </a:lnTo>
                <a:cubicBezTo>
                  <a:pt x="960" y="10820"/>
                  <a:pt x="904" y="10806"/>
                  <a:pt x="848" y="10780"/>
                </a:cubicBezTo>
                <a:cubicBezTo>
                  <a:pt x="839" y="10782"/>
                  <a:pt x="829" y="10777"/>
                  <a:pt x="820" y="10773"/>
                </a:cubicBezTo>
                <a:lnTo>
                  <a:pt x="820" y="10767"/>
                </a:lnTo>
                <a:cubicBezTo>
                  <a:pt x="500" y="10627"/>
                  <a:pt x="215" y="10225"/>
                  <a:pt x="0" y="9649"/>
                </a:cubicBezTo>
                <a:lnTo>
                  <a:pt x="0" y="8680"/>
                </a:lnTo>
                <a:cubicBezTo>
                  <a:pt x="173" y="9419"/>
                  <a:pt x="459" y="9959"/>
                  <a:pt x="796" y="10151"/>
                </a:cubicBezTo>
                <a:cubicBezTo>
                  <a:pt x="713" y="9030"/>
                  <a:pt x="406" y="8114"/>
                  <a:pt x="0" y="7726"/>
                </a:cubicBezTo>
                <a:close/>
                <a:moveTo>
                  <a:pt x="20567" y="6918"/>
                </a:moveTo>
                <a:lnTo>
                  <a:pt x="20597" y="6926"/>
                </a:lnTo>
                <a:cubicBezTo>
                  <a:pt x="20654" y="6928"/>
                  <a:pt x="20711" y="6942"/>
                  <a:pt x="20766" y="6968"/>
                </a:cubicBezTo>
                <a:cubicBezTo>
                  <a:pt x="20776" y="6967"/>
                  <a:pt x="20785" y="6971"/>
                  <a:pt x="20795" y="6976"/>
                </a:cubicBezTo>
                <a:lnTo>
                  <a:pt x="20795" y="6981"/>
                </a:lnTo>
                <a:cubicBezTo>
                  <a:pt x="21108" y="7118"/>
                  <a:pt x="21387" y="7506"/>
                  <a:pt x="21600" y="8064"/>
                </a:cubicBezTo>
                <a:lnTo>
                  <a:pt x="21600" y="9009"/>
                </a:lnTo>
                <a:cubicBezTo>
                  <a:pt x="21426" y="8300"/>
                  <a:pt x="21146" y="7784"/>
                  <a:pt x="20819" y="7597"/>
                </a:cubicBezTo>
                <a:cubicBezTo>
                  <a:pt x="20901" y="8705"/>
                  <a:pt x="21201" y="9612"/>
                  <a:pt x="21600" y="10009"/>
                </a:cubicBezTo>
                <a:lnTo>
                  <a:pt x="21600" y="10633"/>
                </a:lnTo>
                <a:cubicBezTo>
                  <a:pt x="21064" y="10194"/>
                  <a:pt x="20661" y="8990"/>
                  <a:pt x="20582" y="7519"/>
                </a:cubicBezTo>
                <a:cubicBezTo>
                  <a:pt x="20582" y="7519"/>
                  <a:pt x="20582" y="7519"/>
                  <a:pt x="20581" y="7519"/>
                </a:cubicBezTo>
                <a:lnTo>
                  <a:pt x="20580" y="7487"/>
                </a:lnTo>
                <a:cubicBezTo>
                  <a:pt x="20571" y="7345"/>
                  <a:pt x="20567" y="7201"/>
                  <a:pt x="20567" y="7054"/>
                </a:cubicBezTo>
                <a:cubicBezTo>
                  <a:pt x="20565" y="7027"/>
                  <a:pt x="20565" y="7001"/>
                  <a:pt x="20565" y="6974"/>
                </a:cubicBezTo>
                <a:lnTo>
                  <a:pt x="20566" y="6921"/>
                </a:lnTo>
                <a:lnTo>
                  <a:pt x="20567" y="6921"/>
                </a:lnTo>
                <a:close/>
                <a:moveTo>
                  <a:pt x="20542" y="6918"/>
                </a:moveTo>
                <a:lnTo>
                  <a:pt x="20542" y="6921"/>
                </a:lnTo>
                <a:lnTo>
                  <a:pt x="20543" y="6921"/>
                </a:lnTo>
                <a:lnTo>
                  <a:pt x="20544" y="6974"/>
                </a:lnTo>
                <a:cubicBezTo>
                  <a:pt x="20544" y="7001"/>
                  <a:pt x="20544" y="7027"/>
                  <a:pt x="20542" y="7054"/>
                </a:cubicBezTo>
                <a:cubicBezTo>
                  <a:pt x="20542" y="7201"/>
                  <a:pt x="20537" y="7345"/>
                  <a:pt x="20528" y="7487"/>
                </a:cubicBezTo>
                <a:lnTo>
                  <a:pt x="20528" y="7519"/>
                </a:lnTo>
                <a:cubicBezTo>
                  <a:pt x="20527" y="7519"/>
                  <a:pt x="20527" y="7519"/>
                  <a:pt x="20527" y="7519"/>
                </a:cubicBezTo>
                <a:cubicBezTo>
                  <a:pt x="20438" y="9173"/>
                  <a:pt x="19940" y="10489"/>
                  <a:pt x="19304" y="10767"/>
                </a:cubicBezTo>
                <a:lnTo>
                  <a:pt x="19304" y="10773"/>
                </a:lnTo>
                <a:cubicBezTo>
                  <a:pt x="19294" y="10777"/>
                  <a:pt x="19285" y="10782"/>
                  <a:pt x="19275" y="10780"/>
                </a:cubicBezTo>
                <a:cubicBezTo>
                  <a:pt x="19220" y="10806"/>
                  <a:pt x="19163" y="10820"/>
                  <a:pt x="19106" y="10822"/>
                </a:cubicBezTo>
                <a:lnTo>
                  <a:pt x="19076" y="10830"/>
                </a:lnTo>
                <a:lnTo>
                  <a:pt x="19076" y="10828"/>
                </a:lnTo>
                <a:lnTo>
                  <a:pt x="19075" y="10828"/>
                </a:lnTo>
                <a:cubicBezTo>
                  <a:pt x="19074" y="10810"/>
                  <a:pt x="19074" y="10792"/>
                  <a:pt x="19074" y="10774"/>
                </a:cubicBezTo>
                <a:cubicBezTo>
                  <a:pt x="19074" y="10748"/>
                  <a:pt x="19074" y="10721"/>
                  <a:pt x="19076" y="10695"/>
                </a:cubicBezTo>
                <a:cubicBezTo>
                  <a:pt x="19076" y="10548"/>
                  <a:pt x="19080" y="10403"/>
                  <a:pt x="19089" y="10261"/>
                </a:cubicBezTo>
                <a:lnTo>
                  <a:pt x="19090" y="10230"/>
                </a:lnTo>
                <a:cubicBezTo>
                  <a:pt x="19091" y="10230"/>
                  <a:pt x="19091" y="10230"/>
                  <a:pt x="19091" y="10230"/>
                </a:cubicBezTo>
                <a:cubicBezTo>
                  <a:pt x="19180" y="8576"/>
                  <a:pt x="19678" y="7260"/>
                  <a:pt x="20314" y="6981"/>
                </a:cubicBezTo>
                <a:lnTo>
                  <a:pt x="20314" y="6976"/>
                </a:lnTo>
                <a:cubicBezTo>
                  <a:pt x="20323" y="6971"/>
                  <a:pt x="20333" y="6967"/>
                  <a:pt x="20343" y="6968"/>
                </a:cubicBezTo>
                <a:cubicBezTo>
                  <a:pt x="20398" y="6942"/>
                  <a:pt x="20455" y="6928"/>
                  <a:pt x="20512" y="6926"/>
                </a:cubicBezTo>
                <a:close/>
                <a:moveTo>
                  <a:pt x="17569" y="6918"/>
                </a:moveTo>
                <a:lnTo>
                  <a:pt x="17599" y="6926"/>
                </a:lnTo>
                <a:cubicBezTo>
                  <a:pt x="17656" y="6928"/>
                  <a:pt x="17713" y="6942"/>
                  <a:pt x="17768" y="6968"/>
                </a:cubicBezTo>
                <a:cubicBezTo>
                  <a:pt x="17778" y="6967"/>
                  <a:pt x="17787" y="6971"/>
                  <a:pt x="17797" y="6976"/>
                </a:cubicBezTo>
                <a:lnTo>
                  <a:pt x="17797" y="6981"/>
                </a:lnTo>
                <a:cubicBezTo>
                  <a:pt x="18433" y="7260"/>
                  <a:pt x="18931" y="8576"/>
                  <a:pt x="19020" y="10230"/>
                </a:cubicBezTo>
                <a:cubicBezTo>
                  <a:pt x="19020" y="10230"/>
                  <a:pt x="19020" y="10230"/>
                  <a:pt x="19021" y="10230"/>
                </a:cubicBezTo>
                <a:lnTo>
                  <a:pt x="19022" y="10261"/>
                </a:lnTo>
                <a:cubicBezTo>
                  <a:pt x="19031" y="10403"/>
                  <a:pt x="19035" y="10548"/>
                  <a:pt x="19035" y="10695"/>
                </a:cubicBezTo>
                <a:cubicBezTo>
                  <a:pt x="19037" y="10721"/>
                  <a:pt x="19037" y="10748"/>
                  <a:pt x="19037" y="10774"/>
                </a:cubicBezTo>
                <a:cubicBezTo>
                  <a:pt x="19037" y="10792"/>
                  <a:pt x="19037" y="10810"/>
                  <a:pt x="19036" y="10828"/>
                </a:cubicBezTo>
                <a:lnTo>
                  <a:pt x="19035" y="10828"/>
                </a:lnTo>
                <a:lnTo>
                  <a:pt x="19035" y="10830"/>
                </a:lnTo>
                <a:lnTo>
                  <a:pt x="19005" y="10822"/>
                </a:lnTo>
                <a:cubicBezTo>
                  <a:pt x="18948" y="10820"/>
                  <a:pt x="18891" y="10806"/>
                  <a:pt x="18836" y="10780"/>
                </a:cubicBezTo>
                <a:cubicBezTo>
                  <a:pt x="18826" y="10782"/>
                  <a:pt x="18817" y="10777"/>
                  <a:pt x="18807" y="10773"/>
                </a:cubicBezTo>
                <a:lnTo>
                  <a:pt x="18807" y="10767"/>
                </a:lnTo>
                <a:cubicBezTo>
                  <a:pt x="18171" y="10489"/>
                  <a:pt x="17673" y="9173"/>
                  <a:pt x="17584" y="7519"/>
                </a:cubicBezTo>
                <a:cubicBezTo>
                  <a:pt x="17584" y="7519"/>
                  <a:pt x="17584" y="7519"/>
                  <a:pt x="17583" y="7519"/>
                </a:cubicBezTo>
                <a:lnTo>
                  <a:pt x="17582" y="7487"/>
                </a:lnTo>
                <a:cubicBezTo>
                  <a:pt x="17573" y="7345"/>
                  <a:pt x="17569" y="7201"/>
                  <a:pt x="17569" y="7054"/>
                </a:cubicBezTo>
                <a:cubicBezTo>
                  <a:pt x="17567" y="7027"/>
                  <a:pt x="17567" y="7001"/>
                  <a:pt x="17567" y="6974"/>
                </a:cubicBezTo>
                <a:lnTo>
                  <a:pt x="17568" y="6921"/>
                </a:lnTo>
                <a:lnTo>
                  <a:pt x="17569" y="6921"/>
                </a:lnTo>
                <a:close/>
                <a:moveTo>
                  <a:pt x="17544" y="6918"/>
                </a:moveTo>
                <a:lnTo>
                  <a:pt x="17544" y="6921"/>
                </a:lnTo>
                <a:lnTo>
                  <a:pt x="17545" y="6921"/>
                </a:lnTo>
                <a:lnTo>
                  <a:pt x="17546" y="6974"/>
                </a:lnTo>
                <a:cubicBezTo>
                  <a:pt x="17546" y="7001"/>
                  <a:pt x="17546" y="7027"/>
                  <a:pt x="17544" y="7054"/>
                </a:cubicBezTo>
                <a:cubicBezTo>
                  <a:pt x="17544" y="7201"/>
                  <a:pt x="17540" y="7345"/>
                  <a:pt x="17531" y="7487"/>
                </a:cubicBezTo>
                <a:lnTo>
                  <a:pt x="17530" y="7519"/>
                </a:lnTo>
                <a:cubicBezTo>
                  <a:pt x="17529" y="7519"/>
                  <a:pt x="17529" y="7519"/>
                  <a:pt x="17529" y="7519"/>
                </a:cubicBezTo>
                <a:cubicBezTo>
                  <a:pt x="17440" y="9173"/>
                  <a:pt x="16942" y="10489"/>
                  <a:pt x="16306" y="10767"/>
                </a:cubicBezTo>
                <a:lnTo>
                  <a:pt x="16306" y="10773"/>
                </a:lnTo>
                <a:cubicBezTo>
                  <a:pt x="16296" y="10777"/>
                  <a:pt x="16287" y="10782"/>
                  <a:pt x="16277" y="10780"/>
                </a:cubicBezTo>
                <a:cubicBezTo>
                  <a:pt x="16222" y="10806"/>
                  <a:pt x="16165" y="10820"/>
                  <a:pt x="16108" y="10822"/>
                </a:cubicBezTo>
                <a:lnTo>
                  <a:pt x="16078" y="10830"/>
                </a:lnTo>
                <a:lnTo>
                  <a:pt x="16078" y="10828"/>
                </a:lnTo>
                <a:lnTo>
                  <a:pt x="16077" y="10828"/>
                </a:lnTo>
                <a:cubicBezTo>
                  <a:pt x="16076" y="10810"/>
                  <a:pt x="16076" y="10792"/>
                  <a:pt x="16076" y="10774"/>
                </a:cubicBezTo>
                <a:cubicBezTo>
                  <a:pt x="16076" y="10748"/>
                  <a:pt x="16076" y="10721"/>
                  <a:pt x="16078" y="10695"/>
                </a:cubicBezTo>
                <a:cubicBezTo>
                  <a:pt x="16078" y="10548"/>
                  <a:pt x="16082" y="10403"/>
                  <a:pt x="16091" y="10261"/>
                </a:cubicBezTo>
                <a:lnTo>
                  <a:pt x="16092" y="10230"/>
                </a:lnTo>
                <a:cubicBezTo>
                  <a:pt x="16093" y="10230"/>
                  <a:pt x="16093" y="10230"/>
                  <a:pt x="16093" y="10230"/>
                </a:cubicBezTo>
                <a:cubicBezTo>
                  <a:pt x="16182" y="8576"/>
                  <a:pt x="16680" y="7260"/>
                  <a:pt x="17316" y="6981"/>
                </a:cubicBezTo>
                <a:lnTo>
                  <a:pt x="17316" y="6976"/>
                </a:lnTo>
                <a:cubicBezTo>
                  <a:pt x="17326" y="6971"/>
                  <a:pt x="17335" y="6967"/>
                  <a:pt x="17345" y="6968"/>
                </a:cubicBezTo>
                <a:cubicBezTo>
                  <a:pt x="17400" y="6942"/>
                  <a:pt x="17457" y="6928"/>
                  <a:pt x="17514" y="6926"/>
                </a:cubicBezTo>
                <a:close/>
                <a:moveTo>
                  <a:pt x="14571" y="6918"/>
                </a:moveTo>
                <a:lnTo>
                  <a:pt x="14601" y="6926"/>
                </a:lnTo>
                <a:cubicBezTo>
                  <a:pt x="14658" y="6928"/>
                  <a:pt x="14715" y="6942"/>
                  <a:pt x="14770" y="6968"/>
                </a:cubicBezTo>
                <a:cubicBezTo>
                  <a:pt x="14780" y="6967"/>
                  <a:pt x="14790" y="6971"/>
                  <a:pt x="14799" y="6976"/>
                </a:cubicBezTo>
                <a:lnTo>
                  <a:pt x="14799" y="6981"/>
                </a:lnTo>
                <a:cubicBezTo>
                  <a:pt x="15435" y="7260"/>
                  <a:pt x="15933" y="8576"/>
                  <a:pt x="16022" y="10230"/>
                </a:cubicBezTo>
                <a:cubicBezTo>
                  <a:pt x="16022" y="10230"/>
                  <a:pt x="16022" y="10230"/>
                  <a:pt x="16023" y="10230"/>
                </a:cubicBezTo>
                <a:lnTo>
                  <a:pt x="16024" y="10261"/>
                </a:lnTo>
                <a:cubicBezTo>
                  <a:pt x="16033" y="10403"/>
                  <a:pt x="16037" y="10548"/>
                  <a:pt x="16037" y="10695"/>
                </a:cubicBezTo>
                <a:cubicBezTo>
                  <a:pt x="16039" y="10721"/>
                  <a:pt x="16039" y="10748"/>
                  <a:pt x="16039" y="10774"/>
                </a:cubicBezTo>
                <a:cubicBezTo>
                  <a:pt x="16039" y="10792"/>
                  <a:pt x="16039" y="10810"/>
                  <a:pt x="16038" y="10828"/>
                </a:cubicBezTo>
                <a:lnTo>
                  <a:pt x="16037" y="10828"/>
                </a:lnTo>
                <a:lnTo>
                  <a:pt x="16037" y="10830"/>
                </a:lnTo>
                <a:lnTo>
                  <a:pt x="16007" y="10822"/>
                </a:lnTo>
                <a:cubicBezTo>
                  <a:pt x="15950" y="10820"/>
                  <a:pt x="15893" y="10806"/>
                  <a:pt x="15838" y="10780"/>
                </a:cubicBezTo>
                <a:cubicBezTo>
                  <a:pt x="15828" y="10782"/>
                  <a:pt x="15819" y="10777"/>
                  <a:pt x="15809" y="10773"/>
                </a:cubicBezTo>
                <a:lnTo>
                  <a:pt x="15809" y="10767"/>
                </a:lnTo>
                <a:cubicBezTo>
                  <a:pt x="15173" y="10489"/>
                  <a:pt x="14675" y="9173"/>
                  <a:pt x="14586" y="7519"/>
                </a:cubicBezTo>
                <a:cubicBezTo>
                  <a:pt x="14586" y="7519"/>
                  <a:pt x="14586" y="7519"/>
                  <a:pt x="14585" y="7519"/>
                </a:cubicBezTo>
                <a:lnTo>
                  <a:pt x="14584" y="7487"/>
                </a:lnTo>
                <a:cubicBezTo>
                  <a:pt x="14576" y="7345"/>
                  <a:pt x="14571" y="7201"/>
                  <a:pt x="14571" y="7054"/>
                </a:cubicBezTo>
                <a:cubicBezTo>
                  <a:pt x="14569" y="7027"/>
                  <a:pt x="14569" y="7001"/>
                  <a:pt x="14569" y="6974"/>
                </a:cubicBezTo>
                <a:lnTo>
                  <a:pt x="14570" y="6921"/>
                </a:lnTo>
                <a:lnTo>
                  <a:pt x="14571" y="6921"/>
                </a:lnTo>
                <a:close/>
                <a:moveTo>
                  <a:pt x="14546" y="6918"/>
                </a:moveTo>
                <a:lnTo>
                  <a:pt x="14546" y="6921"/>
                </a:lnTo>
                <a:lnTo>
                  <a:pt x="14547" y="6921"/>
                </a:lnTo>
                <a:lnTo>
                  <a:pt x="14548" y="6974"/>
                </a:lnTo>
                <a:cubicBezTo>
                  <a:pt x="14548" y="7001"/>
                  <a:pt x="14548" y="7027"/>
                  <a:pt x="14546" y="7054"/>
                </a:cubicBezTo>
                <a:cubicBezTo>
                  <a:pt x="14546" y="7201"/>
                  <a:pt x="14542" y="7345"/>
                  <a:pt x="14533" y="7487"/>
                </a:cubicBezTo>
                <a:lnTo>
                  <a:pt x="14532" y="7519"/>
                </a:lnTo>
                <a:cubicBezTo>
                  <a:pt x="14531" y="7519"/>
                  <a:pt x="14531" y="7519"/>
                  <a:pt x="14531" y="7519"/>
                </a:cubicBezTo>
                <a:cubicBezTo>
                  <a:pt x="14442" y="9173"/>
                  <a:pt x="13944" y="10489"/>
                  <a:pt x="13308" y="10767"/>
                </a:cubicBezTo>
                <a:lnTo>
                  <a:pt x="13308" y="10773"/>
                </a:lnTo>
                <a:cubicBezTo>
                  <a:pt x="13298" y="10777"/>
                  <a:pt x="13289" y="10782"/>
                  <a:pt x="13279" y="10780"/>
                </a:cubicBezTo>
                <a:cubicBezTo>
                  <a:pt x="13224" y="10806"/>
                  <a:pt x="13167" y="10820"/>
                  <a:pt x="13110" y="10822"/>
                </a:cubicBezTo>
                <a:lnTo>
                  <a:pt x="13080" y="10830"/>
                </a:lnTo>
                <a:lnTo>
                  <a:pt x="13080" y="10828"/>
                </a:lnTo>
                <a:lnTo>
                  <a:pt x="13079" y="10828"/>
                </a:lnTo>
                <a:cubicBezTo>
                  <a:pt x="13078" y="10810"/>
                  <a:pt x="13078" y="10792"/>
                  <a:pt x="13078" y="10774"/>
                </a:cubicBezTo>
                <a:cubicBezTo>
                  <a:pt x="13078" y="10748"/>
                  <a:pt x="13078" y="10721"/>
                  <a:pt x="13080" y="10695"/>
                </a:cubicBezTo>
                <a:cubicBezTo>
                  <a:pt x="13080" y="10548"/>
                  <a:pt x="13084" y="10403"/>
                  <a:pt x="13093" y="10261"/>
                </a:cubicBezTo>
                <a:lnTo>
                  <a:pt x="13094" y="10230"/>
                </a:lnTo>
                <a:cubicBezTo>
                  <a:pt x="13095" y="10230"/>
                  <a:pt x="13095" y="10230"/>
                  <a:pt x="13095" y="10230"/>
                </a:cubicBezTo>
                <a:cubicBezTo>
                  <a:pt x="13184" y="8576"/>
                  <a:pt x="13682" y="7260"/>
                  <a:pt x="14318" y="6981"/>
                </a:cubicBezTo>
                <a:lnTo>
                  <a:pt x="14318" y="6976"/>
                </a:lnTo>
                <a:cubicBezTo>
                  <a:pt x="14328" y="6971"/>
                  <a:pt x="14337" y="6967"/>
                  <a:pt x="14347" y="6968"/>
                </a:cubicBezTo>
                <a:cubicBezTo>
                  <a:pt x="14402" y="6942"/>
                  <a:pt x="14459" y="6928"/>
                  <a:pt x="14516" y="6926"/>
                </a:cubicBezTo>
                <a:close/>
                <a:moveTo>
                  <a:pt x="11573" y="6918"/>
                </a:moveTo>
                <a:lnTo>
                  <a:pt x="11603" y="6926"/>
                </a:lnTo>
                <a:cubicBezTo>
                  <a:pt x="11661" y="6928"/>
                  <a:pt x="11717" y="6942"/>
                  <a:pt x="11772" y="6968"/>
                </a:cubicBezTo>
                <a:cubicBezTo>
                  <a:pt x="11782" y="6967"/>
                  <a:pt x="11792" y="6971"/>
                  <a:pt x="11801" y="6976"/>
                </a:cubicBezTo>
                <a:lnTo>
                  <a:pt x="11801" y="6981"/>
                </a:lnTo>
                <a:cubicBezTo>
                  <a:pt x="12437" y="7260"/>
                  <a:pt x="12935" y="8576"/>
                  <a:pt x="13024" y="10230"/>
                </a:cubicBezTo>
                <a:cubicBezTo>
                  <a:pt x="13024" y="10230"/>
                  <a:pt x="13025" y="10230"/>
                  <a:pt x="13025" y="10230"/>
                </a:cubicBezTo>
                <a:lnTo>
                  <a:pt x="13026" y="10261"/>
                </a:lnTo>
                <a:cubicBezTo>
                  <a:pt x="13035" y="10403"/>
                  <a:pt x="13039" y="10548"/>
                  <a:pt x="13039" y="10695"/>
                </a:cubicBezTo>
                <a:cubicBezTo>
                  <a:pt x="13041" y="10721"/>
                  <a:pt x="13041" y="10748"/>
                  <a:pt x="13041" y="10774"/>
                </a:cubicBezTo>
                <a:cubicBezTo>
                  <a:pt x="13041" y="10792"/>
                  <a:pt x="13041" y="10810"/>
                  <a:pt x="13040" y="10828"/>
                </a:cubicBezTo>
                <a:lnTo>
                  <a:pt x="13039" y="10830"/>
                </a:lnTo>
                <a:lnTo>
                  <a:pt x="13009" y="10822"/>
                </a:lnTo>
                <a:cubicBezTo>
                  <a:pt x="12952" y="10820"/>
                  <a:pt x="12895" y="10806"/>
                  <a:pt x="12840" y="10780"/>
                </a:cubicBezTo>
                <a:cubicBezTo>
                  <a:pt x="12830" y="10782"/>
                  <a:pt x="12821" y="10777"/>
                  <a:pt x="12811" y="10773"/>
                </a:cubicBezTo>
                <a:lnTo>
                  <a:pt x="12811" y="10767"/>
                </a:lnTo>
                <a:cubicBezTo>
                  <a:pt x="12175" y="10489"/>
                  <a:pt x="11677" y="9173"/>
                  <a:pt x="11588" y="7519"/>
                </a:cubicBezTo>
                <a:cubicBezTo>
                  <a:pt x="11588" y="7519"/>
                  <a:pt x="11588" y="7519"/>
                  <a:pt x="11588" y="7519"/>
                </a:cubicBezTo>
                <a:lnTo>
                  <a:pt x="11587" y="7487"/>
                </a:lnTo>
                <a:cubicBezTo>
                  <a:pt x="11578" y="7345"/>
                  <a:pt x="11573" y="7201"/>
                  <a:pt x="11573" y="7054"/>
                </a:cubicBezTo>
                <a:cubicBezTo>
                  <a:pt x="11571" y="7027"/>
                  <a:pt x="11571" y="7001"/>
                  <a:pt x="11571" y="6974"/>
                </a:cubicBezTo>
                <a:lnTo>
                  <a:pt x="11572" y="6921"/>
                </a:lnTo>
                <a:lnTo>
                  <a:pt x="11573" y="6921"/>
                </a:lnTo>
                <a:close/>
                <a:moveTo>
                  <a:pt x="11548" y="6918"/>
                </a:moveTo>
                <a:lnTo>
                  <a:pt x="11549" y="6921"/>
                </a:lnTo>
                <a:lnTo>
                  <a:pt x="11550" y="6974"/>
                </a:lnTo>
                <a:cubicBezTo>
                  <a:pt x="11550" y="7001"/>
                  <a:pt x="11550" y="7027"/>
                  <a:pt x="11548" y="7054"/>
                </a:cubicBezTo>
                <a:cubicBezTo>
                  <a:pt x="11548" y="7201"/>
                  <a:pt x="11544" y="7345"/>
                  <a:pt x="11535" y="7487"/>
                </a:cubicBezTo>
                <a:lnTo>
                  <a:pt x="11534" y="7519"/>
                </a:lnTo>
                <a:cubicBezTo>
                  <a:pt x="11534" y="7519"/>
                  <a:pt x="11533" y="7519"/>
                  <a:pt x="11533" y="7519"/>
                </a:cubicBezTo>
                <a:cubicBezTo>
                  <a:pt x="11444" y="9173"/>
                  <a:pt x="10946" y="10489"/>
                  <a:pt x="10310" y="10767"/>
                </a:cubicBezTo>
                <a:lnTo>
                  <a:pt x="10310" y="10773"/>
                </a:lnTo>
                <a:cubicBezTo>
                  <a:pt x="10301" y="10777"/>
                  <a:pt x="10291" y="10782"/>
                  <a:pt x="10281" y="10780"/>
                </a:cubicBezTo>
                <a:cubicBezTo>
                  <a:pt x="10226" y="10806"/>
                  <a:pt x="10170" y="10820"/>
                  <a:pt x="10112" y="10822"/>
                </a:cubicBezTo>
                <a:lnTo>
                  <a:pt x="10082" y="10830"/>
                </a:lnTo>
                <a:lnTo>
                  <a:pt x="10082" y="10828"/>
                </a:lnTo>
                <a:lnTo>
                  <a:pt x="10081" y="10828"/>
                </a:lnTo>
                <a:cubicBezTo>
                  <a:pt x="10080" y="10810"/>
                  <a:pt x="10080" y="10792"/>
                  <a:pt x="10080" y="10774"/>
                </a:cubicBezTo>
                <a:cubicBezTo>
                  <a:pt x="10080" y="10748"/>
                  <a:pt x="10080" y="10721"/>
                  <a:pt x="10082" y="10695"/>
                </a:cubicBezTo>
                <a:cubicBezTo>
                  <a:pt x="10082" y="10548"/>
                  <a:pt x="10087" y="10403"/>
                  <a:pt x="10096" y="10261"/>
                </a:cubicBezTo>
                <a:lnTo>
                  <a:pt x="10096" y="10230"/>
                </a:lnTo>
                <a:cubicBezTo>
                  <a:pt x="10097" y="10230"/>
                  <a:pt x="10097" y="10230"/>
                  <a:pt x="10097" y="10230"/>
                </a:cubicBezTo>
                <a:cubicBezTo>
                  <a:pt x="10186" y="8576"/>
                  <a:pt x="10684" y="7260"/>
                  <a:pt x="11320" y="6981"/>
                </a:cubicBezTo>
                <a:lnTo>
                  <a:pt x="11320" y="6976"/>
                </a:lnTo>
                <a:cubicBezTo>
                  <a:pt x="11330" y="6971"/>
                  <a:pt x="11339" y="6967"/>
                  <a:pt x="11349" y="6968"/>
                </a:cubicBezTo>
                <a:cubicBezTo>
                  <a:pt x="11404" y="6942"/>
                  <a:pt x="11461" y="6928"/>
                  <a:pt x="11518" y="6926"/>
                </a:cubicBezTo>
                <a:close/>
                <a:moveTo>
                  <a:pt x="8575" y="6918"/>
                </a:moveTo>
                <a:lnTo>
                  <a:pt x="8605" y="6926"/>
                </a:lnTo>
                <a:cubicBezTo>
                  <a:pt x="8663" y="6928"/>
                  <a:pt x="8719" y="6942"/>
                  <a:pt x="8774" y="6968"/>
                </a:cubicBezTo>
                <a:cubicBezTo>
                  <a:pt x="8784" y="6967"/>
                  <a:pt x="8794" y="6971"/>
                  <a:pt x="8803" y="6976"/>
                </a:cubicBezTo>
                <a:lnTo>
                  <a:pt x="8803" y="6981"/>
                </a:lnTo>
                <a:cubicBezTo>
                  <a:pt x="9439" y="7260"/>
                  <a:pt x="9937" y="8576"/>
                  <a:pt x="10026" y="10230"/>
                </a:cubicBezTo>
                <a:cubicBezTo>
                  <a:pt x="10026" y="10230"/>
                  <a:pt x="10027" y="10230"/>
                  <a:pt x="10027" y="10230"/>
                </a:cubicBezTo>
                <a:lnTo>
                  <a:pt x="10028" y="10261"/>
                </a:lnTo>
                <a:cubicBezTo>
                  <a:pt x="10037" y="10403"/>
                  <a:pt x="10041" y="10548"/>
                  <a:pt x="10041" y="10695"/>
                </a:cubicBezTo>
                <a:cubicBezTo>
                  <a:pt x="10043" y="10721"/>
                  <a:pt x="10044" y="10748"/>
                  <a:pt x="10044" y="10774"/>
                </a:cubicBezTo>
                <a:cubicBezTo>
                  <a:pt x="10044" y="10792"/>
                  <a:pt x="10043" y="10810"/>
                  <a:pt x="10042" y="10828"/>
                </a:cubicBezTo>
                <a:lnTo>
                  <a:pt x="10042" y="10830"/>
                </a:lnTo>
                <a:lnTo>
                  <a:pt x="10011" y="10822"/>
                </a:lnTo>
                <a:cubicBezTo>
                  <a:pt x="9954" y="10820"/>
                  <a:pt x="9897" y="10806"/>
                  <a:pt x="9842" y="10780"/>
                </a:cubicBezTo>
                <a:cubicBezTo>
                  <a:pt x="9832" y="10782"/>
                  <a:pt x="9823" y="10777"/>
                  <a:pt x="9813" y="10773"/>
                </a:cubicBezTo>
                <a:lnTo>
                  <a:pt x="9813" y="10767"/>
                </a:lnTo>
                <a:cubicBezTo>
                  <a:pt x="9177" y="10489"/>
                  <a:pt x="8680" y="9173"/>
                  <a:pt x="8591" y="7519"/>
                </a:cubicBezTo>
                <a:cubicBezTo>
                  <a:pt x="8590" y="7519"/>
                  <a:pt x="8590" y="7519"/>
                  <a:pt x="8590" y="7519"/>
                </a:cubicBezTo>
                <a:lnTo>
                  <a:pt x="8589" y="7487"/>
                </a:lnTo>
                <a:cubicBezTo>
                  <a:pt x="8580" y="7345"/>
                  <a:pt x="8575" y="7201"/>
                  <a:pt x="8575" y="7054"/>
                </a:cubicBezTo>
                <a:cubicBezTo>
                  <a:pt x="8573" y="7027"/>
                  <a:pt x="8573" y="7001"/>
                  <a:pt x="8573" y="6974"/>
                </a:cubicBezTo>
                <a:lnTo>
                  <a:pt x="8574" y="6921"/>
                </a:lnTo>
                <a:lnTo>
                  <a:pt x="8575" y="6921"/>
                </a:lnTo>
                <a:close/>
                <a:moveTo>
                  <a:pt x="8551" y="6918"/>
                </a:moveTo>
                <a:lnTo>
                  <a:pt x="8551" y="6921"/>
                </a:lnTo>
                <a:lnTo>
                  <a:pt x="8553" y="6974"/>
                </a:lnTo>
                <a:cubicBezTo>
                  <a:pt x="8553" y="7001"/>
                  <a:pt x="8552" y="7027"/>
                  <a:pt x="8550" y="7054"/>
                </a:cubicBezTo>
                <a:cubicBezTo>
                  <a:pt x="8550" y="7201"/>
                  <a:pt x="8546" y="7345"/>
                  <a:pt x="8537" y="7487"/>
                </a:cubicBezTo>
                <a:lnTo>
                  <a:pt x="8536" y="7519"/>
                </a:lnTo>
                <a:cubicBezTo>
                  <a:pt x="8536" y="7519"/>
                  <a:pt x="8535" y="7519"/>
                  <a:pt x="8535" y="7519"/>
                </a:cubicBezTo>
                <a:cubicBezTo>
                  <a:pt x="8446" y="9173"/>
                  <a:pt x="7948" y="10489"/>
                  <a:pt x="7312" y="10767"/>
                </a:cubicBezTo>
                <a:lnTo>
                  <a:pt x="7312" y="10773"/>
                </a:lnTo>
                <a:cubicBezTo>
                  <a:pt x="7303" y="10777"/>
                  <a:pt x="7293" y="10782"/>
                  <a:pt x="7283" y="10780"/>
                </a:cubicBezTo>
                <a:cubicBezTo>
                  <a:pt x="7228" y="10806"/>
                  <a:pt x="7172" y="10820"/>
                  <a:pt x="7114" y="10822"/>
                </a:cubicBezTo>
                <a:lnTo>
                  <a:pt x="7084" y="10830"/>
                </a:lnTo>
                <a:lnTo>
                  <a:pt x="7084" y="10828"/>
                </a:lnTo>
                <a:lnTo>
                  <a:pt x="7083" y="10828"/>
                </a:lnTo>
                <a:cubicBezTo>
                  <a:pt x="7082" y="10810"/>
                  <a:pt x="7082" y="10792"/>
                  <a:pt x="7082" y="10774"/>
                </a:cubicBezTo>
                <a:cubicBezTo>
                  <a:pt x="7082" y="10748"/>
                  <a:pt x="7082" y="10721"/>
                  <a:pt x="7084" y="10695"/>
                </a:cubicBezTo>
                <a:cubicBezTo>
                  <a:pt x="7084" y="10548"/>
                  <a:pt x="7089" y="10403"/>
                  <a:pt x="7098" y="10261"/>
                </a:cubicBezTo>
                <a:lnTo>
                  <a:pt x="7099" y="10230"/>
                </a:lnTo>
                <a:cubicBezTo>
                  <a:pt x="7099" y="10230"/>
                  <a:pt x="7099" y="10230"/>
                  <a:pt x="7099" y="10230"/>
                </a:cubicBezTo>
                <a:cubicBezTo>
                  <a:pt x="7189" y="8576"/>
                  <a:pt x="7686" y="7260"/>
                  <a:pt x="8322" y="6981"/>
                </a:cubicBezTo>
                <a:lnTo>
                  <a:pt x="8322" y="6976"/>
                </a:lnTo>
                <a:cubicBezTo>
                  <a:pt x="8332" y="6971"/>
                  <a:pt x="8341" y="6967"/>
                  <a:pt x="8351" y="6968"/>
                </a:cubicBezTo>
                <a:cubicBezTo>
                  <a:pt x="8406" y="6942"/>
                  <a:pt x="8463" y="6928"/>
                  <a:pt x="8520" y="6926"/>
                </a:cubicBezTo>
                <a:close/>
                <a:moveTo>
                  <a:pt x="5577" y="6918"/>
                </a:moveTo>
                <a:lnTo>
                  <a:pt x="5607" y="6926"/>
                </a:lnTo>
                <a:cubicBezTo>
                  <a:pt x="5665" y="6928"/>
                  <a:pt x="5721" y="6942"/>
                  <a:pt x="5776" y="6968"/>
                </a:cubicBezTo>
                <a:cubicBezTo>
                  <a:pt x="5786" y="6967"/>
                  <a:pt x="5796" y="6971"/>
                  <a:pt x="5805" y="6976"/>
                </a:cubicBezTo>
                <a:lnTo>
                  <a:pt x="5805" y="6981"/>
                </a:lnTo>
                <a:cubicBezTo>
                  <a:pt x="6441" y="7260"/>
                  <a:pt x="6939" y="8576"/>
                  <a:pt x="7028" y="10230"/>
                </a:cubicBezTo>
                <a:cubicBezTo>
                  <a:pt x="7028" y="10230"/>
                  <a:pt x="7029" y="10230"/>
                  <a:pt x="7029" y="10230"/>
                </a:cubicBezTo>
                <a:lnTo>
                  <a:pt x="7030" y="10261"/>
                </a:lnTo>
                <a:cubicBezTo>
                  <a:pt x="7039" y="10403"/>
                  <a:pt x="7043" y="10548"/>
                  <a:pt x="7043" y="10695"/>
                </a:cubicBezTo>
                <a:cubicBezTo>
                  <a:pt x="7046" y="10721"/>
                  <a:pt x="7046" y="10748"/>
                  <a:pt x="7046" y="10774"/>
                </a:cubicBezTo>
                <a:cubicBezTo>
                  <a:pt x="7046" y="10792"/>
                  <a:pt x="7046" y="10810"/>
                  <a:pt x="7045" y="10828"/>
                </a:cubicBezTo>
                <a:lnTo>
                  <a:pt x="7044" y="10828"/>
                </a:lnTo>
                <a:lnTo>
                  <a:pt x="7044" y="10830"/>
                </a:lnTo>
                <a:lnTo>
                  <a:pt x="7013" y="10822"/>
                </a:lnTo>
                <a:cubicBezTo>
                  <a:pt x="6956" y="10820"/>
                  <a:pt x="6899" y="10806"/>
                  <a:pt x="6844" y="10780"/>
                </a:cubicBezTo>
                <a:cubicBezTo>
                  <a:pt x="6834" y="10782"/>
                  <a:pt x="6825" y="10777"/>
                  <a:pt x="6816" y="10773"/>
                </a:cubicBezTo>
                <a:lnTo>
                  <a:pt x="6815" y="10767"/>
                </a:lnTo>
                <a:cubicBezTo>
                  <a:pt x="6180" y="10489"/>
                  <a:pt x="5682" y="9173"/>
                  <a:pt x="5593" y="7519"/>
                </a:cubicBezTo>
                <a:cubicBezTo>
                  <a:pt x="5592" y="7519"/>
                  <a:pt x="5592" y="7519"/>
                  <a:pt x="5592" y="7519"/>
                </a:cubicBezTo>
                <a:lnTo>
                  <a:pt x="5591" y="7487"/>
                </a:lnTo>
                <a:cubicBezTo>
                  <a:pt x="5582" y="7345"/>
                  <a:pt x="5577" y="7201"/>
                  <a:pt x="5578" y="7054"/>
                </a:cubicBezTo>
                <a:cubicBezTo>
                  <a:pt x="5575" y="7027"/>
                  <a:pt x="5575" y="7001"/>
                  <a:pt x="5575" y="6974"/>
                </a:cubicBezTo>
                <a:lnTo>
                  <a:pt x="5576" y="6921"/>
                </a:lnTo>
                <a:lnTo>
                  <a:pt x="5577" y="6921"/>
                </a:lnTo>
                <a:close/>
                <a:moveTo>
                  <a:pt x="5553" y="6918"/>
                </a:moveTo>
                <a:lnTo>
                  <a:pt x="5553" y="6921"/>
                </a:lnTo>
                <a:lnTo>
                  <a:pt x="5554" y="6921"/>
                </a:lnTo>
                <a:lnTo>
                  <a:pt x="5555" y="6974"/>
                </a:lnTo>
                <a:cubicBezTo>
                  <a:pt x="5555" y="7001"/>
                  <a:pt x="5555" y="7027"/>
                  <a:pt x="5552" y="7054"/>
                </a:cubicBezTo>
                <a:cubicBezTo>
                  <a:pt x="5552" y="7201"/>
                  <a:pt x="5548" y="7345"/>
                  <a:pt x="5539" y="7487"/>
                </a:cubicBezTo>
                <a:lnTo>
                  <a:pt x="5538" y="7519"/>
                </a:lnTo>
                <a:cubicBezTo>
                  <a:pt x="5538" y="7519"/>
                  <a:pt x="5537" y="7519"/>
                  <a:pt x="5537" y="7519"/>
                </a:cubicBezTo>
                <a:cubicBezTo>
                  <a:pt x="5448" y="9173"/>
                  <a:pt x="4950" y="10489"/>
                  <a:pt x="4314" y="10767"/>
                </a:cubicBezTo>
                <a:lnTo>
                  <a:pt x="4314" y="10773"/>
                </a:lnTo>
                <a:cubicBezTo>
                  <a:pt x="4305" y="10777"/>
                  <a:pt x="4295" y="10782"/>
                  <a:pt x="4285" y="10780"/>
                </a:cubicBezTo>
                <a:cubicBezTo>
                  <a:pt x="4230" y="10806"/>
                  <a:pt x="4174" y="10820"/>
                  <a:pt x="4116" y="10822"/>
                </a:cubicBezTo>
                <a:lnTo>
                  <a:pt x="4086" y="10830"/>
                </a:lnTo>
                <a:lnTo>
                  <a:pt x="4086" y="10828"/>
                </a:lnTo>
                <a:lnTo>
                  <a:pt x="4085" y="10828"/>
                </a:lnTo>
                <a:cubicBezTo>
                  <a:pt x="4084" y="10810"/>
                  <a:pt x="4084" y="10792"/>
                  <a:pt x="4084" y="10774"/>
                </a:cubicBezTo>
                <a:cubicBezTo>
                  <a:pt x="4084" y="10748"/>
                  <a:pt x="4084" y="10721"/>
                  <a:pt x="4087" y="10695"/>
                </a:cubicBezTo>
                <a:cubicBezTo>
                  <a:pt x="4086" y="10548"/>
                  <a:pt x="4091" y="10403"/>
                  <a:pt x="4100" y="10261"/>
                </a:cubicBezTo>
                <a:lnTo>
                  <a:pt x="4101" y="10230"/>
                </a:lnTo>
                <a:cubicBezTo>
                  <a:pt x="4101" y="10230"/>
                  <a:pt x="4101" y="10230"/>
                  <a:pt x="4102" y="10230"/>
                </a:cubicBezTo>
                <a:cubicBezTo>
                  <a:pt x="4191" y="8576"/>
                  <a:pt x="4689" y="7260"/>
                  <a:pt x="5324" y="6981"/>
                </a:cubicBezTo>
                <a:lnTo>
                  <a:pt x="5325" y="6976"/>
                </a:lnTo>
                <a:cubicBezTo>
                  <a:pt x="5334" y="6971"/>
                  <a:pt x="5343" y="6967"/>
                  <a:pt x="5353" y="6968"/>
                </a:cubicBezTo>
                <a:cubicBezTo>
                  <a:pt x="5408" y="6942"/>
                  <a:pt x="5465" y="6928"/>
                  <a:pt x="5522" y="6926"/>
                </a:cubicBezTo>
                <a:close/>
                <a:moveTo>
                  <a:pt x="2579" y="6918"/>
                </a:moveTo>
                <a:lnTo>
                  <a:pt x="2609" y="6926"/>
                </a:lnTo>
                <a:cubicBezTo>
                  <a:pt x="2667" y="6928"/>
                  <a:pt x="2723" y="6942"/>
                  <a:pt x="2779" y="6968"/>
                </a:cubicBezTo>
                <a:cubicBezTo>
                  <a:pt x="2788" y="6967"/>
                  <a:pt x="2798" y="6971"/>
                  <a:pt x="2807" y="6976"/>
                </a:cubicBezTo>
                <a:lnTo>
                  <a:pt x="2807" y="6981"/>
                </a:lnTo>
                <a:cubicBezTo>
                  <a:pt x="3443" y="7260"/>
                  <a:pt x="3941" y="8576"/>
                  <a:pt x="4030" y="10230"/>
                </a:cubicBezTo>
                <a:cubicBezTo>
                  <a:pt x="4031" y="10230"/>
                  <a:pt x="4031" y="10230"/>
                  <a:pt x="4031" y="10230"/>
                </a:cubicBezTo>
                <a:lnTo>
                  <a:pt x="4032" y="10261"/>
                </a:lnTo>
                <a:cubicBezTo>
                  <a:pt x="4041" y="10403"/>
                  <a:pt x="4045" y="10548"/>
                  <a:pt x="4045" y="10695"/>
                </a:cubicBezTo>
                <a:cubicBezTo>
                  <a:pt x="4048" y="10721"/>
                  <a:pt x="4048" y="10748"/>
                  <a:pt x="4048" y="10774"/>
                </a:cubicBezTo>
                <a:cubicBezTo>
                  <a:pt x="4048" y="10792"/>
                  <a:pt x="4048" y="10810"/>
                  <a:pt x="4047" y="10828"/>
                </a:cubicBezTo>
                <a:lnTo>
                  <a:pt x="4046" y="10828"/>
                </a:lnTo>
                <a:lnTo>
                  <a:pt x="4046" y="10830"/>
                </a:lnTo>
                <a:lnTo>
                  <a:pt x="4015" y="10822"/>
                </a:lnTo>
                <a:cubicBezTo>
                  <a:pt x="3958" y="10820"/>
                  <a:pt x="3902" y="10806"/>
                  <a:pt x="3846" y="10780"/>
                </a:cubicBezTo>
                <a:cubicBezTo>
                  <a:pt x="3836" y="10782"/>
                  <a:pt x="3827" y="10777"/>
                  <a:pt x="3818" y="10773"/>
                </a:cubicBezTo>
                <a:lnTo>
                  <a:pt x="3817" y="10767"/>
                </a:lnTo>
                <a:cubicBezTo>
                  <a:pt x="3182" y="10489"/>
                  <a:pt x="2684" y="9173"/>
                  <a:pt x="2595" y="7519"/>
                </a:cubicBezTo>
                <a:cubicBezTo>
                  <a:pt x="2594" y="7519"/>
                  <a:pt x="2594" y="7519"/>
                  <a:pt x="2594" y="7519"/>
                </a:cubicBezTo>
                <a:lnTo>
                  <a:pt x="2593" y="7487"/>
                </a:lnTo>
                <a:cubicBezTo>
                  <a:pt x="2584" y="7345"/>
                  <a:pt x="2580" y="7201"/>
                  <a:pt x="2580" y="7054"/>
                </a:cubicBezTo>
                <a:cubicBezTo>
                  <a:pt x="2577" y="7027"/>
                  <a:pt x="2577" y="7001"/>
                  <a:pt x="2577" y="6974"/>
                </a:cubicBezTo>
                <a:lnTo>
                  <a:pt x="2578" y="6921"/>
                </a:lnTo>
                <a:lnTo>
                  <a:pt x="2579" y="6921"/>
                </a:lnTo>
                <a:close/>
                <a:moveTo>
                  <a:pt x="2555" y="6918"/>
                </a:moveTo>
                <a:lnTo>
                  <a:pt x="2555" y="6921"/>
                </a:lnTo>
                <a:lnTo>
                  <a:pt x="2556" y="6921"/>
                </a:lnTo>
                <a:lnTo>
                  <a:pt x="2557" y="6974"/>
                </a:lnTo>
                <a:cubicBezTo>
                  <a:pt x="2557" y="7001"/>
                  <a:pt x="2557" y="7027"/>
                  <a:pt x="2554" y="7054"/>
                </a:cubicBezTo>
                <a:cubicBezTo>
                  <a:pt x="2554" y="7201"/>
                  <a:pt x="2550" y="7345"/>
                  <a:pt x="2541" y="7487"/>
                </a:cubicBezTo>
                <a:lnTo>
                  <a:pt x="2540" y="7519"/>
                </a:lnTo>
                <a:cubicBezTo>
                  <a:pt x="2540" y="7519"/>
                  <a:pt x="2540" y="7519"/>
                  <a:pt x="2539" y="7519"/>
                </a:cubicBezTo>
                <a:cubicBezTo>
                  <a:pt x="2450" y="9173"/>
                  <a:pt x="1952" y="10489"/>
                  <a:pt x="1316" y="10767"/>
                </a:cubicBezTo>
                <a:lnTo>
                  <a:pt x="1316" y="10773"/>
                </a:lnTo>
                <a:cubicBezTo>
                  <a:pt x="1307" y="10777"/>
                  <a:pt x="1297" y="10782"/>
                  <a:pt x="1288" y="10780"/>
                </a:cubicBezTo>
                <a:cubicBezTo>
                  <a:pt x="1232" y="10806"/>
                  <a:pt x="1176" y="10820"/>
                  <a:pt x="1118" y="10822"/>
                </a:cubicBezTo>
                <a:lnTo>
                  <a:pt x="1088" y="10830"/>
                </a:lnTo>
                <a:lnTo>
                  <a:pt x="1088" y="10828"/>
                </a:lnTo>
                <a:lnTo>
                  <a:pt x="1087" y="10828"/>
                </a:lnTo>
                <a:cubicBezTo>
                  <a:pt x="1086" y="10810"/>
                  <a:pt x="1086" y="10792"/>
                  <a:pt x="1086" y="10774"/>
                </a:cubicBezTo>
                <a:cubicBezTo>
                  <a:pt x="1086" y="10748"/>
                  <a:pt x="1086" y="10721"/>
                  <a:pt x="1089" y="10695"/>
                </a:cubicBezTo>
                <a:cubicBezTo>
                  <a:pt x="1089" y="10548"/>
                  <a:pt x="1093" y="10403"/>
                  <a:pt x="1102" y="10261"/>
                </a:cubicBezTo>
                <a:lnTo>
                  <a:pt x="1103" y="10230"/>
                </a:lnTo>
                <a:cubicBezTo>
                  <a:pt x="1103" y="10230"/>
                  <a:pt x="1103" y="10230"/>
                  <a:pt x="1104" y="10230"/>
                </a:cubicBezTo>
                <a:cubicBezTo>
                  <a:pt x="1193" y="8576"/>
                  <a:pt x="1691" y="7260"/>
                  <a:pt x="2326" y="6981"/>
                </a:cubicBezTo>
                <a:lnTo>
                  <a:pt x="2327" y="6976"/>
                </a:lnTo>
                <a:cubicBezTo>
                  <a:pt x="2336" y="6971"/>
                  <a:pt x="2345" y="6967"/>
                  <a:pt x="2355" y="6968"/>
                </a:cubicBezTo>
                <a:cubicBezTo>
                  <a:pt x="2411" y="6942"/>
                  <a:pt x="2467" y="6928"/>
                  <a:pt x="2524" y="6926"/>
                </a:cubicBezTo>
                <a:close/>
                <a:moveTo>
                  <a:pt x="19328" y="3546"/>
                </a:moveTo>
                <a:cubicBezTo>
                  <a:pt x="19422" y="4826"/>
                  <a:pt x="19803" y="5841"/>
                  <a:pt x="20290" y="6120"/>
                </a:cubicBezTo>
                <a:cubicBezTo>
                  <a:pt x="20196" y="4840"/>
                  <a:pt x="19815" y="3826"/>
                  <a:pt x="19328" y="3546"/>
                </a:cubicBezTo>
                <a:close/>
                <a:moveTo>
                  <a:pt x="18783" y="3546"/>
                </a:moveTo>
                <a:cubicBezTo>
                  <a:pt x="18296" y="3826"/>
                  <a:pt x="17915" y="4840"/>
                  <a:pt x="17821" y="6120"/>
                </a:cubicBezTo>
                <a:cubicBezTo>
                  <a:pt x="18308" y="5841"/>
                  <a:pt x="18689" y="4826"/>
                  <a:pt x="18783" y="3546"/>
                </a:cubicBezTo>
                <a:close/>
                <a:moveTo>
                  <a:pt x="16330" y="3546"/>
                </a:moveTo>
                <a:cubicBezTo>
                  <a:pt x="16424" y="4826"/>
                  <a:pt x="16805" y="5841"/>
                  <a:pt x="17292" y="6120"/>
                </a:cubicBezTo>
                <a:cubicBezTo>
                  <a:pt x="17198" y="4840"/>
                  <a:pt x="16817" y="3826"/>
                  <a:pt x="16330" y="3546"/>
                </a:cubicBezTo>
                <a:close/>
                <a:moveTo>
                  <a:pt x="15785" y="3546"/>
                </a:moveTo>
                <a:cubicBezTo>
                  <a:pt x="15298" y="3826"/>
                  <a:pt x="14917" y="4840"/>
                  <a:pt x="14823" y="6120"/>
                </a:cubicBezTo>
                <a:cubicBezTo>
                  <a:pt x="15310" y="5841"/>
                  <a:pt x="15691" y="4826"/>
                  <a:pt x="15785" y="3546"/>
                </a:cubicBezTo>
                <a:close/>
                <a:moveTo>
                  <a:pt x="13332" y="3546"/>
                </a:moveTo>
                <a:cubicBezTo>
                  <a:pt x="13426" y="4826"/>
                  <a:pt x="13807" y="5841"/>
                  <a:pt x="14294" y="6120"/>
                </a:cubicBezTo>
                <a:cubicBezTo>
                  <a:pt x="14200" y="4840"/>
                  <a:pt x="13819" y="3826"/>
                  <a:pt x="13332" y="3546"/>
                </a:cubicBezTo>
                <a:close/>
                <a:moveTo>
                  <a:pt x="12787" y="3546"/>
                </a:moveTo>
                <a:cubicBezTo>
                  <a:pt x="12300" y="3826"/>
                  <a:pt x="11919" y="4840"/>
                  <a:pt x="11825" y="6120"/>
                </a:cubicBezTo>
                <a:cubicBezTo>
                  <a:pt x="12312" y="5841"/>
                  <a:pt x="12693" y="4826"/>
                  <a:pt x="12787" y="3546"/>
                </a:cubicBezTo>
                <a:close/>
                <a:moveTo>
                  <a:pt x="10334" y="3546"/>
                </a:moveTo>
                <a:cubicBezTo>
                  <a:pt x="10428" y="4826"/>
                  <a:pt x="10809" y="5841"/>
                  <a:pt x="11296" y="6120"/>
                </a:cubicBezTo>
                <a:cubicBezTo>
                  <a:pt x="11202" y="4840"/>
                  <a:pt x="10821" y="3826"/>
                  <a:pt x="10334" y="3546"/>
                </a:cubicBezTo>
                <a:close/>
                <a:moveTo>
                  <a:pt x="9790" y="3546"/>
                </a:moveTo>
                <a:cubicBezTo>
                  <a:pt x="9302" y="3826"/>
                  <a:pt x="8921" y="4840"/>
                  <a:pt x="8827" y="6120"/>
                </a:cubicBezTo>
                <a:cubicBezTo>
                  <a:pt x="9315" y="5841"/>
                  <a:pt x="9695" y="4826"/>
                  <a:pt x="9790" y="3546"/>
                </a:cubicBezTo>
                <a:close/>
                <a:moveTo>
                  <a:pt x="7336" y="3546"/>
                </a:moveTo>
                <a:cubicBezTo>
                  <a:pt x="7430" y="4826"/>
                  <a:pt x="7811" y="5841"/>
                  <a:pt x="8299" y="6120"/>
                </a:cubicBezTo>
                <a:cubicBezTo>
                  <a:pt x="8204" y="4840"/>
                  <a:pt x="7824" y="3826"/>
                  <a:pt x="7336" y="3546"/>
                </a:cubicBezTo>
                <a:close/>
                <a:moveTo>
                  <a:pt x="6792" y="3546"/>
                </a:moveTo>
                <a:cubicBezTo>
                  <a:pt x="6304" y="3826"/>
                  <a:pt x="5923" y="4840"/>
                  <a:pt x="5829" y="6120"/>
                </a:cubicBezTo>
                <a:cubicBezTo>
                  <a:pt x="6317" y="5841"/>
                  <a:pt x="6697" y="4826"/>
                  <a:pt x="6792" y="3546"/>
                </a:cubicBezTo>
                <a:close/>
                <a:moveTo>
                  <a:pt x="4338" y="3546"/>
                </a:moveTo>
                <a:cubicBezTo>
                  <a:pt x="4432" y="4826"/>
                  <a:pt x="4813" y="5841"/>
                  <a:pt x="5301" y="6120"/>
                </a:cubicBezTo>
                <a:cubicBezTo>
                  <a:pt x="5206" y="4840"/>
                  <a:pt x="4826" y="3826"/>
                  <a:pt x="4338" y="3546"/>
                </a:cubicBezTo>
                <a:close/>
                <a:moveTo>
                  <a:pt x="3794" y="3546"/>
                </a:moveTo>
                <a:cubicBezTo>
                  <a:pt x="3306" y="3826"/>
                  <a:pt x="2926" y="4840"/>
                  <a:pt x="2831" y="6120"/>
                </a:cubicBezTo>
                <a:cubicBezTo>
                  <a:pt x="3319" y="5841"/>
                  <a:pt x="3699" y="4826"/>
                  <a:pt x="3794" y="3546"/>
                </a:cubicBezTo>
                <a:close/>
                <a:moveTo>
                  <a:pt x="1340" y="3546"/>
                </a:moveTo>
                <a:cubicBezTo>
                  <a:pt x="1435" y="4826"/>
                  <a:pt x="1815" y="5841"/>
                  <a:pt x="2303" y="6120"/>
                </a:cubicBezTo>
                <a:cubicBezTo>
                  <a:pt x="2208" y="4840"/>
                  <a:pt x="1828" y="3826"/>
                  <a:pt x="1340" y="3546"/>
                </a:cubicBezTo>
                <a:close/>
                <a:moveTo>
                  <a:pt x="21600" y="3060"/>
                </a:moveTo>
                <a:lnTo>
                  <a:pt x="21600" y="3689"/>
                </a:lnTo>
                <a:cubicBezTo>
                  <a:pt x="21201" y="4089"/>
                  <a:pt x="20901" y="5004"/>
                  <a:pt x="20819" y="6120"/>
                </a:cubicBezTo>
                <a:cubicBezTo>
                  <a:pt x="21146" y="5932"/>
                  <a:pt x="21426" y="5412"/>
                  <a:pt x="21600" y="4698"/>
                </a:cubicBezTo>
                <a:lnTo>
                  <a:pt x="21600" y="5650"/>
                </a:lnTo>
                <a:cubicBezTo>
                  <a:pt x="21387" y="6212"/>
                  <a:pt x="21108" y="6603"/>
                  <a:pt x="20795" y="6741"/>
                </a:cubicBezTo>
                <a:lnTo>
                  <a:pt x="20795" y="6747"/>
                </a:lnTo>
                <a:cubicBezTo>
                  <a:pt x="20785" y="6751"/>
                  <a:pt x="20776" y="6756"/>
                  <a:pt x="20766" y="6754"/>
                </a:cubicBezTo>
                <a:cubicBezTo>
                  <a:pt x="20711" y="6780"/>
                  <a:pt x="20654" y="6794"/>
                  <a:pt x="20597" y="6797"/>
                </a:cubicBezTo>
                <a:lnTo>
                  <a:pt x="20567" y="6804"/>
                </a:lnTo>
                <a:lnTo>
                  <a:pt x="20567" y="6802"/>
                </a:lnTo>
                <a:lnTo>
                  <a:pt x="20566" y="6802"/>
                </a:lnTo>
                <a:cubicBezTo>
                  <a:pt x="20565" y="6784"/>
                  <a:pt x="20565" y="6766"/>
                  <a:pt x="20565" y="6748"/>
                </a:cubicBezTo>
                <a:cubicBezTo>
                  <a:pt x="20565" y="6721"/>
                  <a:pt x="20565" y="6695"/>
                  <a:pt x="20567" y="6668"/>
                </a:cubicBezTo>
                <a:cubicBezTo>
                  <a:pt x="20567" y="6520"/>
                  <a:pt x="20571" y="6374"/>
                  <a:pt x="20580" y="6231"/>
                </a:cubicBezTo>
                <a:lnTo>
                  <a:pt x="20581" y="6200"/>
                </a:lnTo>
                <a:cubicBezTo>
                  <a:pt x="20582" y="6200"/>
                  <a:pt x="20582" y="6200"/>
                  <a:pt x="20582" y="6199"/>
                </a:cubicBezTo>
                <a:cubicBezTo>
                  <a:pt x="20661" y="4717"/>
                  <a:pt x="21064" y="3503"/>
                  <a:pt x="21600" y="3060"/>
                </a:cubicBezTo>
                <a:close/>
                <a:moveTo>
                  <a:pt x="19076" y="2862"/>
                </a:moveTo>
                <a:lnTo>
                  <a:pt x="19106" y="2870"/>
                </a:lnTo>
                <a:cubicBezTo>
                  <a:pt x="19163" y="2872"/>
                  <a:pt x="19220" y="2886"/>
                  <a:pt x="19275" y="2912"/>
                </a:cubicBezTo>
                <a:cubicBezTo>
                  <a:pt x="19285" y="2910"/>
                  <a:pt x="19294" y="2915"/>
                  <a:pt x="19304" y="2920"/>
                </a:cubicBezTo>
                <a:lnTo>
                  <a:pt x="19304" y="2925"/>
                </a:lnTo>
                <a:cubicBezTo>
                  <a:pt x="19940" y="3206"/>
                  <a:pt x="20438" y="4532"/>
                  <a:pt x="20527" y="6199"/>
                </a:cubicBezTo>
                <a:cubicBezTo>
                  <a:pt x="20527" y="6200"/>
                  <a:pt x="20527" y="6200"/>
                  <a:pt x="20528" y="6200"/>
                </a:cubicBezTo>
                <a:lnTo>
                  <a:pt x="20529" y="6231"/>
                </a:lnTo>
                <a:cubicBezTo>
                  <a:pt x="20537" y="6374"/>
                  <a:pt x="20542" y="6520"/>
                  <a:pt x="20542" y="6668"/>
                </a:cubicBezTo>
                <a:cubicBezTo>
                  <a:pt x="20544" y="6695"/>
                  <a:pt x="20544" y="6721"/>
                  <a:pt x="20544" y="6748"/>
                </a:cubicBezTo>
                <a:cubicBezTo>
                  <a:pt x="20544" y="6766"/>
                  <a:pt x="20544" y="6784"/>
                  <a:pt x="20543" y="6802"/>
                </a:cubicBezTo>
                <a:lnTo>
                  <a:pt x="20542" y="6802"/>
                </a:lnTo>
                <a:lnTo>
                  <a:pt x="20542" y="6804"/>
                </a:lnTo>
                <a:lnTo>
                  <a:pt x="20512" y="6797"/>
                </a:lnTo>
                <a:cubicBezTo>
                  <a:pt x="20454" y="6794"/>
                  <a:pt x="20398" y="6780"/>
                  <a:pt x="20343" y="6754"/>
                </a:cubicBezTo>
                <a:cubicBezTo>
                  <a:pt x="20333" y="6756"/>
                  <a:pt x="20323" y="6751"/>
                  <a:pt x="20314" y="6747"/>
                </a:cubicBezTo>
                <a:lnTo>
                  <a:pt x="20314" y="6741"/>
                </a:lnTo>
                <a:cubicBezTo>
                  <a:pt x="19678" y="6461"/>
                  <a:pt x="19180" y="5134"/>
                  <a:pt x="19091" y="3467"/>
                </a:cubicBezTo>
                <a:cubicBezTo>
                  <a:pt x="19091" y="3467"/>
                  <a:pt x="19091" y="3467"/>
                  <a:pt x="19090" y="3467"/>
                </a:cubicBezTo>
                <a:lnTo>
                  <a:pt x="19089" y="3435"/>
                </a:lnTo>
                <a:cubicBezTo>
                  <a:pt x="19080" y="3292"/>
                  <a:pt x="19076" y="3146"/>
                  <a:pt x="19076" y="2998"/>
                </a:cubicBezTo>
                <a:cubicBezTo>
                  <a:pt x="19074" y="2972"/>
                  <a:pt x="19074" y="2945"/>
                  <a:pt x="19074" y="2918"/>
                </a:cubicBezTo>
                <a:lnTo>
                  <a:pt x="19075" y="2864"/>
                </a:lnTo>
                <a:lnTo>
                  <a:pt x="19076" y="2864"/>
                </a:lnTo>
                <a:close/>
                <a:moveTo>
                  <a:pt x="19035" y="2862"/>
                </a:moveTo>
                <a:lnTo>
                  <a:pt x="19035" y="2864"/>
                </a:lnTo>
                <a:lnTo>
                  <a:pt x="19036" y="2864"/>
                </a:lnTo>
                <a:lnTo>
                  <a:pt x="19037" y="2918"/>
                </a:lnTo>
                <a:cubicBezTo>
                  <a:pt x="19037" y="2945"/>
                  <a:pt x="19037" y="2972"/>
                  <a:pt x="19035" y="2998"/>
                </a:cubicBezTo>
                <a:cubicBezTo>
                  <a:pt x="19035" y="3146"/>
                  <a:pt x="19031" y="3292"/>
                  <a:pt x="19022" y="3435"/>
                </a:cubicBezTo>
                <a:lnTo>
                  <a:pt x="19021" y="3467"/>
                </a:lnTo>
                <a:cubicBezTo>
                  <a:pt x="19020" y="3467"/>
                  <a:pt x="19020" y="3467"/>
                  <a:pt x="19020" y="3467"/>
                </a:cubicBezTo>
                <a:cubicBezTo>
                  <a:pt x="18931" y="5134"/>
                  <a:pt x="18433" y="6461"/>
                  <a:pt x="17797" y="6741"/>
                </a:cubicBezTo>
                <a:lnTo>
                  <a:pt x="17797" y="6747"/>
                </a:lnTo>
                <a:cubicBezTo>
                  <a:pt x="17787" y="6751"/>
                  <a:pt x="17778" y="6756"/>
                  <a:pt x="17768" y="6754"/>
                </a:cubicBezTo>
                <a:cubicBezTo>
                  <a:pt x="17713" y="6780"/>
                  <a:pt x="17656" y="6794"/>
                  <a:pt x="17599" y="6797"/>
                </a:cubicBezTo>
                <a:lnTo>
                  <a:pt x="17569" y="6804"/>
                </a:lnTo>
                <a:lnTo>
                  <a:pt x="17569" y="6802"/>
                </a:lnTo>
                <a:lnTo>
                  <a:pt x="17568" y="6802"/>
                </a:lnTo>
                <a:cubicBezTo>
                  <a:pt x="17567" y="6784"/>
                  <a:pt x="17567" y="6766"/>
                  <a:pt x="17567" y="6748"/>
                </a:cubicBezTo>
                <a:cubicBezTo>
                  <a:pt x="17567" y="6721"/>
                  <a:pt x="17567" y="6695"/>
                  <a:pt x="17569" y="6668"/>
                </a:cubicBezTo>
                <a:cubicBezTo>
                  <a:pt x="17569" y="6520"/>
                  <a:pt x="17573" y="6374"/>
                  <a:pt x="17582" y="6231"/>
                </a:cubicBezTo>
                <a:lnTo>
                  <a:pt x="17583" y="6200"/>
                </a:lnTo>
                <a:cubicBezTo>
                  <a:pt x="17584" y="6200"/>
                  <a:pt x="17584" y="6200"/>
                  <a:pt x="17584" y="6199"/>
                </a:cubicBezTo>
                <a:cubicBezTo>
                  <a:pt x="17673" y="4532"/>
                  <a:pt x="18171" y="3206"/>
                  <a:pt x="18807" y="2925"/>
                </a:cubicBezTo>
                <a:lnTo>
                  <a:pt x="18807" y="2920"/>
                </a:lnTo>
                <a:cubicBezTo>
                  <a:pt x="18817" y="2915"/>
                  <a:pt x="18826" y="2910"/>
                  <a:pt x="18836" y="2912"/>
                </a:cubicBezTo>
                <a:cubicBezTo>
                  <a:pt x="18891" y="2886"/>
                  <a:pt x="18948" y="2872"/>
                  <a:pt x="19005" y="2870"/>
                </a:cubicBezTo>
                <a:close/>
                <a:moveTo>
                  <a:pt x="16078" y="2862"/>
                </a:moveTo>
                <a:lnTo>
                  <a:pt x="16108" y="2870"/>
                </a:lnTo>
                <a:cubicBezTo>
                  <a:pt x="16165" y="2872"/>
                  <a:pt x="16222" y="2886"/>
                  <a:pt x="16277" y="2912"/>
                </a:cubicBezTo>
                <a:cubicBezTo>
                  <a:pt x="16287" y="2910"/>
                  <a:pt x="16296" y="2915"/>
                  <a:pt x="16306" y="2920"/>
                </a:cubicBezTo>
                <a:lnTo>
                  <a:pt x="16306" y="2925"/>
                </a:lnTo>
                <a:cubicBezTo>
                  <a:pt x="16942" y="3206"/>
                  <a:pt x="17440" y="4532"/>
                  <a:pt x="17529" y="6199"/>
                </a:cubicBezTo>
                <a:cubicBezTo>
                  <a:pt x="17529" y="6200"/>
                  <a:pt x="17529" y="6200"/>
                  <a:pt x="17530" y="6200"/>
                </a:cubicBezTo>
                <a:lnTo>
                  <a:pt x="17531" y="6231"/>
                </a:lnTo>
                <a:cubicBezTo>
                  <a:pt x="17540" y="6374"/>
                  <a:pt x="17544" y="6520"/>
                  <a:pt x="17544" y="6668"/>
                </a:cubicBezTo>
                <a:cubicBezTo>
                  <a:pt x="17546" y="6695"/>
                  <a:pt x="17546" y="6721"/>
                  <a:pt x="17546" y="6748"/>
                </a:cubicBezTo>
                <a:cubicBezTo>
                  <a:pt x="17546" y="6766"/>
                  <a:pt x="17546" y="6784"/>
                  <a:pt x="17545" y="6802"/>
                </a:cubicBezTo>
                <a:lnTo>
                  <a:pt x="17544" y="6802"/>
                </a:lnTo>
                <a:lnTo>
                  <a:pt x="17544" y="6804"/>
                </a:lnTo>
                <a:lnTo>
                  <a:pt x="17514" y="6797"/>
                </a:lnTo>
                <a:cubicBezTo>
                  <a:pt x="17457" y="6794"/>
                  <a:pt x="17400" y="6780"/>
                  <a:pt x="17345" y="6754"/>
                </a:cubicBezTo>
                <a:cubicBezTo>
                  <a:pt x="17335" y="6756"/>
                  <a:pt x="17326" y="6751"/>
                  <a:pt x="17316" y="6747"/>
                </a:cubicBezTo>
                <a:lnTo>
                  <a:pt x="17316" y="6741"/>
                </a:lnTo>
                <a:cubicBezTo>
                  <a:pt x="16680" y="6461"/>
                  <a:pt x="16182" y="5134"/>
                  <a:pt x="16093" y="3467"/>
                </a:cubicBezTo>
                <a:cubicBezTo>
                  <a:pt x="16093" y="3467"/>
                  <a:pt x="16093" y="3467"/>
                  <a:pt x="16092" y="3467"/>
                </a:cubicBezTo>
                <a:lnTo>
                  <a:pt x="16091" y="3435"/>
                </a:lnTo>
                <a:cubicBezTo>
                  <a:pt x="16082" y="3292"/>
                  <a:pt x="16078" y="3146"/>
                  <a:pt x="16078" y="2998"/>
                </a:cubicBezTo>
                <a:cubicBezTo>
                  <a:pt x="16076" y="2972"/>
                  <a:pt x="16076" y="2945"/>
                  <a:pt x="16076" y="2918"/>
                </a:cubicBezTo>
                <a:lnTo>
                  <a:pt x="16077" y="2864"/>
                </a:lnTo>
                <a:lnTo>
                  <a:pt x="16078" y="2864"/>
                </a:lnTo>
                <a:close/>
                <a:moveTo>
                  <a:pt x="16037" y="2862"/>
                </a:moveTo>
                <a:lnTo>
                  <a:pt x="16037" y="2864"/>
                </a:lnTo>
                <a:lnTo>
                  <a:pt x="16038" y="2864"/>
                </a:lnTo>
                <a:lnTo>
                  <a:pt x="16039" y="2918"/>
                </a:lnTo>
                <a:cubicBezTo>
                  <a:pt x="16039" y="2945"/>
                  <a:pt x="16039" y="2972"/>
                  <a:pt x="16037" y="2998"/>
                </a:cubicBezTo>
                <a:cubicBezTo>
                  <a:pt x="16037" y="3146"/>
                  <a:pt x="16033" y="3292"/>
                  <a:pt x="16024" y="3435"/>
                </a:cubicBezTo>
                <a:lnTo>
                  <a:pt x="16023" y="3467"/>
                </a:lnTo>
                <a:cubicBezTo>
                  <a:pt x="16022" y="3467"/>
                  <a:pt x="16022" y="3467"/>
                  <a:pt x="16022" y="3467"/>
                </a:cubicBezTo>
                <a:cubicBezTo>
                  <a:pt x="15933" y="5134"/>
                  <a:pt x="15435" y="6461"/>
                  <a:pt x="14799" y="6741"/>
                </a:cubicBezTo>
                <a:lnTo>
                  <a:pt x="14799" y="6747"/>
                </a:lnTo>
                <a:cubicBezTo>
                  <a:pt x="14789" y="6751"/>
                  <a:pt x="14780" y="6756"/>
                  <a:pt x="14770" y="6754"/>
                </a:cubicBezTo>
                <a:cubicBezTo>
                  <a:pt x="14715" y="6780"/>
                  <a:pt x="14658" y="6794"/>
                  <a:pt x="14601" y="6797"/>
                </a:cubicBezTo>
                <a:lnTo>
                  <a:pt x="14571" y="6804"/>
                </a:lnTo>
                <a:lnTo>
                  <a:pt x="14571" y="6802"/>
                </a:lnTo>
                <a:lnTo>
                  <a:pt x="14570" y="6802"/>
                </a:lnTo>
                <a:cubicBezTo>
                  <a:pt x="14569" y="6784"/>
                  <a:pt x="14569" y="6766"/>
                  <a:pt x="14569" y="6748"/>
                </a:cubicBezTo>
                <a:cubicBezTo>
                  <a:pt x="14569" y="6721"/>
                  <a:pt x="14569" y="6695"/>
                  <a:pt x="14571" y="6668"/>
                </a:cubicBezTo>
                <a:cubicBezTo>
                  <a:pt x="14571" y="6520"/>
                  <a:pt x="14575" y="6374"/>
                  <a:pt x="14584" y="6231"/>
                </a:cubicBezTo>
                <a:lnTo>
                  <a:pt x="14585" y="6200"/>
                </a:lnTo>
                <a:cubicBezTo>
                  <a:pt x="14586" y="6200"/>
                  <a:pt x="14586" y="6200"/>
                  <a:pt x="14586" y="6199"/>
                </a:cubicBezTo>
                <a:cubicBezTo>
                  <a:pt x="14675" y="4532"/>
                  <a:pt x="15173" y="3206"/>
                  <a:pt x="15809" y="2925"/>
                </a:cubicBezTo>
                <a:lnTo>
                  <a:pt x="15809" y="2920"/>
                </a:lnTo>
                <a:cubicBezTo>
                  <a:pt x="15819" y="2915"/>
                  <a:pt x="15828" y="2910"/>
                  <a:pt x="15838" y="2912"/>
                </a:cubicBezTo>
                <a:cubicBezTo>
                  <a:pt x="15893" y="2886"/>
                  <a:pt x="15950" y="2872"/>
                  <a:pt x="16007" y="2870"/>
                </a:cubicBezTo>
                <a:close/>
                <a:moveTo>
                  <a:pt x="13080" y="2862"/>
                </a:moveTo>
                <a:lnTo>
                  <a:pt x="13110" y="2870"/>
                </a:lnTo>
                <a:cubicBezTo>
                  <a:pt x="13167" y="2872"/>
                  <a:pt x="13224" y="2886"/>
                  <a:pt x="13279" y="2912"/>
                </a:cubicBezTo>
                <a:cubicBezTo>
                  <a:pt x="13289" y="2910"/>
                  <a:pt x="13298" y="2915"/>
                  <a:pt x="13308" y="2920"/>
                </a:cubicBezTo>
                <a:lnTo>
                  <a:pt x="13308" y="2925"/>
                </a:lnTo>
                <a:cubicBezTo>
                  <a:pt x="13944" y="3206"/>
                  <a:pt x="14442" y="4532"/>
                  <a:pt x="14531" y="6199"/>
                </a:cubicBezTo>
                <a:cubicBezTo>
                  <a:pt x="14531" y="6200"/>
                  <a:pt x="14531" y="6200"/>
                  <a:pt x="14532" y="6200"/>
                </a:cubicBezTo>
                <a:lnTo>
                  <a:pt x="14533" y="6231"/>
                </a:lnTo>
                <a:cubicBezTo>
                  <a:pt x="14542" y="6374"/>
                  <a:pt x="14546" y="6520"/>
                  <a:pt x="14546" y="6668"/>
                </a:cubicBezTo>
                <a:cubicBezTo>
                  <a:pt x="14548" y="6695"/>
                  <a:pt x="14548" y="6721"/>
                  <a:pt x="14548" y="6748"/>
                </a:cubicBezTo>
                <a:cubicBezTo>
                  <a:pt x="14548" y="6766"/>
                  <a:pt x="14548" y="6784"/>
                  <a:pt x="14547" y="6802"/>
                </a:cubicBezTo>
                <a:lnTo>
                  <a:pt x="14546" y="6802"/>
                </a:lnTo>
                <a:lnTo>
                  <a:pt x="14546" y="6804"/>
                </a:lnTo>
                <a:lnTo>
                  <a:pt x="14516" y="6797"/>
                </a:lnTo>
                <a:cubicBezTo>
                  <a:pt x="14459" y="6794"/>
                  <a:pt x="14402" y="6780"/>
                  <a:pt x="14347" y="6754"/>
                </a:cubicBezTo>
                <a:cubicBezTo>
                  <a:pt x="14337" y="6756"/>
                  <a:pt x="14328" y="6751"/>
                  <a:pt x="14318" y="6747"/>
                </a:cubicBezTo>
                <a:lnTo>
                  <a:pt x="14318" y="6741"/>
                </a:lnTo>
                <a:cubicBezTo>
                  <a:pt x="13682" y="6461"/>
                  <a:pt x="13184" y="5134"/>
                  <a:pt x="13095" y="3467"/>
                </a:cubicBezTo>
                <a:cubicBezTo>
                  <a:pt x="13095" y="3467"/>
                  <a:pt x="13095" y="3467"/>
                  <a:pt x="13094" y="3467"/>
                </a:cubicBezTo>
                <a:lnTo>
                  <a:pt x="13093" y="3435"/>
                </a:lnTo>
                <a:cubicBezTo>
                  <a:pt x="13084" y="3292"/>
                  <a:pt x="13080" y="3146"/>
                  <a:pt x="13080" y="2998"/>
                </a:cubicBezTo>
                <a:cubicBezTo>
                  <a:pt x="13078" y="2972"/>
                  <a:pt x="13078" y="2945"/>
                  <a:pt x="13078" y="2918"/>
                </a:cubicBezTo>
                <a:lnTo>
                  <a:pt x="13079" y="2864"/>
                </a:lnTo>
                <a:lnTo>
                  <a:pt x="13080" y="2864"/>
                </a:lnTo>
                <a:close/>
                <a:moveTo>
                  <a:pt x="10082" y="2862"/>
                </a:moveTo>
                <a:lnTo>
                  <a:pt x="10112" y="2870"/>
                </a:lnTo>
                <a:cubicBezTo>
                  <a:pt x="10170" y="2872"/>
                  <a:pt x="10226" y="2886"/>
                  <a:pt x="10281" y="2912"/>
                </a:cubicBezTo>
                <a:cubicBezTo>
                  <a:pt x="10291" y="2910"/>
                  <a:pt x="10301" y="2915"/>
                  <a:pt x="10310" y="2920"/>
                </a:cubicBezTo>
                <a:lnTo>
                  <a:pt x="10310" y="2925"/>
                </a:lnTo>
                <a:cubicBezTo>
                  <a:pt x="10946" y="3206"/>
                  <a:pt x="11444" y="4532"/>
                  <a:pt x="11533" y="6199"/>
                </a:cubicBezTo>
                <a:cubicBezTo>
                  <a:pt x="11533" y="6200"/>
                  <a:pt x="11534" y="6200"/>
                  <a:pt x="11534" y="6200"/>
                </a:cubicBezTo>
                <a:lnTo>
                  <a:pt x="11535" y="6231"/>
                </a:lnTo>
                <a:cubicBezTo>
                  <a:pt x="11544" y="6374"/>
                  <a:pt x="11548" y="6520"/>
                  <a:pt x="11548" y="6668"/>
                </a:cubicBezTo>
                <a:cubicBezTo>
                  <a:pt x="11550" y="6695"/>
                  <a:pt x="11550" y="6721"/>
                  <a:pt x="11550" y="6748"/>
                </a:cubicBezTo>
                <a:cubicBezTo>
                  <a:pt x="11550" y="6766"/>
                  <a:pt x="11550" y="6784"/>
                  <a:pt x="11549" y="6802"/>
                </a:cubicBezTo>
                <a:lnTo>
                  <a:pt x="11548" y="6804"/>
                </a:lnTo>
                <a:lnTo>
                  <a:pt x="11518" y="6797"/>
                </a:lnTo>
                <a:cubicBezTo>
                  <a:pt x="11461" y="6794"/>
                  <a:pt x="11404" y="6780"/>
                  <a:pt x="11349" y="6754"/>
                </a:cubicBezTo>
                <a:cubicBezTo>
                  <a:pt x="11339" y="6756"/>
                  <a:pt x="11330" y="6751"/>
                  <a:pt x="11320" y="6747"/>
                </a:cubicBezTo>
                <a:lnTo>
                  <a:pt x="11320" y="6741"/>
                </a:lnTo>
                <a:cubicBezTo>
                  <a:pt x="10684" y="6461"/>
                  <a:pt x="10186" y="5134"/>
                  <a:pt x="10097" y="3467"/>
                </a:cubicBezTo>
                <a:cubicBezTo>
                  <a:pt x="10097" y="3467"/>
                  <a:pt x="10097" y="3467"/>
                  <a:pt x="10097" y="3467"/>
                </a:cubicBezTo>
                <a:lnTo>
                  <a:pt x="10096" y="3435"/>
                </a:lnTo>
                <a:cubicBezTo>
                  <a:pt x="10087" y="3292"/>
                  <a:pt x="10082" y="3146"/>
                  <a:pt x="10082" y="2998"/>
                </a:cubicBezTo>
                <a:cubicBezTo>
                  <a:pt x="10080" y="2972"/>
                  <a:pt x="10080" y="2945"/>
                  <a:pt x="10080" y="2918"/>
                </a:cubicBezTo>
                <a:lnTo>
                  <a:pt x="10081" y="2864"/>
                </a:lnTo>
                <a:lnTo>
                  <a:pt x="10082" y="2864"/>
                </a:lnTo>
                <a:close/>
                <a:moveTo>
                  <a:pt x="10042" y="2862"/>
                </a:moveTo>
                <a:lnTo>
                  <a:pt x="10042" y="2864"/>
                </a:lnTo>
                <a:lnTo>
                  <a:pt x="10044" y="2918"/>
                </a:lnTo>
                <a:cubicBezTo>
                  <a:pt x="10044" y="2945"/>
                  <a:pt x="10043" y="2972"/>
                  <a:pt x="10041" y="2998"/>
                </a:cubicBezTo>
                <a:cubicBezTo>
                  <a:pt x="10041" y="3146"/>
                  <a:pt x="10037" y="3292"/>
                  <a:pt x="10028" y="3435"/>
                </a:cubicBezTo>
                <a:lnTo>
                  <a:pt x="10027" y="3467"/>
                </a:lnTo>
                <a:cubicBezTo>
                  <a:pt x="10027" y="3467"/>
                  <a:pt x="10026" y="3467"/>
                  <a:pt x="10026" y="3467"/>
                </a:cubicBezTo>
                <a:cubicBezTo>
                  <a:pt x="9937" y="5134"/>
                  <a:pt x="9439" y="6461"/>
                  <a:pt x="8803" y="6741"/>
                </a:cubicBezTo>
                <a:lnTo>
                  <a:pt x="8803" y="6747"/>
                </a:lnTo>
                <a:cubicBezTo>
                  <a:pt x="8794" y="6751"/>
                  <a:pt x="8784" y="6756"/>
                  <a:pt x="8774" y="6754"/>
                </a:cubicBezTo>
                <a:cubicBezTo>
                  <a:pt x="8719" y="6780"/>
                  <a:pt x="8663" y="6794"/>
                  <a:pt x="8605" y="6797"/>
                </a:cubicBezTo>
                <a:lnTo>
                  <a:pt x="8575" y="6804"/>
                </a:lnTo>
                <a:lnTo>
                  <a:pt x="8575" y="6802"/>
                </a:lnTo>
                <a:lnTo>
                  <a:pt x="8574" y="6802"/>
                </a:lnTo>
                <a:cubicBezTo>
                  <a:pt x="8573" y="6784"/>
                  <a:pt x="8573" y="6766"/>
                  <a:pt x="8573" y="6748"/>
                </a:cubicBezTo>
                <a:cubicBezTo>
                  <a:pt x="8573" y="6721"/>
                  <a:pt x="8573" y="6695"/>
                  <a:pt x="8575" y="6668"/>
                </a:cubicBezTo>
                <a:cubicBezTo>
                  <a:pt x="8575" y="6520"/>
                  <a:pt x="8580" y="6374"/>
                  <a:pt x="8589" y="6231"/>
                </a:cubicBezTo>
                <a:lnTo>
                  <a:pt x="8590" y="6200"/>
                </a:lnTo>
                <a:cubicBezTo>
                  <a:pt x="8590" y="6200"/>
                  <a:pt x="8590" y="6200"/>
                  <a:pt x="8591" y="6199"/>
                </a:cubicBezTo>
                <a:cubicBezTo>
                  <a:pt x="8680" y="4532"/>
                  <a:pt x="9177" y="3206"/>
                  <a:pt x="9813" y="2925"/>
                </a:cubicBezTo>
                <a:lnTo>
                  <a:pt x="9813" y="2920"/>
                </a:lnTo>
                <a:cubicBezTo>
                  <a:pt x="9823" y="2915"/>
                  <a:pt x="9832" y="2910"/>
                  <a:pt x="9842" y="2912"/>
                </a:cubicBezTo>
                <a:cubicBezTo>
                  <a:pt x="9897" y="2886"/>
                  <a:pt x="9954" y="2872"/>
                  <a:pt x="10011" y="2870"/>
                </a:cubicBezTo>
                <a:close/>
                <a:moveTo>
                  <a:pt x="7084" y="2862"/>
                </a:moveTo>
                <a:lnTo>
                  <a:pt x="7114" y="2870"/>
                </a:lnTo>
                <a:cubicBezTo>
                  <a:pt x="7172" y="2872"/>
                  <a:pt x="7228" y="2886"/>
                  <a:pt x="7283" y="2912"/>
                </a:cubicBezTo>
                <a:cubicBezTo>
                  <a:pt x="7293" y="2910"/>
                  <a:pt x="7303" y="2915"/>
                  <a:pt x="7312" y="2920"/>
                </a:cubicBezTo>
                <a:lnTo>
                  <a:pt x="7312" y="2925"/>
                </a:lnTo>
                <a:cubicBezTo>
                  <a:pt x="7948" y="3206"/>
                  <a:pt x="8446" y="4532"/>
                  <a:pt x="8535" y="6199"/>
                </a:cubicBezTo>
                <a:cubicBezTo>
                  <a:pt x="8535" y="6200"/>
                  <a:pt x="8536" y="6200"/>
                  <a:pt x="8536" y="6200"/>
                </a:cubicBezTo>
                <a:lnTo>
                  <a:pt x="8537" y="6231"/>
                </a:lnTo>
                <a:cubicBezTo>
                  <a:pt x="8546" y="6374"/>
                  <a:pt x="8550" y="6520"/>
                  <a:pt x="8550" y="6668"/>
                </a:cubicBezTo>
                <a:cubicBezTo>
                  <a:pt x="8552" y="6695"/>
                  <a:pt x="8553" y="6721"/>
                  <a:pt x="8553" y="6748"/>
                </a:cubicBezTo>
                <a:cubicBezTo>
                  <a:pt x="8553" y="6766"/>
                  <a:pt x="8552" y="6784"/>
                  <a:pt x="8551" y="6802"/>
                </a:cubicBezTo>
                <a:lnTo>
                  <a:pt x="8551" y="6804"/>
                </a:lnTo>
                <a:lnTo>
                  <a:pt x="8520" y="6797"/>
                </a:lnTo>
                <a:cubicBezTo>
                  <a:pt x="8463" y="6794"/>
                  <a:pt x="8406" y="6780"/>
                  <a:pt x="8351" y="6754"/>
                </a:cubicBezTo>
                <a:cubicBezTo>
                  <a:pt x="8341" y="6756"/>
                  <a:pt x="8332" y="6751"/>
                  <a:pt x="8322" y="6747"/>
                </a:cubicBezTo>
                <a:lnTo>
                  <a:pt x="8322" y="6741"/>
                </a:lnTo>
                <a:cubicBezTo>
                  <a:pt x="7686" y="6461"/>
                  <a:pt x="7189" y="5134"/>
                  <a:pt x="7099" y="3467"/>
                </a:cubicBezTo>
                <a:cubicBezTo>
                  <a:pt x="7099" y="3467"/>
                  <a:pt x="7099" y="3467"/>
                  <a:pt x="7099" y="3467"/>
                </a:cubicBezTo>
                <a:lnTo>
                  <a:pt x="7098" y="3435"/>
                </a:lnTo>
                <a:cubicBezTo>
                  <a:pt x="7089" y="3292"/>
                  <a:pt x="7084" y="3146"/>
                  <a:pt x="7084" y="2998"/>
                </a:cubicBezTo>
                <a:cubicBezTo>
                  <a:pt x="7082" y="2972"/>
                  <a:pt x="7082" y="2945"/>
                  <a:pt x="7082" y="2918"/>
                </a:cubicBezTo>
                <a:lnTo>
                  <a:pt x="7083" y="2864"/>
                </a:lnTo>
                <a:lnTo>
                  <a:pt x="7084" y="2864"/>
                </a:lnTo>
                <a:close/>
                <a:moveTo>
                  <a:pt x="7044" y="2862"/>
                </a:moveTo>
                <a:lnTo>
                  <a:pt x="7044" y="2864"/>
                </a:lnTo>
                <a:lnTo>
                  <a:pt x="7045" y="2864"/>
                </a:lnTo>
                <a:lnTo>
                  <a:pt x="7046" y="2918"/>
                </a:lnTo>
                <a:cubicBezTo>
                  <a:pt x="7046" y="2945"/>
                  <a:pt x="7046" y="2972"/>
                  <a:pt x="7043" y="2998"/>
                </a:cubicBezTo>
                <a:cubicBezTo>
                  <a:pt x="7043" y="3146"/>
                  <a:pt x="7039" y="3292"/>
                  <a:pt x="7030" y="3435"/>
                </a:cubicBezTo>
                <a:lnTo>
                  <a:pt x="7029" y="3467"/>
                </a:lnTo>
                <a:cubicBezTo>
                  <a:pt x="7029" y="3467"/>
                  <a:pt x="7028" y="3467"/>
                  <a:pt x="7028" y="3467"/>
                </a:cubicBezTo>
                <a:cubicBezTo>
                  <a:pt x="6939" y="5134"/>
                  <a:pt x="6441" y="6461"/>
                  <a:pt x="5805" y="6741"/>
                </a:cubicBezTo>
                <a:lnTo>
                  <a:pt x="5805" y="6747"/>
                </a:lnTo>
                <a:cubicBezTo>
                  <a:pt x="5796" y="6751"/>
                  <a:pt x="5786" y="6756"/>
                  <a:pt x="5776" y="6754"/>
                </a:cubicBezTo>
                <a:cubicBezTo>
                  <a:pt x="5721" y="6780"/>
                  <a:pt x="5665" y="6794"/>
                  <a:pt x="5607" y="6797"/>
                </a:cubicBezTo>
                <a:lnTo>
                  <a:pt x="5577" y="6804"/>
                </a:lnTo>
                <a:lnTo>
                  <a:pt x="5577" y="6802"/>
                </a:lnTo>
                <a:lnTo>
                  <a:pt x="5576" y="6802"/>
                </a:lnTo>
                <a:cubicBezTo>
                  <a:pt x="5575" y="6784"/>
                  <a:pt x="5575" y="6766"/>
                  <a:pt x="5575" y="6748"/>
                </a:cubicBezTo>
                <a:cubicBezTo>
                  <a:pt x="5575" y="6721"/>
                  <a:pt x="5575" y="6695"/>
                  <a:pt x="5578" y="6668"/>
                </a:cubicBezTo>
                <a:cubicBezTo>
                  <a:pt x="5577" y="6520"/>
                  <a:pt x="5582" y="6374"/>
                  <a:pt x="5591" y="6231"/>
                </a:cubicBezTo>
                <a:lnTo>
                  <a:pt x="5592" y="6200"/>
                </a:lnTo>
                <a:cubicBezTo>
                  <a:pt x="5592" y="6200"/>
                  <a:pt x="5592" y="6200"/>
                  <a:pt x="5593" y="6199"/>
                </a:cubicBezTo>
                <a:cubicBezTo>
                  <a:pt x="5682" y="4532"/>
                  <a:pt x="6180" y="3206"/>
                  <a:pt x="6815" y="2925"/>
                </a:cubicBezTo>
                <a:lnTo>
                  <a:pt x="6816" y="2920"/>
                </a:lnTo>
                <a:cubicBezTo>
                  <a:pt x="6825" y="2915"/>
                  <a:pt x="6834" y="2910"/>
                  <a:pt x="6844" y="2912"/>
                </a:cubicBezTo>
                <a:cubicBezTo>
                  <a:pt x="6900" y="2886"/>
                  <a:pt x="6956" y="2872"/>
                  <a:pt x="7013" y="2870"/>
                </a:cubicBezTo>
                <a:close/>
                <a:moveTo>
                  <a:pt x="4086" y="2862"/>
                </a:moveTo>
                <a:lnTo>
                  <a:pt x="4116" y="2870"/>
                </a:lnTo>
                <a:cubicBezTo>
                  <a:pt x="4174" y="2872"/>
                  <a:pt x="4230" y="2886"/>
                  <a:pt x="4285" y="2912"/>
                </a:cubicBezTo>
                <a:cubicBezTo>
                  <a:pt x="4295" y="2910"/>
                  <a:pt x="4305" y="2915"/>
                  <a:pt x="4314" y="2920"/>
                </a:cubicBezTo>
                <a:lnTo>
                  <a:pt x="4314" y="2925"/>
                </a:lnTo>
                <a:cubicBezTo>
                  <a:pt x="4950" y="3206"/>
                  <a:pt x="5448" y="4532"/>
                  <a:pt x="5537" y="6199"/>
                </a:cubicBezTo>
                <a:cubicBezTo>
                  <a:pt x="5537" y="6200"/>
                  <a:pt x="5538" y="6200"/>
                  <a:pt x="5538" y="6200"/>
                </a:cubicBezTo>
                <a:lnTo>
                  <a:pt x="5539" y="6231"/>
                </a:lnTo>
                <a:cubicBezTo>
                  <a:pt x="5548" y="6374"/>
                  <a:pt x="5552" y="6520"/>
                  <a:pt x="5552" y="6668"/>
                </a:cubicBezTo>
                <a:cubicBezTo>
                  <a:pt x="5555" y="6695"/>
                  <a:pt x="5555" y="6721"/>
                  <a:pt x="5555" y="6748"/>
                </a:cubicBezTo>
                <a:cubicBezTo>
                  <a:pt x="5555" y="6766"/>
                  <a:pt x="5555" y="6784"/>
                  <a:pt x="5554" y="6802"/>
                </a:cubicBezTo>
                <a:lnTo>
                  <a:pt x="5553" y="6802"/>
                </a:lnTo>
                <a:lnTo>
                  <a:pt x="5553" y="6804"/>
                </a:lnTo>
                <a:lnTo>
                  <a:pt x="5522" y="6797"/>
                </a:lnTo>
                <a:cubicBezTo>
                  <a:pt x="5465" y="6794"/>
                  <a:pt x="5408" y="6780"/>
                  <a:pt x="5353" y="6754"/>
                </a:cubicBezTo>
                <a:cubicBezTo>
                  <a:pt x="5343" y="6756"/>
                  <a:pt x="5334" y="6751"/>
                  <a:pt x="5325" y="6747"/>
                </a:cubicBezTo>
                <a:lnTo>
                  <a:pt x="5324" y="6741"/>
                </a:lnTo>
                <a:cubicBezTo>
                  <a:pt x="4689" y="6461"/>
                  <a:pt x="4191" y="5134"/>
                  <a:pt x="4102" y="3467"/>
                </a:cubicBezTo>
                <a:cubicBezTo>
                  <a:pt x="4101" y="3467"/>
                  <a:pt x="4101" y="3467"/>
                  <a:pt x="4101" y="3467"/>
                </a:cubicBezTo>
                <a:lnTo>
                  <a:pt x="4100" y="3435"/>
                </a:lnTo>
                <a:cubicBezTo>
                  <a:pt x="4091" y="3292"/>
                  <a:pt x="4086" y="3146"/>
                  <a:pt x="4087" y="2998"/>
                </a:cubicBezTo>
                <a:cubicBezTo>
                  <a:pt x="4084" y="2972"/>
                  <a:pt x="4084" y="2945"/>
                  <a:pt x="4084" y="2918"/>
                </a:cubicBezTo>
                <a:lnTo>
                  <a:pt x="4085" y="2864"/>
                </a:lnTo>
                <a:lnTo>
                  <a:pt x="4086" y="2864"/>
                </a:lnTo>
                <a:close/>
                <a:moveTo>
                  <a:pt x="4046" y="2862"/>
                </a:moveTo>
                <a:lnTo>
                  <a:pt x="4046" y="2864"/>
                </a:lnTo>
                <a:lnTo>
                  <a:pt x="4047" y="2864"/>
                </a:lnTo>
                <a:lnTo>
                  <a:pt x="4048" y="2918"/>
                </a:lnTo>
                <a:cubicBezTo>
                  <a:pt x="4048" y="2945"/>
                  <a:pt x="4048" y="2972"/>
                  <a:pt x="4045" y="2998"/>
                </a:cubicBezTo>
                <a:cubicBezTo>
                  <a:pt x="4045" y="3146"/>
                  <a:pt x="4041" y="3292"/>
                  <a:pt x="4032" y="3435"/>
                </a:cubicBezTo>
                <a:lnTo>
                  <a:pt x="4031" y="3467"/>
                </a:lnTo>
                <a:cubicBezTo>
                  <a:pt x="4031" y="3467"/>
                  <a:pt x="4031" y="3467"/>
                  <a:pt x="4030" y="3467"/>
                </a:cubicBezTo>
                <a:cubicBezTo>
                  <a:pt x="3941" y="5134"/>
                  <a:pt x="3443" y="6461"/>
                  <a:pt x="2807" y="6741"/>
                </a:cubicBezTo>
                <a:lnTo>
                  <a:pt x="2807" y="6747"/>
                </a:lnTo>
                <a:cubicBezTo>
                  <a:pt x="2798" y="6751"/>
                  <a:pt x="2788" y="6756"/>
                  <a:pt x="2779" y="6754"/>
                </a:cubicBezTo>
                <a:cubicBezTo>
                  <a:pt x="2723" y="6780"/>
                  <a:pt x="2667" y="6794"/>
                  <a:pt x="2609" y="6797"/>
                </a:cubicBezTo>
                <a:lnTo>
                  <a:pt x="2579" y="6804"/>
                </a:lnTo>
                <a:lnTo>
                  <a:pt x="2579" y="6802"/>
                </a:lnTo>
                <a:lnTo>
                  <a:pt x="2578" y="6802"/>
                </a:lnTo>
                <a:cubicBezTo>
                  <a:pt x="2577" y="6784"/>
                  <a:pt x="2577" y="6766"/>
                  <a:pt x="2577" y="6748"/>
                </a:cubicBezTo>
                <a:cubicBezTo>
                  <a:pt x="2577" y="6721"/>
                  <a:pt x="2577" y="6695"/>
                  <a:pt x="2580" y="6668"/>
                </a:cubicBezTo>
                <a:cubicBezTo>
                  <a:pt x="2580" y="6520"/>
                  <a:pt x="2584" y="6374"/>
                  <a:pt x="2593" y="6231"/>
                </a:cubicBezTo>
                <a:lnTo>
                  <a:pt x="2594" y="6200"/>
                </a:lnTo>
                <a:cubicBezTo>
                  <a:pt x="2594" y="6200"/>
                  <a:pt x="2594" y="6200"/>
                  <a:pt x="2595" y="6199"/>
                </a:cubicBezTo>
                <a:cubicBezTo>
                  <a:pt x="2684" y="4532"/>
                  <a:pt x="3182" y="3206"/>
                  <a:pt x="3817" y="2925"/>
                </a:cubicBezTo>
                <a:lnTo>
                  <a:pt x="3818" y="2920"/>
                </a:lnTo>
                <a:cubicBezTo>
                  <a:pt x="3827" y="2915"/>
                  <a:pt x="3836" y="2910"/>
                  <a:pt x="3846" y="2912"/>
                </a:cubicBezTo>
                <a:cubicBezTo>
                  <a:pt x="3902" y="2886"/>
                  <a:pt x="3958" y="2872"/>
                  <a:pt x="4015" y="2870"/>
                </a:cubicBezTo>
                <a:close/>
                <a:moveTo>
                  <a:pt x="1088" y="2862"/>
                </a:moveTo>
                <a:lnTo>
                  <a:pt x="1118" y="2870"/>
                </a:lnTo>
                <a:cubicBezTo>
                  <a:pt x="1176" y="2872"/>
                  <a:pt x="1232" y="2886"/>
                  <a:pt x="1288" y="2912"/>
                </a:cubicBezTo>
                <a:cubicBezTo>
                  <a:pt x="1297" y="2910"/>
                  <a:pt x="1307" y="2915"/>
                  <a:pt x="1316" y="2920"/>
                </a:cubicBezTo>
                <a:lnTo>
                  <a:pt x="1316" y="2925"/>
                </a:lnTo>
                <a:cubicBezTo>
                  <a:pt x="1952" y="3206"/>
                  <a:pt x="2450" y="4532"/>
                  <a:pt x="2539" y="6199"/>
                </a:cubicBezTo>
                <a:cubicBezTo>
                  <a:pt x="2540" y="6200"/>
                  <a:pt x="2540" y="6200"/>
                  <a:pt x="2540" y="6200"/>
                </a:cubicBezTo>
                <a:lnTo>
                  <a:pt x="2541" y="6231"/>
                </a:lnTo>
                <a:cubicBezTo>
                  <a:pt x="2550" y="6374"/>
                  <a:pt x="2554" y="6520"/>
                  <a:pt x="2554" y="6668"/>
                </a:cubicBezTo>
                <a:cubicBezTo>
                  <a:pt x="2557" y="6695"/>
                  <a:pt x="2557" y="6721"/>
                  <a:pt x="2557" y="6748"/>
                </a:cubicBezTo>
                <a:cubicBezTo>
                  <a:pt x="2557" y="6766"/>
                  <a:pt x="2557" y="6784"/>
                  <a:pt x="2556" y="6802"/>
                </a:cubicBezTo>
                <a:lnTo>
                  <a:pt x="2555" y="6802"/>
                </a:lnTo>
                <a:lnTo>
                  <a:pt x="2555" y="6804"/>
                </a:lnTo>
                <a:lnTo>
                  <a:pt x="2524" y="6797"/>
                </a:lnTo>
                <a:cubicBezTo>
                  <a:pt x="2467" y="6794"/>
                  <a:pt x="2411" y="6780"/>
                  <a:pt x="2355" y="6754"/>
                </a:cubicBezTo>
                <a:cubicBezTo>
                  <a:pt x="2345" y="6756"/>
                  <a:pt x="2336" y="6751"/>
                  <a:pt x="2327" y="6747"/>
                </a:cubicBezTo>
                <a:lnTo>
                  <a:pt x="2326" y="6741"/>
                </a:lnTo>
                <a:cubicBezTo>
                  <a:pt x="1691" y="6461"/>
                  <a:pt x="1193" y="5134"/>
                  <a:pt x="1104" y="3467"/>
                </a:cubicBezTo>
                <a:cubicBezTo>
                  <a:pt x="1103" y="3467"/>
                  <a:pt x="1103" y="3467"/>
                  <a:pt x="1103" y="3467"/>
                </a:cubicBezTo>
                <a:lnTo>
                  <a:pt x="1102" y="3435"/>
                </a:lnTo>
                <a:cubicBezTo>
                  <a:pt x="1093" y="3292"/>
                  <a:pt x="1089" y="3146"/>
                  <a:pt x="1089" y="2998"/>
                </a:cubicBezTo>
                <a:cubicBezTo>
                  <a:pt x="1086" y="2972"/>
                  <a:pt x="1086" y="2945"/>
                  <a:pt x="1086" y="2918"/>
                </a:cubicBezTo>
                <a:lnTo>
                  <a:pt x="1087" y="2864"/>
                </a:lnTo>
                <a:lnTo>
                  <a:pt x="1088" y="2864"/>
                </a:lnTo>
                <a:close/>
                <a:moveTo>
                  <a:pt x="13039" y="2862"/>
                </a:moveTo>
                <a:lnTo>
                  <a:pt x="13040" y="2864"/>
                </a:lnTo>
                <a:lnTo>
                  <a:pt x="13041" y="2918"/>
                </a:lnTo>
                <a:cubicBezTo>
                  <a:pt x="13041" y="2945"/>
                  <a:pt x="13041" y="2972"/>
                  <a:pt x="13039" y="2998"/>
                </a:cubicBezTo>
                <a:cubicBezTo>
                  <a:pt x="13039" y="3146"/>
                  <a:pt x="13035" y="3292"/>
                  <a:pt x="13026" y="3435"/>
                </a:cubicBezTo>
                <a:lnTo>
                  <a:pt x="13025" y="3467"/>
                </a:lnTo>
                <a:cubicBezTo>
                  <a:pt x="13025" y="3467"/>
                  <a:pt x="13024" y="3467"/>
                  <a:pt x="13024" y="3467"/>
                </a:cubicBezTo>
                <a:cubicBezTo>
                  <a:pt x="12935" y="5134"/>
                  <a:pt x="12437" y="6461"/>
                  <a:pt x="11801" y="6741"/>
                </a:cubicBezTo>
                <a:lnTo>
                  <a:pt x="11801" y="6747"/>
                </a:lnTo>
                <a:cubicBezTo>
                  <a:pt x="11792" y="6751"/>
                  <a:pt x="11782" y="6756"/>
                  <a:pt x="11772" y="6754"/>
                </a:cubicBezTo>
                <a:cubicBezTo>
                  <a:pt x="11717" y="6780"/>
                  <a:pt x="11661" y="6794"/>
                  <a:pt x="11603" y="6797"/>
                </a:cubicBezTo>
                <a:lnTo>
                  <a:pt x="11573" y="6804"/>
                </a:lnTo>
                <a:lnTo>
                  <a:pt x="11573" y="6802"/>
                </a:lnTo>
                <a:lnTo>
                  <a:pt x="11572" y="6802"/>
                </a:lnTo>
                <a:cubicBezTo>
                  <a:pt x="11571" y="6784"/>
                  <a:pt x="11571" y="6766"/>
                  <a:pt x="11571" y="6748"/>
                </a:cubicBezTo>
                <a:cubicBezTo>
                  <a:pt x="11571" y="6721"/>
                  <a:pt x="11571" y="6695"/>
                  <a:pt x="11573" y="6668"/>
                </a:cubicBezTo>
                <a:cubicBezTo>
                  <a:pt x="11573" y="6520"/>
                  <a:pt x="11578" y="6374"/>
                  <a:pt x="11587" y="6231"/>
                </a:cubicBezTo>
                <a:lnTo>
                  <a:pt x="11588" y="6200"/>
                </a:lnTo>
                <a:cubicBezTo>
                  <a:pt x="11588" y="6200"/>
                  <a:pt x="11588" y="6200"/>
                  <a:pt x="11588" y="6199"/>
                </a:cubicBezTo>
                <a:cubicBezTo>
                  <a:pt x="11677" y="4532"/>
                  <a:pt x="12175" y="3206"/>
                  <a:pt x="12811" y="2925"/>
                </a:cubicBezTo>
                <a:lnTo>
                  <a:pt x="12811" y="2920"/>
                </a:lnTo>
                <a:cubicBezTo>
                  <a:pt x="12821" y="2915"/>
                  <a:pt x="12830" y="2910"/>
                  <a:pt x="12840" y="2912"/>
                </a:cubicBezTo>
                <a:cubicBezTo>
                  <a:pt x="12895" y="2886"/>
                  <a:pt x="12952" y="2872"/>
                  <a:pt x="13009" y="2870"/>
                </a:cubicBezTo>
                <a:close/>
                <a:moveTo>
                  <a:pt x="1048" y="2862"/>
                </a:moveTo>
                <a:lnTo>
                  <a:pt x="1048" y="2864"/>
                </a:lnTo>
                <a:lnTo>
                  <a:pt x="1049" y="2864"/>
                </a:lnTo>
                <a:lnTo>
                  <a:pt x="1050" y="2918"/>
                </a:lnTo>
                <a:cubicBezTo>
                  <a:pt x="1050" y="2945"/>
                  <a:pt x="1050" y="2972"/>
                  <a:pt x="1047" y="2998"/>
                </a:cubicBezTo>
                <a:cubicBezTo>
                  <a:pt x="1047" y="3146"/>
                  <a:pt x="1043" y="3292"/>
                  <a:pt x="1034" y="3435"/>
                </a:cubicBezTo>
                <a:lnTo>
                  <a:pt x="1033" y="3467"/>
                </a:lnTo>
                <a:cubicBezTo>
                  <a:pt x="1033" y="3467"/>
                  <a:pt x="1033" y="3467"/>
                  <a:pt x="1032" y="3467"/>
                </a:cubicBezTo>
                <a:cubicBezTo>
                  <a:pt x="952" y="4963"/>
                  <a:pt x="543" y="6185"/>
                  <a:pt x="0" y="6615"/>
                </a:cubicBezTo>
                <a:lnTo>
                  <a:pt x="0" y="5990"/>
                </a:lnTo>
                <a:cubicBezTo>
                  <a:pt x="406" y="5599"/>
                  <a:pt x="713" y="4676"/>
                  <a:pt x="796" y="3546"/>
                </a:cubicBezTo>
                <a:cubicBezTo>
                  <a:pt x="459" y="3739"/>
                  <a:pt x="173" y="4284"/>
                  <a:pt x="0" y="5029"/>
                </a:cubicBezTo>
                <a:lnTo>
                  <a:pt x="0" y="4052"/>
                </a:lnTo>
                <a:cubicBezTo>
                  <a:pt x="215" y="3471"/>
                  <a:pt x="500" y="3066"/>
                  <a:pt x="820" y="2925"/>
                </a:cubicBezTo>
                <a:lnTo>
                  <a:pt x="820" y="2920"/>
                </a:lnTo>
                <a:cubicBezTo>
                  <a:pt x="829" y="2915"/>
                  <a:pt x="839" y="2910"/>
                  <a:pt x="848" y="2912"/>
                </a:cubicBezTo>
                <a:cubicBezTo>
                  <a:pt x="904" y="2886"/>
                  <a:pt x="960" y="2872"/>
                  <a:pt x="1018" y="2870"/>
                </a:cubicBezTo>
                <a:close/>
                <a:moveTo>
                  <a:pt x="21205" y="0"/>
                </a:moveTo>
                <a:lnTo>
                  <a:pt x="21579" y="0"/>
                </a:lnTo>
                <a:cubicBezTo>
                  <a:pt x="21587" y="13"/>
                  <a:pt x="21593" y="30"/>
                  <a:pt x="21600" y="47"/>
                </a:cubicBezTo>
                <a:lnTo>
                  <a:pt x="21600" y="992"/>
                </a:lnTo>
                <a:cubicBezTo>
                  <a:pt x="21500" y="586"/>
                  <a:pt x="21366" y="243"/>
                  <a:pt x="21205" y="0"/>
                </a:cubicBezTo>
                <a:close/>
                <a:moveTo>
                  <a:pt x="20623" y="0"/>
                </a:moveTo>
                <a:lnTo>
                  <a:pt x="20862" y="0"/>
                </a:lnTo>
                <a:cubicBezTo>
                  <a:pt x="20980" y="915"/>
                  <a:pt x="21253" y="1647"/>
                  <a:pt x="21600" y="1993"/>
                </a:cubicBezTo>
                <a:lnTo>
                  <a:pt x="21600" y="2617"/>
                </a:lnTo>
                <a:cubicBezTo>
                  <a:pt x="21126" y="2228"/>
                  <a:pt x="20756" y="1241"/>
                  <a:pt x="20623" y="0"/>
                </a:cubicBezTo>
                <a:close/>
                <a:moveTo>
                  <a:pt x="19530" y="0"/>
                </a:moveTo>
                <a:lnTo>
                  <a:pt x="19899" y="0"/>
                </a:lnTo>
                <a:cubicBezTo>
                  <a:pt x="19606" y="463"/>
                  <a:pt x="19395" y="1232"/>
                  <a:pt x="19328" y="2135"/>
                </a:cubicBezTo>
                <a:cubicBezTo>
                  <a:pt x="19760" y="1889"/>
                  <a:pt x="20108" y="1069"/>
                  <a:pt x="20246" y="0"/>
                </a:cubicBezTo>
                <a:lnTo>
                  <a:pt x="20484" y="0"/>
                </a:lnTo>
                <a:cubicBezTo>
                  <a:pt x="20334" y="1417"/>
                  <a:pt x="19874" y="2501"/>
                  <a:pt x="19304" y="2751"/>
                </a:cubicBezTo>
                <a:lnTo>
                  <a:pt x="19304" y="2756"/>
                </a:lnTo>
                <a:cubicBezTo>
                  <a:pt x="19294" y="2761"/>
                  <a:pt x="19285" y="2765"/>
                  <a:pt x="19275" y="2763"/>
                </a:cubicBezTo>
                <a:cubicBezTo>
                  <a:pt x="19220" y="2789"/>
                  <a:pt x="19163" y="2803"/>
                  <a:pt x="19106" y="2806"/>
                </a:cubicBezTo>
                <a:lnTo>
                  <a:pt x="19076" y="2813"/>
                </a:lnTo>
                <a:lnTo>
                  <a:pt x="19076" y="2811"/>
                </a:lnTo>
                <a:lnTo>
                  <a:pt x="19075" y="2811"/>
                </a:lnTo>
                <a:cubicBezTo>
                  <a:pt x="19074" y="2794"/>
                  <a:pt x="19074" y="2776"/>
                  <a:pt x="19074" y="2758"/>
                </a:cubicBezTo>
                <a:cubicBezTo>
                  <a:pt x="19074" y="2731"/>
                  <a:pt x="19074" y="2705"/>
                  <a:pt x="19076" y="2678"/>
                </a:cubicBezTo>
                <a:cubicBezTo>
                  <a:pt x="19076" y="2531"/>
                  <a:pt x="19080" y="2387"/>
                  <a:pt x="19089" y="2245"/>
                </a:cubicBezTo>
                <a:lnTo>
                  <a:pt x="19090" y="2213"/>
                </a:lnTo>
                <a:cubicBezTo>
                  <a:pt x="19091" y="2213"/>
                  <a:pt x="19091" y="2213"/>
                  <a:pt x="19091" y="2213"/>
                </a:cubicBezTo>
                <a:cubicBezTo>
                  <a:pt x="19138" y="1348"/>
                  <a:pt x="19296" y="575"/>
                  <a:pt x="19530" y="0"/>
                </a:cubicBezTo>
                <a:close/>
                <a:moveTo>
                  <a:pt x="17627" y="0"/>
                </a:moveTo>
                <a:lnTo>
                  <a:pt x="17865" y="0"/>
                </a:lnTo>
                <a:cubicBezTo>
                  <a:pt x="18003" y="1069"/>
                  <a:pt x="18351" y="1889"/>
                  <a:pt x="18783" y="2135"/>
                </a:cubicBezTo>
                <a:cubicBezTo>
                  <a:pt x="18716" y="1232"/>
                  <a:pt x="18505" y="463"/>
                  <a:pt x="18211" y="0"/>
                </a:cubicBezTo>
                <a:lnTo>
                  <a:pt x="18581" y="0"/>
                </a:lnTo>
                <a:cubicBezTo>
                  <a:pt x="18815" y="575"/>
                  <a:pt x="18973" y="1348"/>
                  <a:pt x="19020" y="2213"/>
                </a:cubicBezTo>
                <a:cubicBezTo>
                  <a:pt x="19020" y="2213"/>
                  <a:pt x="19020" y="2213"/>
                  <a:pt x="19021" y="2213"/>
                </a:cubicBezTo>
                <a:lnTo>
                  <a:pt x="19022" y="2245"/>
                </a:lnTo>
                <a:cubicBezTo>
                  <a:pt x="19031" y="2387"/>
                  <a:pt x="19035" y="2531"/>
                  <a:pt x="19035" y="2678"/>
                </a:cubicBezTo>
                <a:cubicBezTo>
                  <a:pt x="19037" y="2705"/>
                  <a:pt x="19037" y="2731"/>
                  <a:pt x="19037" y="2758"/>
                </a:cubicBezTo>
                <a:cubicBezTo>
                  <a:pt x="19037" y="2776"/>
                  <a:pt x="19037" y="2794"/>
                  <a:pt x="19036" y="2811"/>
                </a:cubicBezTo>
                <a:lnTo>
                  <a:pt x="19035" y="2811"/>
                </a:lnTo>
                <a:lnTo>
                  <a:pt x="19035" y="2813"/>
                </a:lnTo>
                <a:lnTo>
                  <a:pt x="19005" y="2806"/>
                </a:lnTo>
                <a:cubicBezTo>
                  <a:pt x="18948" y="2803"/>
                  <a:pt x="18891" y="2789"/>
                  <a:pt x="18836" y="2763"/>
                </a:cubicBezTo>
                <a:cubicBezTo>
                  <a:pt x="18826" y="2765"/>
                  <a:pt x="18817" y="2761"/>
                  <a:pt x="18807" y="2756"/>
                </a:cubicBezTo>
                <a:lnTo>
                  <a:pt x="18807" y="2751"/>
                </a:lnTo>
                <a:cubicBezTo>
                  <a:pt x="18237" y="2501"/>
                  <a:pt x="17777" y="1417"/>
                  <a:pt x="17627" y="0"/>
                </a:cubicBezTo>
                <a:close/>
                <a:moveTo>
                  <a:pt x="16532" y="0"/>
                </a:moveTo>
                <a:lnTo>
                  <a:pt x="16901" y="0"/>
                </a:lnTo>
                <a:cubicBezTo>
                  <a:pt x="16608" y="463"/>
                  <a:pt x="16397" y="1232"/>
                  <a:pt x="16330" y="2135"/>
                </a:cubicBezTo>
                <a:cubicBezTo>
                  <a:pt x="16762" y="1889"/>
                  <a:pt x="17110" y="1069"/>
                  <a:pt x="17248" y="0"/>
                </a:cubicBezTo>
                <a:lnTo>
                  <a:pt x="17486" y="0"/>
                </a:lnTo>
                <a:cubicBezTo>
                  <a:pt x="17336" y="1417"/>
                  <a:pt x="16876" y="2501"/>
                  <a:pt x="16306" y="2751"/>
                </a:cubicBezTo>
                <a:lnTo>
                  <a:pt x="16306" y="2756"/>
                </a:lnTo>
                <a:cubicBezTo>
                  <a:pt x="16296" y="2761"/>
                  <a:pt x="16287" y="2765"/>
                  <a:pt x="16277" y="2763"/>
                </a:cubicBezTo>
                <a:cubicBezTo>
                  <a:pt x="16222" y="2789"/>
                  <a:pt x="16165" y="2803"/>
                  <a:pt x="16108" y="2806"/>
                </a:cubicBezTo>
                <a:lnTo>
                  <a:pt x="16078" y="2813"/>
                </a:lnTo>
                <a:lnTo>
                  <a:pt x="16078" y="2811"/>
                </a:lnTo>
                <a:lnTo>
                  <a:pt x="16077" y="2811"/>
                </a:lnTo>
                <a:cubicBezTo>
                  <a:pt x="16076" y="2794"/>
                  <a:pt x="16076" y="2776"/>
                  <a:pt x="16076" y="2758"/>
                </a:cubicBezTo>
                <a:cubicBezTo>
                  <a:pt x="16076" y="2731"/>
                  <a:pt x="16076" y="2705"/>
                  <a:pt x="16078" y="2678"/>
                </a:cubicBezTo>
                <a:cubicBezTo>
                  <a:pt x="16078" y="2531"/>
                  <a:pt x="16082" y="2387"/>
                  <a:pt x="16091" y="2245"/>
                </a:cubicBezTo>
                <a:lnTo>
                  <a:pt x="16092" y="2213"/>
                </a:lnTo>
                <a:cubicBezTo>
                  <a:pt x="16093" y="2213"/>
                  <a:pt x="16093" y="2213"/>
                  <a:pt x="16093" y="2213"/>
                </a:cubicBezTo>
                <a:cubicBezTo>
                  <a:pt x="16140" y="1348"/>
                  <a:pt x="16298" y="575"/>
                  <a:pt x="16532" y="0"/>
                </a:cubicBezTo>
                <a:close/>
                <a:moveTo>
                  <a:pt x="14629" y="0"/>
                </a:moveTo>
                <a:lnTo>
                  <a:pt x="14867" y="0"/>
                </a:lnTo>
                <a:cubicBezTo>
                  <a:pt x="15005" y="1069"/>
                  <a:pt x="15353" y="1889"/>
                  <a:pt x="15785" y="2135"/>
                </a:cubicBezTo>
                <a:cubicBezTo>
                  <a:pt x="15718" y="1232"/>
                  <a:pt x="15507" y="463"/>
                  <a:pt x="15214" y="0"/>
                </a:cubicBezTo>
                <a:lnTo>
                  <a:pt x="15583" y="0"/>
                </a:lnTo>
                <a:cubicBezTo>
                  <a:pt x="15817" y="575"/>
                  <a:pt x="15975" y="1348"/>
                  <a:pt x="16022" y="2213"/>
                </a:cubicBezTo>
                <a:cubicBezTo>
                  <a:pt x="16022" y="2213"/>
                  <a:pt x="16022" y="2213"/>
                  <a:pt x="16023" y="2213"/>
                </a:cubicBezTo>
                <a:lnTo>
                  <a:pt x="16024" y="2245"/>
                </a:lnTo>
                <a:cubicBezTo>
                  <a:pt x="16033" y="2387"/>
                  <a:pt x="16037" y="2531"/>
                  <a:pt x="16037" y="2678"/>
                </a:cubicBezTo>
                <a:cubicBezTo>
                  <a:pt x="16039" y="2705"/>
                  <a:pt x="16039" y="2731"/>
                  <a:pt x="16039" y="2758"/>
                </a:cubicBezTo>
                <a:cubicBezTo>
                  <a:pt x="16039" y="2776"/>
                  <a:pt x="16039" y="2794"/>
                  <a:pt x="16038" y="2811"/>
                </a:cubicBezTo>
                <a:lnTo>
                  <a:pt x="16037" y="2811"/>
                </a:lnTo>
                <a:lnTo>
                  <a:pt x="16037" y="2813"/>
                </a:lnTo>
                <a:lnTo>
                  <a:pt x="16007" y="2806"/>
                </a:lnTo>
                <a:cubicBezTo>
                  <a:pt x="15950" y="2803"/>
                  <a:pt x="15893" y="2789"/>
                  <a:pt x="15838" y="2763"/>
                </a:cubicBezTo>
                <a:cubicBezTo>
                  <a:pt x="15828" y="2765"/>
                  <a:pt x="15819" y="2761"/>
                  <a:pt x="15809" y="2756"/>
                </a:cubicBezTo>
                <a:lnTo>
                  <a:pt x="15809" y="2751"/>
                </a:lnTo>
                <a:cubicBezTo>
                  <a:pt x="15239" y="2501"/>
                  <a:pt x="14779" y="1417"/>
                  <a:pt x="14629" y="0"/>
                </a:cubicBezTo>
                <a:close/>
                <a:moveTo>
                  <a:pt x="13534" y="0"/>
                </a:moveTo>
                <a:lnTo>
                  <a:pt x="13904" y="0"/>
                </a:lnTo>
                <a:cubicBezTo>
                  <a:pt x="13610" y="463"/>
                  <a:pt x="13399" y="1232"/>
                  <a:pt x="13332" y="2135"/>
                </a:cubicBezTo>
                <a:cubicBezTo>
                  <a:pt x="13764" y="1889"/>
                  <a:pt x="14112" y="1069"/>
                  <a:pt x="14250" y="0"/>
                </a:cubicBezTo>
                <a:lnTo>
                  <a:pt x="14488" y="0"/>
                </a:lnTo>
                <a:cubicBezTo>
                  <a:pt x="14338" y="1417"/>
                  <a:pt x="13878" y="2501"/>
                  <a:pt x="13308" y="2751"/>
                </a:cubicBezTo>
                <a:lnTo>
                  <a:pt x="13308" y="2756"/>
                </a:lnTo>
                <a:cubicBezTo>
                  <a:pt x="13298" y="2761"/>
                  <a:pt x="13289" y="2765"/>
                  <a:pt x="13279" y="2763"/>
                </a:cubicBezTo>
                <a:cubicBezTo>
                  <a:pt x="13224" y="2789"/>
                  <a:pt x="13167" y="2803"/>
                  <a:pt x="13110" y="2806"/>
                </a:cubicBezTo>
                <a:lnTo>
                  <a:pt x="13080" y="2813"/>
                </a:lnTo>
                <a:lnTo>
                  <a:pt x="13080" y="2811"/>
                </a:lnTo>
                <a:lnTo>
                  <a:pt x="13079" y="2811"/>
                </a:lnTo>
                <a:cubicBezTo>
                  <a:pt x="13078" y="2794"/>
                  <a:pt x="13078" y="2776"/>
                  <a:pt x="13078" y="2758"/>
                </a:cubicBezTo>
                <a:cubicBezTo>
                  <a:pt x="13078" y="2731"/>
                  <a:pt x="13078" y="2705"/>
                  <a:pt x="13080" y="2678"/>
                </a:cubicBezTo>
                <a:cubicBezTo>
                  <a:pt x="13080" y="2531"/>
                  <a:pt x="13084" y="2387"/>
                  <a:pt x="13093" y="2245"/>
                </a:cubicBezTo>
                <a:lnTo>
                  <a:pt x="13094" y="2213"/>
                </a:lnTo>
                <a:cubicBezTo>
                  <a:pt x="13095" y="2213"/>
                  <a:pt x="13095" y="2213"/>
                  <a:pt x="13095" y="2213"/>
                </a:cubicBezTo>
                <a:cubicBezTo>
                  <a:pt x="13142" y="1348"/>
                  <a:pt x="13300" y="575"/>
                  <a:pt x="13534" y="0"/>
                </a:cubicBezTo>
                <a:close/>
                <a:moveTo>
                  <a:pt x="11631" y="0"/>
                </a:moveTo>
                <a:lnTo>
                  <a:pt x="11869" y="0"/>
                </a:lnTo>
                <a:cubicBezTo>
                  <a:pt x="12007" y="1069"/>
                  <a:pt x="12355" y="1889"/>
                  <a:pt x="12787" y="2135"/>
                </a:cubicBezTo>
                <a:cubicBezTo>
                  <a:pt x="12720" y="1232"/>
                  <a:pt x="12509" y="463"/>
                  <a:pt x="12216" y="0"/>
                </a:cubicBezTo>
                <a:lnTo>
                  <a:pt x="12585" y="0"/>
                </a:lnTo>
                <a:cubicBezTo>
                  <a:pt x="12819" y="575"/>
                  <a:pt x="12977" y="1348"/>
                  <a:pt x="13024" y="2213"/>
                </a:cubicBezTo>
                <a:cubicBezTo>
                  <a:pt x="13024" y="2213"/>
                  <a:pt x="13025" y="2213"/>
                  <a:pt x="13025" y="2213"/>
                </a:cubicBezTo>
                <a:lnTo>
                  <a:pt x="13026" y="2245"/>
                </a:lnTo>
                <a:cubicBezTo>
                  <a:pt x="13035" y="2387"/>
                  <a:pt x="13039" y="2531"/>
                  <a:pt x="13039" y="2678"/>
                </a:cubicBezTo>
                <a:cubicBezTo>
                  <a:pt x="13041" y="2705"/>
                  <a:pt x="13041" y="2731"/>
                  <a:pt x="13041" y="2758"/>
                </a:cubicBezTo>
                <a:cubicBezTo>
                  <a:pt x="13041" y="2776"/>
                  <a:pt x="13041" y="2794"/>
                  <a:pt x="13040" y="2811"/>
                </a:cubicBezTo>
                <a:lnTo>
                  <a:pt x="13039" y="2813"/>
                </a:lnTo>
                <a:lnTo>
                  <a:pt x="13009" y="2806"/>
                </a:lnTo>
                <a:cubicBezTo>
                  <a:pt x="12952" y="2803"/>
                  <a:pt x="12895" y="2789"/>
                  <a:pt x="12840" y="2763"/>
                </a:cubicBezTo>
                <a:cubicBezTo>
                  <a:pt x="12830" y="2765"/>
                  <a:pt x="12821" y="2761"/>
                  <a:pt x="12811" y="2756"/>
                </a:cubicBezTo>
                <a:lnTo>
                  <a:pt x="12811" y="2751"/>
                </a:lnTo>
                <a:cubicBezTo>
                  <a:pt x="12241" y="2501"/>
                  <a:pt x="11782" y="1417"/>
                  <a:pt x="11631" y="0"/>
                </a:cubicBezTo>
                <a:close/>
                <a:moveTo>
                  <a:pt x="10536" y="0"/>
                </a:moveTo>
                <a:lnTo>
                  <a:pt x="10906" y="0"/>
                </a:lnTo>
                <a:cubicBezTo>
                  <a:pt x="10612" y="463"/>
                  <a:pt x="10401" y="1232"/>
                  <a:pt x="10334" y="2135"/>
                </a:cubicBezTo>
                <a:cubicBezTo>
                  <a:pt x="10766" y="1889"/>
                  <a:pt x="11115" y="1069"/>
                  <a:pt x="11253" y="0"/>
                </a:cubicBezTo>
                <a:lnTo>
                  <a:pt x="11490" y="0"/>
                </a:lnTo>
                <a:cubicBezTo>
                  <a:pt x="11340" y="1417"/>
                  <a:pt x="10880" y="2501"/>
                  <a:pt x="10310" y="2751"/>
                </a:cubicBezTo>
                <a:lnTo>
                  <a:pt x="10310" y="2756"/>
                </a:lnTo>
                <a:cubicBezTo>
                  <a:pt x="10301" y="2761"/>
                  <a:pt x="10291" y="2765"/>
                  <a:pt x="10281" y="2763"/>
                </a:cubicBezTo>
                <a:cubicBezTo>
                  <a:pt x="10226" y="2789"/>
                  <a:pt x="10170" y="2803"/>
                  <a:pt x="10112" y="2806"/>
                </a:cubicBezTo>
                <a:lnTo>
                  <a:pt x="10082" y="2813"/>
                </a:lnTo>
                <a:lnTo>
                  <a:pt x="10082" y="2811"/>
                </a:lnTo>
                <a:lnTo>
                  <a:pt x="10081" y="2811"/>
                </a:lnTo>
                <a:cubicBezTo>
                  <a:pt x="10080" y="2794"/>
                  <a:pt x="10080" y="2776"/>
                  <a:pt x="10080" y="2758"/>
                </a:cubicBezTo>
                <a:cubicBezTo>
                  <a:pt x="10080" y="2731"/>
                  <a:pt x="10080" y="2705"/>
                  <a:pt x="10082" y="2678"/>
                </a:cubicBezTo>
                <a:cubicBezTo>
                  <a:pt x="10082" y="2531"/>
                  <a:pt x="10087" y="2387"/>
                  <a:pt x="10096" y="2245"/>
                </a:cubicBezTo>
                <a:lnTo>
                  <a:pt x="10096" y="2213"/>
                </a:lnTo>
                <a:cubicBezTo>
                  <a:pt x="10097" y="2213"/>
                  <a:pt x="10097" y="2213"/>
                  <a:pt x="10097" y="2213"/>
                </a:cubicBezTo>
                <a:cubicBezTo>
                  <a:pt x="10144" y="1348"/>
                  <a:pt x="10302" y="575"/>
                  <a:pt x="10536" y="0"/>
                </a:cubicBezTo>
                <a:close/>
                <a:moveTo>
                  <a:pt x="8633" y="0"/>
                </a:moveTo>
                <a:lnTo>
                  <a:pt x="8871" y="0"/>
                </a:lnTo>
                <a:cubicBezTo>
                  <a:pt x="9009" y="1069"/>
                  <a:pt x="9357" y="1889"/>
                  <a:pt x="9790" y="2135"/>
                </a:cubicBezTo>
                <a:cubicBezTo>
                  <a:pt x="9722" y="1232"/>
                  <a:pt x="9511" y="463"/>
                  <a:pt x="9218" y="0"/>
                </a:cubicBezTo>
                <a:lnTo>
                  <a:pt x="9588" y="0"/>
                </a:lnTo>
                <a:cubicBezTo>
                  <a:pt x="9821" y="575"/>
                  <a:pt x="9979" y="1348"/>
                  <a:pt x="10026" y="2213"/>
                </a:cubicBezTo>
                <a:cubicBezTo>
                  <a:pt x="10026" y="2213"/>
                  <a:pt x="10027" y="2213"/>
                  <a:pt x="10027" y="2213"/>
                </a:cubicBezTo>
                <a:lnTo>
                  <a:pt x="10028" y="2245"/>
                </a:lnTo>
                <a:cubicBezTo>
                  <a:pt x="10037" y="2387"/>
                  <a:pt x="10041" y="2531"/>
                  <a:pt x="10041" y="2678"/>
                </a:cubicBezTo>
                <a:cubicBezTo>
                  <a:pt x="10043" y="2705"/>
                  <a:pt x="10044" y="2731"/>
                  <a:pt x="10044" y="2758"/>
                </a:cubicBezTo>
                <a:cubicBezTo>
                  <a:pt x="10044" y="2776"/>
                  <a:pt x="10043" y="2794"/>
                  <a:pt x="10042" y="2811"/>
                </a:cubicBezTo>
                <a:lnTo>
                  <a:pt x="10042" y="2813"/>
                </a:lnTo>
                <a:lnTo>
                  <a:pt x="10011" y="2806"/>
                </a:lnTo>
                <a:cubicBezTo>
                  <a:pt x="9954" y="2803"/>
                  <a:pt x="9897" y="2789"/>
                  <a:pt x="9842" y="2763"/>
                </a:cubicBezTo>
                <a:cubicBezTo>
                  <a:pt x="9832" y="2765"/>
                  <a:pt x="9823" y="2761"/>
                  <a:pt x="9813" y="2756"/>
                </a:cubicBezTo>
                <a:lnTo>
                  <a:pt x="9813" y="2751"/>
                </a:lnTo>
                <a:cubicBezTo>
                  <a:pt x="9243" y="2501"/>
                  <a:pt x="8784" y="1417"/>
                  <a:pt x="8633" y="0"/>
                </a:cubicBezTo>
                <a:close/>
                <a:moveTo>
                  <a:pt x="7538" y="0"/>
                </a:moveTo>
                <a:lnTo>
                  <a:pt x="7908" y="0"/>
                </a:lnTo>
                <a:cubicBezTo>
                  <a:pt x="7615" y="463"/>
                  <a:pt x="7403" y="1232"/>
                  <a:pt x="7336" y="2135"/>
                </a:cubicBezTo>
                <a:cubicBezTo>
                  <a:pt x="7768" y="1889"/>
                  <a:pt x="8117" y="1069"/>
                  <a:pt x="8255" y="0"/>
                </a:cubicBezTo>
                <a:lnTo>
                  <a:pt x="8492" y="0"/>
                </a:lnTo>
                <a:cubicBezTo>
                  <a:pt x="8342" y="1417"/>
                  <a:pt x="7883" y="2501"/>
                  <a:pt x="7312" y="2751"/>
                </a:cubicBezTo>
                <a:lnTo>
                  <a:pt x="7312" y="2756"/>
                </a:lnTo>
                <a:cubicBezTo>
                  <a:pt x="7303" y="2761"/>
                  <a:pt x="7293" y="2765"/>
                  <a:pt x="7283" y="2763"/>
                </a:cubicBezTo>
                <a:cubicBezTo>
                  <a:pt x="7228" y="2789"/>
                  <a:pt x="7172" y="2803"/>
                  <a:pt x="7114" y="2806"/>
                </a:cubicBezTo>
                <a:lnTo>
                  <a:pt x="7084" y="2813"/>
                </a:lnTo>
                <a:lnTo>
                  <a:pt x="7084" y="2811"/>
                </a:lnTo>
                <a:lnTo>
                  <a:pt x="7083" y="2811"/>
                </a:lnTo>
                <a:cubicBezTo>
                  <a:pt x="7082" y="2794"/>
                  <a:pt x="7082" y="2776"/>
                  <a:pt x="7082" y="2758"/>
                </a:cubicBezTo>
                <a:cubicBezTo>
                  <a:pt x="7082" y="2731"/>
                  <a:pt x="7082" y="2705"/>
                  <a:pt x="7084" y="2678"/>
                </a:cubicBezTo>
                <a:cubicBezTo>
                  <a:pt x="7084" y="2531"/>
                  <a:pt x="7089" y="2387"/>
                  <a:pt x="7098" y="2245"/>
                </a:cubicBezTo>
                <a:lnTo>
                  <a:pt x="7099" y="2213"/>
                </a:lnTo>
                <a:cubicBezTo>
                  <a:pt x="7099" y="2213"/>
                  <a:pt x="7099" y="2213"/>
                  <a:pt x="7099" y="2213"/>
                </a:cubicBezTo>
                <a:cubicBezTo>
                  <a:pt x="7146" y="1348"/>
                  <a:pt x="7305" y="575"/>
                  <a:pt x="7538" y="0"/>
                </a:cubicBezTo>
                <a:close/>
                <a:moveTo>
                  <a:pt x="5636" y="0"/>
                </a:moveTo>
                <a:lnTo>
                  <a:pt x="5873" y="0"/>
                </a:lnTo>
                <a:cubicBezTo>
                  <a:pt x="6011" y="1069"/>
                  <a:pt x="6359" y="1889"/>
                  <a:pt x="6792" y="2135"/>
                </a:cubicBezTo>
                <a:cubicBezTo>
                  <a:pt x="6725" y="1232"/>
                  <a:pt x="6513" y="463"/>
                  <a:pt x="6220" y="0"/>
                </a:cubicBezTo>
                <a:lnTo>
                  <a:pt x="6590" y="0"/>
                </a:lnTo>
                <a:cubicBezTo>
                  <a:pt x="6823" y="575"/>
                  <a:pt x="6982" y="1348"/>
                  <a:pt x="7028" y="2213"/>
                </a:cubicBezTo>
                <a:cubicBezTo>
                  <a:pt x="7028" y="2213"/>
                  <a:pt x="7029" y="2213"/>
                  <a:pt x="7029" y="2213"/>
                </a:cubicBezTo>
                <a:lnTo>
                  <a:pt x="7030" y="2245"/>
                </a:lnTo>
                <a:cubicBezTo>
                  <a:pt x="7039" y="2387"/>
                  <a:pt x="7043" y="2531"/>
                  <a:pt x="7043" y="2678"/>
                </a:cubicBezTo>
                <a:cubicBezTo>
                  <a:pt x="7046" y="2705"/>
                  <a:pt x="7046" y="2731"/>
                  <a:pt x="7046" y="2758"/>
                </a:cubicBezTo>
                <a:cubicBezTo>
                  <a:pt x="7046" y="2776"/>
                  <a:pt x="7046" y="2794"/>
                  <a:pt x="7045" y="2811"/>
                </a:cubicBezTo>
                <a:lnTo>
                  <a:pt x="7044" y="2811"/>
                </a:lnTo>
                <a:lnTo>
                  <a:pt x="7044" y="2813"/>
                </a:lnTo>
                <a:lnTo>
                  <a:pt x="7013" y="2806"/>
                </a:lnTo>
                <a:cubicBezTo>
                  <a:pt x="6956" y="2803"/>
                  <a:pt x="6899" y="2789"/>
                  <a:pt x="6844" y="2763"/>
                </a:cubicBezTo>
                <a:cubicBezTo>
                  <a:pt x="6834" y="2765"/>
                  <a:pt x="6825" y="2761"/>
                  <a:pt x="6816" y="2756"/>
                </a:cubicBezTo>
                <a:lnTo>
                  <a:pt x="6815" y="2751"/>
                </a:lnTo>
                <a:cubicBezTo>
                  <a:pt x="6245" y="2501"/>
                  <a:pt x="5786" y="1417"/>
                  <a:pt x="5636" y="0"/>
                </a:cubicBezTo>
                <a:close/>
                <a:moveTo>
                  <a:pt x="4540" y="0"/>
                </a:moveTo>
                <a:lnTo>
                  <a:pt x="4910" y="0"/>
                </a:lnTo>
                <a:cubicBezTo>
                  <a:pt x="4617" y="463"/>
                  <a:pt x="4405" y="1232"/>
                  <a:pt x="4338" y="2135"/>
                </a:cubicBezTo>
                <a:cubicBezTo>
                  <a:pt x="4770" y="1889"/>
                  <a:pt x="5119" y="1069"/>
                  <a:pt x="5257" y="0"/>
                </a:cubicBezTo>
                <a:lnTo>
                  <a:pt x="5494" y="0"/>
                </a:lnTo>
                <a:cubicBezTo>
                  <a:pt x="5344" y="1417"/>
                  <a:pt x="4885" y="2501"/>
                  <a:pt x="4314" y="2751"/>
                </a:cubicBezTo>
                <a:lnTo>
                  <a:pt x="4314" y="2756"/>
                </a:lnTo>
                <a:cubicBezTo>
                  <a:pt x="4305" y="2761"/>
                  <a:pt x="4295" y="2765"/>
                  <a:pt x="4285" y="2763"/>
                </a:cubicBezTo>
                <a:cubicBezTo>
                  <a:pt x="4230" y="2789"/>
                  <a:pt x="4174" y="2803"/>
                  <a:pt x="4116" y="2806"/>
                </a:cubicBezTo>
                <a:lnTo>
                  <a:pt x="4086" y="2813"/>
                </a:lnTo>
                <a:lnTo>
                  <a:pt x="4086" y="2811"/>
                </a:lnTo>
                <a:lnTo>
                  <a:pt x="4085" y="2811"/>
                </a:lnTo>
                <a:cubicBezTo>
                  <a:pt x="4084" y="2794"/>
                  <a:pt x="4084" y="2776"/>
                  <a:pt x="4084" y="2758"/>
                </a:cubicBezTo>
                <a:cubicBezTo>
                  <a:pt x="4084" y="2731"/>
                  <a:pt x="4084" y="2705"/>
                  <a:pt x="4087" y="2678"/>
                </a:cubicBezTo>
                <a:cubicBezTo>
                  <a:pt x="4086" y="2531"/>
                  <a:pt x="4091" y="2387"/>
                  <a:pt x="4100" y="2245"/>
                </a:cubicBezTo>
                <a:lnTo>
                  <a:pt x="4101" y="2213"/>
                </a:lnTo>
                <a:cubicBezTo>
                  <a:pt x="4101" y="2213"/>
                  <a:pt x="4101" y="2213"/>
                  <a:pt x="4102" y="2213"/>
                </a:cubicBezTo>
                <a:cubicBezTo>
                  <a:pt x="4148" y="1348"/>
                  <a:pt x="4307" y="575"/>
                  <a:pt x="4540" y="0"/>
                </a:cubicBezTo>
                <a:close/>
                <a:moveTo>
                  <a:pt x="2638" y="0"/>
                </a:moveTo>
                <a:lnTo>
                  <a:pt x="2875" y="0"/>
                </a:lnTo>
                <a:cubicBezTo>
                  <a:pt x="3013" y="1069"/>
                  <a:pt x="3361" y="1889"/>
                  <a:pt x="3794" y="2135"/>
                </a:cubicBezTo>
                <a:cubicBezTo>
                  <a:pt x="3727" y="1232"/>
                  <a:pt x="3515" y="463"/>
                  <a:pt x="3222" y="0"/>
                </a:cubicBezTo>
                <a:lnTo>
                  <a:pt x="3592" y="0"/>
                </a:lnTo>
                <a:cubicBezTo>
                  <a:pt x="3825" y="575"/>
                  <a:pt x="3984" y="1348"/>
                  <a:pt x="4030" y="2213"/>
                </a:cubicBezTo>
                <a:cubicBezTo>
                  <a:pt x="4031" y="2213"/>
                  <a:pt x="4031" y="2213"/>
                  <a:pt x="4031" y="2213"/>
                </a:cubicBezTo>
                <a:lnTo>
                  <a:pt x="4032" y="2245"/>
                </a:lnTo>
                <a:cubicBezTo>
                  <a:pt x="4041" y="2387"/>
                  <a:pt x="4045" y="2531"/>
                  <a:pt x="4045" y="2678"/>
                </a:cubicBezTo>
                <a:cubicBezTo>
                  <a:pt x="4048" y="2705"/>
                  <a:pt x="4048" y="2731"/>
                  <a:pt x="4048" y="2758"/>
                </a:cubicBezTo>
                <a:cubicBezTo>
                  <a:pt x="4048" y="2776"/>
                  <a:pt x="4048" y="2794"/>
                  <a:pt x="4047" y="2811"/>
                </a:cubicBezTo>
                <a:lnTo>
                  <a:pt x="4046" y="2811"/>
                </a:lnTo>
                <a:lnTo>
                  <a:pt x="4046" y="2813"/>
                </a:lnTo>
                <a:lnTo>
                  <a:pt x="4015" y="2806"/>
                </a:lnTo>
                <a:cubicBezTo>
                  <a:pt x="3958" y="2803"/>
                  <a:pt x="3902" y="2789"/>
                  <a:pt x="3846" y="2763"/>
                </a:cubicBezTo>
                <a:cubicBezTo>
                  <a:pt x="3836" y="2765"/>
                  <a:pt x="3827" y="2761"/>
                  <a:pt x="3818" y="2756"/>
                </a:cubicBezTo>
                <a:lnTo>
                  <a:pt x="3817" y="2751"/>
                </a:lnTo>
                <a:cubicBezTo>
                  <a:pt x="3247" y="2501"/>
                  <a:pt x="2788" y="1417"/>
                  <a:pt x="2638" y="0"/>
                </a:cubicBezTo>
                <a:close/>
                <a:moveTo>
                  <a:pt x="1542" y="0"/>
                </a:moveTo>
                <a:lnTo>
                  <a:pt x="1912" y="0"/>
                </a:lnTo>
                <a:cubicBezTo>
                  <a:pt x="1619" y="463"/>
                  <a:pt x="1407" y="1232"/>
                  <a:pt x="1340" y="2135"/>
                </a:cubicBezTo>
                <a:cubicBezTo>
                  <a:pt x="1773" y="1889"/>
                  <a:pt x="2121" y="1069"/>
                  <a:pt x="2259" y="0"/>
                </a:cubicBezTo>
                <a:lnTo>
                  <a:pt x="2496" y="0"/>
                </a:lnTo>
                <a:cubicBezTo>
                  <a:pt x="2346" y="1417"/>
                  <a:pt x="1887" y="2501"/>
                  <a:pt x="1316" y="2751"/>
                </a:cubicBezTo>
                <a:lnTo>
                  <a:pt x="1316" y="2756"/>
                </a:lnTo>
                <a:cubicBezTo>
                  <a:pt x="1307" y="2761"/>
                  <a:pt x="1297" y="2765"/>
                  <a:pt x="1288" y="2763"/>
                </a:cubicBezTo>
                <a:cubicBezTo>
                  <a:pt x="1232" y="2789"/>
                  <a:pt x="1176" y="2803"/>
                  <a:pt x="1118" y="2806"/>
                </a:cubicBezTo>
                <a:lnTo>
                  <a:pt x="1088" y="2813"/>
                </a:lnTo>
                <a:lnTo>
                  <a:pt x="1088" y="2811"/>
                </a:lnTo>
                <a:lnTo>
                  <a:pt x="1087" y="2811"/>
                </a:lnTo>
                <a:cubicBezTo>
                  <a:pt x="1086" y="2794"/>
                  <a:pt x="1086" y="2776"/>
                  <a:pt x="1086" y="2758"/>
                </a:cubicBezTo>
                <a:cubicBezTo>
                  <a:pt x="1086" y="2731"/>
                  <a:pt x="1086" y="2705"/>
                  <a:pt x="1089" y="2678"/>
                </a:cubicBezTo>
                <a:cubicBezTo>
                  <a:pt x="1089" y="2531"/>
                  <a:pt x="1093" y="2387"/>
                  <a:pt x="1102" y="2245"/>
                </a:cubicBezTo>
                <a:lnTo>
                  <a:pt x="1103" y="2213"/>
                </a:lnTo>
                <a:cubicBezTo>
                  <a:pt x="1103" y="2213"/>
                  <a:pt x="1103" y="2213"/>
                  <a:pt x="1104" y="2213"/>
                </a:cubicBezTo>
                <a:cubicBezTo>
                  <a:pt x="1150" y="1348"/>
                  <a:pt x="1309" y="575"/>
                  <a:pt x="1542" y="0"/>
                </a:cubicBezTo>
                <a:close/>
                <a:moveTo>
                  <a:pt x="224" y="0"/>
                </a:moveTo>
                <a:lnTo>
                  <a:pt x="592" y="0"/>
                </a:lnTo>
                <a:cubicBezTo>
                  <a:pt x="827" y="573"/>
                  <a:pt x="986" y="1347"/>
                  <a:pt x="1032" y="2213"/>
                </a:cubicBezTo>
                <a:cubicBezTo>
                  <a:pt x="1033" y="2213"/>
                  <a:pt x="1033" y="2213"/>
                  <a:pt x="1033" y="2213"/>
                </a:cubicBezTo>
                <a:lnTo>
                  <a:pt x="1034" y="2245"/>
                </a:lnTo>
                <a:cubicBezTo>
                  <a:pt x="1043" y="2387"/>
                  <a:pt x="1047" y="2531"/>
                  <a:pt x="1047" y="2678"/>
                </a:cubicBezTo>
                <a:cubicBezTo>
                  <a:pt x="1050" y="2705"/>
                  <a:pt x="1050" y="2731"/>
                  <a:pt x="1050" y="2758"/>
                </a:cubicBezTo>
                <a:cubicBezTo>
                  <a:pt x="1050" y="2776"/>
                  <a:pt x="1050" y="2794"/>
                  <a:pt x="1049" y="2811"/>
                </a:cubicBezTo>
                <a:lnTo>
                  <a:pt x="1048" y="2811"/>
                </a:lnTo>
                <a:lnTo>
                  <a:pt x="1048" y="2813"/>
                </a:lnTo>
                <a:lnTo>
                  <a:pt x="1018" y="2806"/>
                </a:lnTo>
                <a:cubicBezTo>
                  <a:pt x="960" y="2803"/>
                  <a:pt x="904" y="2789"/>
                  <a:pt x="848" y="2763"/>
                </a:cubicBezTo>
                <a:cubicBezTo>
                  <a:pt x="839" y="2765"/>
                  <a:pt x="829" y="2761"/>
                  <a:pt x="820" y="2756"/>
                </a:cubicBezTo>
                <a:lnTo>
                  <a:pt x="820" y="2751"/>
                </a:lnTo>
                <a:cubicBezTo>
                  <a:pt x="500" y="2611"/>
                  <a:pt x="215" y="2209"/>
                  <a:pt x="0" y="1633"/>
                </a:cubicBezTo>
                <a:lnTo>
                  <a:pt x="0" y="663"/>
                </a:lnTo>
                <a:cubicBezTo>
                  <a:pt x="173" y="1403"/>
                  <a:pt x="459" y="1943"/>
                  <a:pt x="796" y="2135"/>
                </a:cubicBezTo>
                <a:cubicBezTo>
                  <a:pt x="729" y="1232"/>
                  <a:pt x="517" y="463"/>
                  <a:pt x="2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9" name="Google Shape;449;p81"/>
          <p:cNvSpPr txBox="1"/>
          <p:nvPr>
            <p:ph type="title"/>
          </p:nvPr>
        </p:nvSpPr>
        <p:spPr>
          <a:xfrm>
            <a:off x="457200" y="4960137"/>
            <a:ext cx="7772400" cy="1463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5000"/>
              <a:buFont typeface="Twentieth Century"/>
              <a:buNone/>
              <a:defRPr b="0" sz="5000" cap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0" name="Google Shape;450;p81"/>
          <p:cNvSpPr txBox="1"/>
          <p:nvPr>
            <p:ph idx="1" type="body"/>
          </p:nvPr>
        </p:nvSpPr>
        <p:spPr>
          <a:xfrm>
            <a:off x="8610600" y="4960137"/>
            <a:ext cx="3200400" cy="1463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wentieth Century"/>
              <a:buNone/>
              <a:defRPr sz="18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wentieth Century"/>
              <a:buNone/>
              <a:defRPr sz="18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wentieth Century"/>
              <a:buNone/>
              <a:defRPr sz="18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wentieth Century"/>
              <a:buNone/>
              <a:defRPr sz="18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wentieth Century"/>
              <a:buNone/>
              <a:defRPr sz="18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51" name="Google Shape;451;p81"/>
          <p:cNvCxnSpPr/>
          <p:nvPr/>
        </p:nvCxnSpPr>
        <p:spPr>
          <a:xfrm flipH="1" rot="10800000">
            <a:off x="8386843" y="5264105"/>
            <a:ext cx="3" cy="914401"/>
          </a:xfrm>
          <a:prstGeom prst="straightConnector1">
            <a:avLst/>
          </a:prstGeom>
          <a:noFill/>
          <a:ln cap="flat" cmpd="sng" w="19050">
            <a:solidFill>
              <a:srgbClr val="148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2" name="Google Shape;452;p81"/>
          <p:cNvSpPr txBox="1"/>
          <p:nvPr>
            <p:ph idx="12" type="sldNum"/>
          </p:nvPr>
        </p:nvSpPr>
        <p:spPr>
          <a:xfrm>
            <a:off x="10837333" y="6492296"/>
            <a:ext cx="244283" cy="23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 8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4" name="Google Shape;454;p82"/>
          <p:cNvCxnSpPr/>
          <p:nvPr/>
        </p:nvCxnSpPr>
        <p:spPr>
          <a:xfrm flipH="1" rot="10800000">
            <a:off x="761998" y="826323"/>
            <a:ext cx="4" cy="914401"/>
          </a:xfrm>
          <a:prstGeom prst="straightConnector1">
            <a:avLst/>
          </a:prstGeom>
          <a:noFill/>
          <a:ln cap="flat" cmpd="sng" w="1905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5" name="Google Shape;455;p82"/>
          <p:cNvSpPr txBox="1"/>
          <p:nvPr>
            <p:ph type="title"/>
          </p:nvPr>
        </p:nvSpPr>
        <p:spPr>
          <a:xfrm>
            <a:off x="1024127" y="585216"/>
            <a:ext cx="9720075" cy="149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5000"/>
              <a:buFont typeface="Twentieth Century"/>
              <a:buNone/>
              <a:defRPr b="0" sz="5000" cap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6" name="Google Shape;456;p82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wentieth Century"/>
              <a:buChar char=" "/>
              <a:defRPr sz="22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683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wentieth Century"/>
              <a:buChar char="­"/>
              <a:defRPr sz="2200"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683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wentieth Century"/>
              <a:buChar char="­"/>
              <a:defRPr sz="2200"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683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wentieth Century"/>
              <a:buChar char="­"/>
              <a:defRPr sz="2200"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683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200"/>
              <a:buFont typeface="Twentieth Century"/>
              <a:buChar char="­"/>
              <a:defRPr sz="2200"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7" name="Google Shape;457;p82"/>
          <p:cNvSpPr txBox="1"/>
          <p:nvPr>
            <p:ph idx="12" type="sldNum"/>
          </p:nvPr>
        </p:nvSpPr>
        <p:spPr>
          <a:xfrm>
            <a:off x="10837333" y="6492296"/>
            <a:ext cx="244283" cy="23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showMasterSp="0">
  <p:cSld name="1_Custom Layout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9" id="57" name="Google Shape;5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8" cy="1064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58" name="Google Shape;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4" y="6200421"/>
            <a:ext cx="798045" cy="54307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650948" y="1894863"/>
            <a:ext cx="4633165" cy="40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633850" y="536715"/>
            <a:ext cx="4650264" cy="11827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1"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1"/>
          <p:cNvSpPr/>
          <p:nvPr/>
        </p:nvSpPr>
        <p:spPr>
          <a:xfrm rot="5400000">
            <a:off x="5792060" y="546382"/>
            <a:ext cx="2124951" cy="212495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ED7D3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1"/>
          <p:cNvSpPr/>
          <p:nvPr>
            <p:ph idx="3" type="pic"/>
          </p:nvPr>
        </p:nvSpPr>
        <p:spPr>
          <a:xfrm>
            <a:off x="6335910" y="1036063"/>
            <a:ext cx="5033404" cy="4713331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 9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p83"/>
          <p:cNvCxnSpPr/>
          <p:nvPr/>
        </p:nvCxnSpPr>
        <p:spPr>
          <a:xfrm flipH="1" rot="10800000">
            <a:off x="761998" y="826323"/>
            <a:ext cx="4" cy="914401"/>
          </a:xfrm>
          <a:prstGeom prst="straightConnector1">
            <a:avLst/>
          </a:prstGeom>
          <a:noFill/>
          <a:ln cap="flat" cmpd="sng" w="1905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0" name="Google Shape;460;p83"/>
          <p:cNvSpPr txBox="1"/>
          <p:nvPr>
            <p:ph type="title"/>
          </p:nvPr>
        </p:nvSpPr>
        <p:spPr>
          <a:xfrm>
            <a:off x="1024127" y="585216"/>
            <a:ext cx="9720075" cy="149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5000"/>
              <a:buFont typeface="Twentieth Century"/>
              <a:buNone/>
              <a:defRPr b="0" sz="5000" cap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1" name="Google Shape;461;p83"/>
          <p:cNvSpPr txBox="1"/>
          <p:nvPr>
            <p:ph idx="1" type="body"/>
          </p:nvPr>
        </p:nvSpPr>
        <p:spPr>
          <a:xfrm>
            <a:off x="1024127" y="2179634"/>
            <a:ext cx="4754882" cy="82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300"/>
              <a:buFont typeface="Twentieth Century"/>
              <a:buNone/>
              <a:defRPr sz="2300">
                <a:solidFill>
                  <a:srgbClr val="1CADE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300"/>
              <a:buFont typeface="Twentieth Century"/>
              <a:buNone/>
              <a:defRPr sz="2300">
                <a:solidFill>
                  <a:srgbClr val="1CADE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300"/>
              <a:buFont typeface="Twentieth Century"/>
              <a:buNone/>
              <a:defRPr sz="2300">
                <a:solidFill>
                  <a:srgbClr val="1CADE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300"/>
              <a:buFont typeface="Twentieth Century"/>
              <a:buNone/>
              <a:defRPr sz="2300">
                <a:solidFill>
                  <a:srgbClr val="1CADE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300"/>
              <a:buFont typeface="Twentieth Century"/>
              <a:buNone/>
              <a:defRPr sz="2300">
                <a:solidFill>
                  <a:srgbClr val="1CADE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2" name="Google Shape;462;p83"/>
          <p:cNvSpPr txBox="1"/>
          <p:nvPr>
            <p:ph idx="2" type="body"/>
          </p:nvPr>
        </p:nvSpPr>
        <p:spPr>
          <a:xfrm>
            <a:off x="5990885" y="2179634"/>
            <a:ext cx="4754884" cy="822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3" name="Google Shape;463;p83"/>
          <p:cNvSpPr txBox="1"/>
          <p:nvPr>
            <p:ph idx="12" type="sldNum"/>
          </p:nvPr>
        </p:nvSpPr>
        <p:spPr>
          <a:xfrm>
            <a:off x="10837333" y="6492296"/>
            <a:ext cx="244283" cy="23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 5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5" name="Google Shape;465;p84"/>
          <p:cNvCxnSpPr/>
          <p:nvPr/>
        </p:nvCxnSpPr>
        <p:spPr>
          <a:xfrm flipH="1" rot="10800000">
            <a:off x="761998" y="826323"/>
            <a:ext cx="4" cy="914401"/>
          </a:xfrm>
          <a:prstGeom prst="straightConnector1">
            <a:avLst/>
          </a:prstGeom>
          <a:noFill/>
          <a:ln cap="flat" cmpd="sng" w="1905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6" name="Google Shape;466;p84"/>
          <p:cNvSpPr txBox="1"/>
          <p:nvPr>
            <p:ph type="title"/>
          </p:nvPr>
        </p:nvSpPr>
        <p:spPr>
          <a:xfrm>
            <a:off x="1024127" y="585216"/>
            <a:ext cx="9720075" cy="149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5000"/>
              <a:buFont typeface="Twentieth Century"/>
              <a:buNone/>
              <a:defRPr b="0" sz="5000" cap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7" name="Google Shape;467;p84"/>
          <p:cNvSpPr txBox="1"/>
          <p:nvPr>
            <p:ph idx="12" type="sldNum"/>
          </p:nvPr>
        </p:nvSpPr>
        <p:spPr>
          <a:xfrm>
            <a:off x="10837333" y="6492296"/>
            <a:ext cx="244283" cy="23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 10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5"/>
          <p:cNvSpPr txBox="1"/>
          <p:nvPr>
            <p:ph idx="12" type="sldNum"/>
          </p:nvPr>
        </p:nvSpPr>
        <p:spPr>
          <a:xfrm>
            <a:off x="10837333" y="6492296"/>
            <a:ext cx="244283" cy="23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 9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" name="Google Shape;471;p86"/>
          <p:cNvCxnSpPr/>
          <p:nvPr/>
        </p:nvCxnSpPr>
        <p:spPr>
          <a:xfrm flipH="1" rot="10800000">
            <a:off x="761998" y="826323"/>
            <a:ext cx="4" cy="914401"/>
          </a:xfrm>
          <a:prstGeom prst="straightConnector1">
            <a:avLst/>
          </a:prstGeom>
          <a:noFill/>
          <a:ln cap="flat" cmpd="sng" w="1905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2" name="Google Shape;472;p86"/>
          <p:cNvSpPr txBox="1"/>
          <p:nvPr>
            <p:ph type="title"/>
          </p:nvPr>
        </p:nvSpPr>
        <p:spPr>
          <a:xfrm>
            <a:off x="1024127" y="471509"/>
            <a:ext cx="4389124" cy="173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000"/>
              <a:buFont typeface="Twentieth Century"/>
              <a:buNone/>
              <a:defRPr b="0" cap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73" name="Google Shape;473;p86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400"/>
              <a:buFont typeface="Twentieth Century"/>
              <a:buChar char=" "/>
              <a:defRPr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400"/>
              <a:buFont typeface="Twentieth Century"/>
              <a:buChar char="­"/>
              <a:defRPr sz="2400"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810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400"/>
              <a:buFont typeface="Twentieth Century"/>
              <a:buChar char="­"/>
              <a:defRPr sz="2400"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810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400"/>
              <a:buFont typeface="Twentieth Century"/>
              <a:buChar char="­"/>
              <a:defRPr sz="2400"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810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400"/>
              <a:buFont typeface="Twentieth Century"/>
              <a:buChar char="­"/>
              <a:defRPr sz="2400"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4" name="Google Shape;474;p86"/>
          <p:cNvSpPr txBox="1"/>
          <p:nvPr>
            <p:ph idx="2" type="body"/>
          </p:nvPr>
        </p:nvSpPr>
        <p:spPr>
          <a:xfrm>
            <a:off x="1024126" y="2257505"/>
            <a:ext cx="4389125" cy="3762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5" name="Google Shape;475;p86"/>
          <p:cNvSpPr txBox="1"/>
          <p:nvPr>
            <p:ph idx="12" type="sldNum"/>
          </p:nvPr>
        </p:nvSpPr>
        <p:spPr>
          <a:xfrm>
            <a:off x="10837333" y="6492296"/>
            <a:ext cx="244283" cy="23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 9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7"/>
          <p:cNvSpPr txBox="1"/>
          <p:nvPr>
            <p:ph type="title"/>
          </p:nvPr>
        </p:nvSpPr>
        <p:spPr>
          <a:xfrm>
            <a:off x="457200" y="4960137"/>
            <a:ext cx="7772400" cy="1463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5000"/>
              <a:buFont typeface="Twentieth Century"/>
              <a:buNone/>
              <a:defRPr b="0" sz="5000" cap="none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78" name="Google Shape;478;p87"/>
          <p:cNvSpPr/>
          <p:nvPr>
            <p:ph idx="2" type="pic"/>
          </p:nvPr>
        </p:nvSpPr>
        <p:spPr>
          <a:xfrm>
            <a:off x="0" y="-3"/>
            <a:ext cx="12188953" cy="4572004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87"/>
          <p:cNvSpPr txBox="1"/>
          <p:nvPr>
            <p:ph idx="1" type="body"/>
          </p:nvPr>
        </p:nvSpPr>
        <p:spPr>
          <a:xfrm>
            <a:off x="8610600" y="4960137"/>
            <a:ext cx="3200400" cy="1463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wentieth Century"/>
              <a:buNone/>
              <a:defRPr sz="18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wentieth Century"/>
              <a:buNone/>
              <a:defRPr sz="18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wentieth Century"/>
              <a:buNone/>
              <a:defRPr sz="18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wentieth Century"/>
              <a:buNone/>
              <a:defRPr sz="18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wentieth Century"/>
              <a:buNone/>
              <a:defRPr sz="18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80" name="Google Shape;480;p87"/>
          <p:cNvCxnSpPr/>
          <p:nvPr/>
        </p:nvCxnSpPr>
        <p:spPr>
          <a:xfrm flipH="1" rot="10800000">
            <a:off x="8386843" y="5264105"/>
            <a:ext cx="3" cy="914401"/>
          </a:xfrm>
          <a:prstGeom prst="straightConnector1">
            <a:avLst/>
          </a:prstGeom>
          <a:noFill/>
          <a:ln cap="flat" cmpd="sng" w="19050">
            <a:solidFill>
              <a:srgbClr val="1CADE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p87"/>
          <p:cNvSpPr txBox="1"/>
          <p:nvPr>
            <p:ph idx="12" type="sldNum"/>
          </p:nvPr>
        </p:nvSpPr>
        <p:spPr>
          <a:xfrm>
            <a:off x="10837333" y="6492296"/>
            <a:ext cx="244283" cy="231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l">
              <a:spcBef>
                <a:spcPts val="0"/>
              </a:spcBef>
              <a:buNone/>
              <a:defRPr sz="1000">
                <a:solidFill>
                  <a:srgbClr val="0D0D0D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 2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0;p155" id="483" name="Google Shape;483;p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3;p155" id="484" name="Google Shape;484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2" y="6200421"/>
            <a:ext cx="798045" cy="543069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88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 1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0;p155" id="487" name="Google Shape;487;p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3;p155" id="488" name="Google Shape;488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2" y="6200421"/>
            <a:ext cx="798045" cy="543069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89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 10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0;p155" id="491" name="Google Shape;491;p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3;p155" id="492" name="Google Shape;492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2" y="6200421"/>
            <a:ext cx="798045" cy="543069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90"/>
          <p:cNvSpPr txBox="1"/>
          <p:nvPr>
            <p:ph idx="1" type="body"/>
          </p:nvPr>
        </p:nvSpPr>
        <p:spPr>
          <a:xfrm>
            <a:off x="530998" y="1075713"/>
            <a:ext cx="5468574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4" name="Google Shape;494;p90"/>
          <p:cNvSpPr txBox="1"/>
          <p:nvPr>
            <p:ph idx="2" type="body"/>
          </p:nvPr>
        </p:nvSpPr>
        <p:spPr>
          <a:xfrm>
            <a:off x="529003" y="1922141"/>
            <a:ext cx="5468574" cy="3684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5" name="Google Shape;495;p90"/>
          <p:cNvSpPr txBox="1"/>
          <p:nvPr>
            <p:ph idx="3" type="body"/>
          </p:nvPr>
        </p:nvSpPr>
        <p:spPr>
          <a:xfrm>
            <a:off x="6172198" y="1098231"/>
            <a:ext cx="5525968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6" name="Google Shape;496;p90"/>
          <p:cNvSpPr txBox="1"/>
          <p:nvPr>
            <p:ph idx="4" type="body"/>
          </p:nvPr>
        </p:nvSpPr>
        <p:spPr>
          <a:xfrm>
            <a:off x="6172198" y="1922141"/>
            <a:ext cx="5525968" cy="3684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7" name="Google Shape;497;p90"/>
          <p:cNvSpPr txBox="1"/>
          <p:nvPr>
            <p:ph type="title"/>
          </p:nvPr>
        </p:nvSpPr>
        <p:spPr>
          <a:xfrm>
            <a:off x="529002" y="0"/>
            <a:ext cx="11169164" cy="1056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98" name="Google Shape;498;p90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 2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0;p155" id="500" name="Google Shape;500;p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3;p155" id="501" name="Google Shape;501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2" y="6200421"/>
            <a:ext cx="798045" cy="543069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91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showMasterSp="0">
  <p:cSld name="2_Title and Content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0;p155" id="504" name="Google Shape;504;p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3;p155" id="505" name="Google Shape;505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2" y="6200421"/>
            <a:ext cx="798045" cy="543069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92"/>
          <p:cNvSpPr txBox="1"/>
          <p:nvPr>
            <p:ph type="title"/>
          </p:nvPr>
        </p:nvSpPr>
        <p:spPr>
          <a:xfrm>
            <a:off x="597785" y="0"/>
            <a:ext cx="11169161" cy="1056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7" name="Google Shape;507;p92"/>
          <p:cNvSpPr txBox="1"/>
          <p:nvPr>
            <p:ph idx="1" type="body"/>
          </p:nvPr>
        </p:nvSpPr>
        <p:spPr>
          <a:xfrm>
            <a:off x="565416" y="1062789"/>
            <a:ext cx="11169162" cy="4528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8" name="Google Shape;508;p92"/>
          <p:cNvSpPr txBox="1"/>
          <p:nvPr>
            <p:ph idx="12" type="sldNum"/>
          </p:nvPr>
        </p:nvSpPr>
        <p:spPr>
          <a:xfrm>
            <a:off x="0" y="0"/>
            <a:ext cx="358371" cy="350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>
            <a:lvl1pPr indent="0" lvl="0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9" id="65" name="Google Shape;6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8" cy="1064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66" name="Google Shape;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4" y="6200421"/>
            <a:ext cx="798045" cy="54307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2"/>
          <p:cNvSpPr txBox="1"/>
          <p:nvPr>
            <p:ph type="title"/>
          </p:nvPr>
        </p:nvSpPr>
        <p:spPr>
          <a:xfrm>
            <a:off x="831850" y="1709740"/>
            <a:ext cx="10515601" cy="28527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1850" y="4589464"/>
            <a:ext cx="10515601" cy="15001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showMasterSp="0">
  <p:cSld name="Cover Slide 3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0;p155" id="510" name="Google Shape;510;p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3;p155" id="511" name="Google Shape;511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2" y="6200421"/>
            <a:ext cx="798045" cy="543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38;p169" id="512" name="Google Shape;512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5561" y="1583576"/>
            <a:ext cx="4559900" cy="17487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39;p169" id="513" name="Google Shape;513;p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1570" y="4441118"/>
            <a:ext cx="4670433" cy="2445757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93"/>
          <p:cNvSpPr txBox="1"/>
          <p:nvPr>
            <p:ph idx="1" type="body"/>
          </p:nvPr>
        </p:nvSpPr>
        <p:spPr>
          <a:xfrm>
            <a:off x="0" y="3602037"/>
            <a:ext cx="12192000" cy="165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sz="36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sz="36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sz="36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sz="36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sz="36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5" name="Google Shape;515;p93"/>
          <p:cNvSpPr/>
          <p:nvPr/>
        </p:nvSpPr>
        <p:spPr>
          <a:xfrm>
            <a:off x="99391" y="6281530"/>
            <a:ext cx="1093305" cy="47708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70AD4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6" name="Google Shape;516;p93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showMasterSp="0">
  <p:cSld name="1_Custom Layout 5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0;p155" id="518" name="Google Shape;518;p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3;p155" id="519" name="Google Shape;519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2" y="6200421"/>
            <a:ext cx="798045" cy="543069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94"/>
          <p:cNvSpPr txBox="1"/>
          <p:nvPr>
            <p:ph idx="1" type="body"/>
          </p:nvPr>
        </p:nvSpPr>
        <p:spPr>
          <a:xfrm>
            <a:off x="650946" y="1894863"/>
            <a:ext cx="4633167" cy="40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1" name="Google Shape;521;p94"/>
          <p:cNvSpPr txBox="1"/>
          <p:nvPr>
            <p:ph idx="2" type="body"/>
          </p:nvPr>
        </p:nvSpPr>
        <p:spPr>
          <a:xfrm>
            <a:off x="633846" y="536712"/>
            <a:ext cx="4650268" cy="1182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2" name="Google Shape;522;p94"/>
          <p:cNvSpPr/>
          <p:nvPr/>
        </p:nvSpPr>
        <p:spPr>
          <a:xfrm rot="5400000">
            <a:off x="5792058" y="546381"/>
            <a:ext cx="2124951" cy="2124950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rgbClr val="ED7D3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3" name="Google Shape;523;p94"/>
          <p:cNvSpPr/>
          <p:nvPr>
            <p:ph idx="3" type="pic"/>
          </p:nvPr>
        </p:nvSpPr>
        <p:spPr>
          <a:xfrm>
            <a:off x="6335910" y="1036060"/>
            <a:ext cx="5033403" cy="4713331"/>
          </a:xfrm>
          <a:prstGeom prst="rect">
            <a:avLst/>
          </a:prstGeom>
          <a:noFill/>
          <a:ln>
            <a:noFill/>
          </a:ln>
        </p:spPr>
      </p:sp>
      <p:sp>
        <p:nvSpPr>
          <p:cNvPr id="524" name="Google Shape;524;p94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 9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0;p155" id="526" name="Google Shape;526;p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3;p155" id="527" name="Google Shape;527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2" y="6200421"/>
            <a:ext cx="798045" cy="543069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9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9" name="Google Shape;529;p95"/>
          <p:cNvSpPr txBox="1"/>
          <p:nvPr>
            <p:ph idx="1" type="body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0" name="Google Shape;530;p95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 9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0;p155" id="532" name="Google Shape;532;p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3;p155" id="533" name="Google Shape;533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2" y="6200421"/>
            <a:ext cx="798045" cy="543069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96"/>
          <p:cNvSpPr txBox="1"/>
          <p:nvPr>
            <p:ph idx="1" type="body"/>
          </p:nvPr>
        </p:nvSpPr>
        <p:spPr>
          <a:xfrm>
            <a:off x="587618" y="1058578"/>
            <a:ext cx="5490799" cy="432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5" name="Google Shape;535;p96"/>
          <p:cNvSpPr txBox="1"/>
          <p:nvPr>
            <p:ph idx="2" type="body"/>
          </p:nvPr>
        </p:nvSpPr>
        <p:spPr>
          <a:xfrm>
            <a:off x="6230816" y="1058579"/>
            <a:ext cx="552596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6" name="Google Shape;536;p96"/>
          <p:cNvSpPr txBox="1"/>
          <p:nvPr>
            <p:ph type="title"/>
          </p:nvPr>
        </p:nvSpPr>
        <p:spPr>
          <a:xfrm>
            <a:off x="587618" y="2403"/>
            <a:ext cx="11169162" cy="1056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7" name="Google Shape;537;p96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 showMasterSp="0">
  <p:cSld name="1_Comparison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0;p155" id="539" name="Google Shape;539;p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3;p155" id="540" name="Google Shape;540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2" y="6200421"/>
            <a:ext cx="798045" cy="543069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97"/>
          <p:cNvSpPr txBox="1"/>
          <p:nvPr>
            <p:ph idx="1" type="body"/>
          </p:nvPr>
        </p:nvSpPr>
        <p:spPr>
          <a:xfrm>
            <a:off x="530998" y="1075713"/>
            <a:ext cx="5468574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2" name="Google Shape;542;p97"/>
          <p:cNvSpPr txBox="1"/>
          <p:nvPr>
            <p:ph idx="2" type="body"/>
          </p:nvPr>
        </p:nvSpPr>
        <p:spPr>
          <a:xfrm>
            <a:off x="529003" y="1922141"/>
            <a:ext cx="5468574" cy="3684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3" name="Google Shape;543;p97"/>
          <p:cNvSpPr txBox="1"/>
          <p:nvPr>
            <p:ph idx="3" type="body"/>
          </p:nvPr>
        </p:nvSpPr>
        <p:spPr>
          <a:xfrm>
            <a:off x="6172198" y="1098231"/>
            <a:ext cx="5525968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4" name="Google Shape;544;p97"/>
          <p:cNvSpPr txBox="1"/>
          <p:nvPr>
            <p:ph idx="4" type="body"/>
          </p:nvPr>
        </p:nvSpPr>
        <p:spPr>
          <a:xfrm>
            <a:off x="6172198" y="1922141"/>
            <a:ext cx="5525968" cy="3684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5" name="Google Shape;545;p97"/>
          <p:cNvSpPr txBox="1"/>
          <p:nvPr>
            <p:ph type="title"/>
          </p:nvPr>
        </p:nvSpPr>
        <p:spPr>
          <a:xfrm>
            <a:off x="529002" y="0"/>
            <a:ext cx="11169164" cy="10561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6" name="Google Shape;546;p97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 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0;p155" id="548" name="Google Shape;548;p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3;p155" id="549" name="Google Shape;549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2" y="6200421"/>
            <a:ext cx="798045" cy="543069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98"/>
          <p:cNvSpPr txBox="1"/>
          <p:nvPr>
            <p:ph type="title"/>
          </p:nvPr>
        </p:nvSpPr>
        <p:spPr>
          <a:xfrm>
            <a:off x="531935" y="457200"/>
            <a:ext cx="424009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51" name="Google Shape;551;p98"/>
          <p:cNvSpPr txBox="1"/>
          <p:nvPr>
            <p:ph idx="1" type="body"/>
          </p:nvPr>
        </p:nvSpPr>
        <p:spPr>
          <a:xfrm>
            <a:off x="5183187" y="457201"/>
            <a:ext cx="6476879" cy="5403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2" name="Google Shape;552;p98"/>
          <p:cNvSpPr txBox="1"/>
          <p:nvPr>
            <p:ph idx="2" type="body"/>
          </p:nvPr>
        </p:nvSpPr>
        <p:spPr>
          <a:xfrm>
            <a:off x="531934" y="2057400"/>
            <a:ext cx="424009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2pPr>
            <a:lvl3pPr indent="-4064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■"/>
              <a:defRPr/>
            </a:lvl3pPr>
            <a:lvl4pPr indent="-4064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  <a:defRPr/>
            </a:lvl4pPr>
            <a:lvl5pPr indent="-4064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3" name="Google Shape;553;p98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 10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0;p155" id="555" name="Google Shape;555;p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3;p155" id="556" name="Google Shape;556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62" y="6200421"/>
            <a:ext cx="798045" cy="54306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99"/>
          <p:cNvSpPr txBox="1"/>
          <p:nvPr>
            <p:ph type="title"/>
          </p:nvPr>
        </p:nvSpPr>
        <p:spPr>
          <a:xfrm>
            <a:off x="567102" y="457200"/>
            <a:ext cx="420492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58" name="Google Shape;558;p99"/>
          <p:cNvSpPr/>
          <p:nvPr>
            <p:ph idx="2" type="pic"/>
          </p:nvPr>
        </p:nvSpPr>
        <p:spPr>
          <a:xfrm>
            <a:off x="5183187" y="457201"/>
            <a:ext cx="6492998" cy="5403852"/>
          </a:xfrm>
          <a:prstGeom prst="rect">
            <a:avLst/>
          </a:prstGeom>
          <a:noFill/>
          <a:ln>
            <a:noFill/>
          </a:ln>
        </p:spPr>
      </p:sp>
      <p:sp>
        <p:nvSpPr>
          <p:cNvPr id="559" name="Google Shape;559;p99"/>
          <p:cNvSpPr txBox="1"/>
          <p:nvPr>
            <p:ph idx="1" type="body"/>
          </p:nvPr>
        </p:nvSpPr>
        <p:spPr>
          <a:xfrm>
            <a:off x="567102" y="2057400"/>
            <a:ext cx="4204924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0" name="Google Shape;560;p99"/>
          <p:cNvSpPr txBox="1"/>
          <p:nvPr>
            <p:ph idx="12" type="sldNum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/>
            </a:lvl1pPr>
            <a:lvl2pPr indent="0" lvl="1" marL="0" algn="r">
              <a:spcBef>
                <a:spcPts val="0"/>
              </a:spcBef>
              <a:buNone/>
              <a:defRPr sz="1200"/>
            </a:lvl2pPr>
            <a:lvl3pPr indent="0" lvl="2" marL="0" algn="r">
              <a:spcBef>
                <a:spcPts val="0"/>
              </a:spcBef>
              <a:buNone/>
              <a:defRPr sz="1200"/>
            </a:lvl3pPr>
            <a:lvl4pPr indent="0" lvl="3" marL="0" algn="r">
              <a:spcBef>
                <a:spcPts val="0"/>
              </a:spcBef>
              <a:buNone/>
              <a:defRPr sz="1200"/>
            </a:lvl4pPr>
            <a:lvl5pPr indent="0" lvl="4" marL="0" algn="r">
              <a:spcBef>
                <a:spcPts val="0"/>
              </a:spcBef>
              <a:buNone/>
              <a:defRPr sz="1200"/>
            </a:lvl5pPr>
            <a:lvl6pPr indent="0" lvl="5" marL="0" algn="r">
              <a:spcBef>
                <a:spcPts val="0"/>
              </a:spcBef>
              <a:buNone/>
              <a:defRPr sz="1200"/>
            </a:lvl6pPr>
            <a:lvl7pPr indent="0" lvl="6" marL="0" algn="r">
              <a:spcBef>
                <a:spcPts val="0"/>
              </a:spcBef>
              <a:buNone/>
              <a:defRPr sz="1200"/>
            </a:lvl7pPr>
            <a:lvl8pPr indent="0" lvl="7" marL="0" algn="r">
              <a:spcBef>
                <a:spcPts val="0"/>
              </a:spcBef>
              <a:buNone/>
              <a:defRPr sz="1200"/>
            </a:lvl8pPr>
            <a:lvl9pPr indent="0" lvl="8" marL="0" algn="r">
              <a:spcBef>
                <a:spcPts val="0"/>
              </a:spcBef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00"/>
          <p:cNvSpPr/>
          <p:nvPr/>
        </p:nvSpPr>
        <p:spPr>
          <a:xfrm>
            <a:off x="4686" y="3522"/>
            <a:ext cx="1092597" cy="81944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1F6FF">
              <a:alpha val="32941"/>
            </a:srgbClr>
          </a:solidFill>
          <a:ln cap="rnd" cmpd="sng" w="9525">
            <a:solidFill>
              <a:srgbClr val="72A6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3" name="Google Shape;563;p100"/>
          <p:cNvSpPr/>
          <p:nvPr/>
        </p:nvSpPr>
        <p:spPr>
          <a:xfrm>
            <a:off x="225088" y="21102"/>
            <a:ext cx="2269590" cy="1702194"/>
          </a:xfrm>
          <a:prstGeom prst="ellipse">
            <a:avLst/>
          </a:prstGeom>
          <a:noFill/>
          <a:ln cap="rnd" cmpd="sng" w="27300">
            <a:solidFill>
              <a:srgbClr val="DCE9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25400">
              <a:srgbClr val="6F91C4">
                <a:alpha val="8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4" name="Google Shape;564;p100"/>
          <p:cNvSpPr/>
          <p:nvPr/>
        </p:nvSpPr>
        <p:spPr>
          <a:xfrm rot="2315674">
            <a:off x="243840" y="1055075"/>
            <a:ext cx="1500959" cy="1102628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78" y="10800"/>
                </a:moveTo>
                <a:cubicBezTo>
                  <a:pt x="1878" y="15353"/>
                  <a:pt x="5872" y="19044"/>
                  <a:pt x="10800" y="19044"/>
                </a:cubicBezTo>
                <a:cubicBezTo>
                  <a:pt x="15728" y="19044"/>
                  <a:pt x="19722" y="15353"/>
                  <a:pt x="19722" y="10800"/>
                </a:cubicBezTo>
                <a:cubicBezTo>
                  <a:pt x="19722" y="6247"/>
                  <a:pt x="15728" y="2556"/>
                  <a:pt x="10800" y="2556"/>
                </a:cubicBezTo>
                <a:cubicBezTo>
                  <a:pt x="5872" y="2556"/>
                  <a:pt x="1878" y="6247"/>
                  <a:pt x="1878" y="10800"/>
                </a:cubicBezTo>
                <a:close/>
              </a:path>
            </a:pathLst>
          </a:custGeom>
          <a:gradFill>
            <a:gsLst>
              <a:gs pos="0">
                <a:srgbClr val="F5F9FF">
                  <a:alpha val="69803"/>
                </a:srgbClr>
              </a:gs>
              <a:gs pos="70000">
                <a:srgbClr val="FBFCFF">
                  <a:alpha val="54901"/>
                </a:srgbClr>
              </a:gs>
              <a:gs pos="100000">
                <a:srgbClr val="72ABFF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649AEA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dir="4500000" dist="15000">
              <a:srgbClr val="2F4565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5" name="Google Shape;565;p100"/>
          <p:cNvSpPr/>
          <p:nvPr/>
        </p:nvSpPr>
        <p:spPr>
          <a:xfrm>
            <a:off x="1350497" y="-54"/>
            <a:ext cx="10841505" cy="68580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6" name="Google Shape;566;p100"/>
          <p:cNvSpPr/>
          <p:nvPr/>
        </p:nvSpPr>
        <p:spPr>
          <a:xfrm>
            <a:off x="1353310" y="-54"/>
            <a:ext cx="97540" cy="685805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rotWithShape="0" dir="10800000" dist="38000">
              <a:srgbClr val="51617A">
                <a:alpha val="2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7" name="Google Shape;567;p100"/>
          <p:cNvSpPr txBox="1"/>
          <p:nvPr>
            <p:ph type="title"/>
          </p:nvPr>
        </p:nvSpPr>
        <p:spPr>
          <a:xfrm>
            <a:off x="1910077" y="359897"/>
            <a:ext cx="9875524" cy="147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59"/>
              </a:buClr>
              <a:buSzPts val="4300"/>
              <a:buFont typeface="Gill Sans"/>
              <a:buNone/>
              <a:defRPr b="0" sz="4300">
                <a:solidFill>
                  <a:srgbClr val="1D22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8" name="Google Shape;568;p100"/>
          <p:cNvSpPr txBox="1"/>
          <p:nvPr>
            <p:ph idx="1" type="body"/>
          </p:nvPr>
        </p:nvSpPr>
        <p:spPr>
          <a:xfrm>
            <a:off x="1910077" y="1850064"/>
            <a:ext cx="9875524" cy="1752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1236"/>
              </a:buClr>
              <a:buSzPts val="2600"/>
              <a:buFont typeface="Gill Sans"/>
              <a:buNone/>
              <a:defRPr sz="2600">
                <a:solidFill>
                  <a:srgbClr val="0E123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1236"/>
              </a:buClr>
              <a:buSzPts val="2600"/>
              <a:buFont typeface="Gill Sans"/>
              <a:buNone/>
              <a:defRPr sz="2600">
                <a:solidFill>
                  <a:srgbClr val="0E12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1236"/>
              </a:buClr>
              <a:buSzPts val="2600"/>
              <a:buFont typeface="Gill Sans"/>
              <a:buNone/>
              <a:defRPr sz="2600">
                <a:solidFill>
                  <a:srgbClr val="0E12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1236"/>
              </a:buClr>
              <a:buSzPts val="2600"/>
              <a:buFont typeface="Gill Sans"/>
              <a:buNone/>
              <a:defRPr sz="2600">
                <a:solidFill>
                  <a:srgbClr val="0E12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1236"/>
              </a:buClr>
              <a:buSzPts val="2600"/>
              <a:buFont typeface="Gill Sans"/>
              <a:buNone/>
              <a:defRPr sz="2600">
                <a:solidFill>
                  <a:srgbClr val="0E12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9" name="Google Shape;569;p100"/>
          <p:cNvSpPr/>
          <p:nvPr/>
        </p:nvSpPr>
        <p:spPr>
          <a:xfrm>
            <a:off x="1228577" y="1413801"/>
            <a:ext cx="280421" cy="210317"/>
          </a:xfrm>
          <a:prstGeom prst="ellipse">
            <a:avLst/>
          </a:prstGeom>
          <a:gradFill>
            <a:gsLst>
              <a:gs pos="0">
                <a:srgbClr val="E1EEFF">
                  <a:alpha val="94901"/>
                </a:srgbClr>
              </a:gs>
              <a:gs pos="50000">
                <a:srgbClr val="C4DEFF">
                  <a:alpha val="89803"/>
                </a:srgbClr>
              </a:gs>
              <a:gs pos="95000">
                <a:srgbClr val="7BBAFF">
                  <a:alpha val="87843"/>
                </a:srgbClr>
              </a:gs>
              <a:gs pos="100000">
                <a:srgbClr val="2699FF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5896CD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0" name="Google Shape;570;p100"/>
          <p:cNvSpPr/>
          <p:nvPr/>
        </p:nvSpPr>
        <p:spPr>
          <a:xfrm>
            <a:off x="1542900" y="1345014"/>
            <a:ext cx="85349" cy="64011"/>
          </a:xfrm>
          <a:prstGeom prst="ellipse">
            <a:avLst/>
          </a:prstGeom>
          <a:noFill/>
          <a:ln cap="rnd" cmpd="sng" w="12700">
            <a:solidFill>
              <a:srgbClr val="568AB7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1" name="Google Shape;571;p100"/>
          <p:cNvSpPr txBox="1"/>
          <p:nvPr>
            <p:ph idx="12" type="sldNum"/>
          </p:nvPr>
        </p:nvSpPr>
        <p:spPr>
          <a:xfrm>
            <a:off x="11652838" y="6512565"/>
            <a:ext cx="273652" cy="269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 10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1"/>
          <p:cNvSpPr/>
          <p:nvPr/>
        </p:nvSpPr>
        <p:spPr>
          <a:xfrm>
            <a:off x="3043852" y="-54"/>
            <a:ext cx="9144001" cy="68580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4" name="Google Shape;574;p101"/>
          <p:cNvSpPr txBox="1"/>
          <p:nvPr>
            <p:ph type="title"/>
          </p:nvPr>
        </p:nvSpPr>
        <p:spPr>
          <a:xfrm>
            <a:off x="3437856" y="2600325"/>
            <a:ext cx="853440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1D2259"/>
              </a:buClr>
              <a:buSzPts val="4000"/>
              <a:buFont typeface="Gill Sans"/>
              <a:buNone/>
              <a:defRPr cap="none">
                <a:solidFill>
                  <a:srgbClr val="1D22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5" name="Google Shape;575;p101"/>
          <p:cNvSpPr txBox="1"/>
          <p:nvPr>
            <p:ph idx="1" type="body"/>
          </p:nvPr>
        </p:nvSpPr>
        <p:spPr>
          <a:xfrm>
            <a:off x="3437856" y="1066800"/>
            <a:ext cx="8534401" cy="1509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236"/>
              </a:buClr>
              <a:buSzPts val="2000"/>
              <a:buFont typeface="Gill Sans"/>
              <a:buNone/>
              <a:defRPr sz="2000">
                <a:solidFill>
                  <a:srgbClr val="0E123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236"/>
              </a:buClr>
              <a:buSzPts val="2000"/>
              <a:buFont typeface="Gill Sans"/>
              <a:buNone/>
              <a:defRPr sz="2000">
                <a:solidFill>
                  <a:srgbClr val="0E123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236"/>
              </a:buClr>
              <a:buSzPts val="2000"/>
              <a:buFont typeface="Gill Sans"/>
              <a:buNone/>
              <a:defRPr sz="2000">
                <a:solidFill>
                  <a:srgbClr val="0E123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236"/>
              </a:buClr>
              <a:buSzPts val="2000"/>
              <a:buFont typeface="Gill Sans"/>
              <a:buNone/>
              <a:defRPr sz="2000">
                <a:solidFill>
                  <a:srgbClr val="0E123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236"/>
              </a:buClr>
              <a:buSzPts val="2000"/>
              <a:buFont typeface="Gill Sans"/>
              <a:buNone/>
              <a:defRPr sz="2000">
                <a:solidFill>
                  <a:srgbClr val="0E123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6" name="Google Shape;576;p101"/>
          <p:cNvSpPr/>
          <p:nvPr/>
        </p:nvSpPr>
        <p:spPr>
          <a:xfrm>
            <a:off x="3048000" y="0"/>
            <a:ext cx="101600" cy="685805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rotWithShape="0" dir="10800000" dist="38000">
              <a:srgbClr val="51617A">
                <a:alpha val="2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7" name="Google Shape;577;p101"/>
          <p:cNvSpPr/>
          <p:nvPr/>
        </p:nvSpPr>
        <p:spPr>
          <a:xfrm>
            <a:off x="2896428" y="2814653"/>
            <a:ext cx="280421" cy="210317"/>
          </a:xfrm>
          <a:prstGeom prst="ellipse">
            <a:avLst/>
          </a:prstGeom>
          <a:gradFill>
            <a:gsLst>
              <a:gs pos="0">
                <a:srgbClr val="E1EEFF">
                  <a:alpha val="94901"/>
                </a:srgbClr>
              </a:gs>
              <a:gs pos="50000">
                <a:srgbClr val="C4DEFF">
                  <a:alpha val="89803"/>
                </a:srgbClr>
              </a:gs>
              <a:gs pos="95000">
                <a:srgbClr val="7BBAFF">
                  <a:alpha val="87843"/>
                </a:srgbClr>
              </a:gs>
              <a:gs pos="100000">
                <a:srgbClr val="2699FF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5896CD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8" name="Google Shape;578;p101"/>
          <p:cNvSpPr/>
          <p:nvPr/>
        </p:nvSpPr>
        <p:spPr>
          <a:xfrm>
            <a:off x="3210752" y="2745869"/>
            <a:ext cx="85349" cy="64011"/>
          </a:xfrm>
          <a:prstGeom prst="ellipse">
            <a:avLst/>
          </a:prstGeom>
          <a:noFill/>
          <a:ln cap="rnd" cmpd="sng" w="12700">
            <a:solidFill>
              <a:srgbClr val="568AB7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9" name="Google Shape;579;p101"/>
          <p:cNvSpPr txBox="1"/>
          <p:nvPr>
            <p:ph idx="12" type="sldNum"/>
          </p:nvPr>
        </p:nvSpPr>
        <p:spPr>
          <a:xfrm>
            <a:off x="11652838" y="6512565"/>
            <a:ext cx="273652" cy="269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 10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2"/>
          <p:cNvSpPr/>
          <p:nvPr/>
        </p:nvSpPr>
        <p:spPr>
          <a:xfrm>
            <a:off x="4686" y="3522"/>
            <a:ext cx="1092597" cy="819446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1F6FF">
              <a:alpha val="32941"/>
            </a:srgbClr>
          </a:solidFill>
          <a:ln cap="rnd" cmpd="sng" w="9525">
            <a:solidFill>
              <a:srgbClr val="72A6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2" name="Google Shape;582;p102"/>
          <p:cNvSpPr/>
          <p:nvPr/>
        </p:nvSpPr>
        <p:spPr>
          <a:xfrm>
            <a:off x="225088" y="21102"/>
            <a:ext cx="2269590" cy="1702194"/>
          </a:xfrm>
          <a:prstGeom prst="ellipse">
            <a:avLst/>
          </a:prstGeom>
          <a:noFill/>
          <a:ln cap="rnd" cmpd="sng" w="27300">
            <a:solidFill>
              <a:srgbClr val="DCE9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dir="5400000" dist="25400">
              <a:srgbClr val="6F91C4">
                <a:alpha val="8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3" name="Google Shape;583;p102"/>
          <p:cNvSpPr/>
          <p:nvPr/>
        </p:nvSpPr>
        <p:spPr>
          <a:xfrm rot="2315674">
            <a:off x="243840" y="1055075"/>
            <a:ext cx="1500959" cy="1102628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78" y="10800"/>
                </a:moveTo>
                <a:cubicBezTo>
                  <a:pt x="1878" y="15353"/>
                  <a:pt x="5872" y="19044"/>
                  <a:pt x="10800" y="19044"/>
                </a:cubicBezTo>
                <a:cubicBezTo>
                  <a:pt x="15728" y="19044"/>
                  <a:pt x="19722" y="15353"/>
                  <a:pt x="19722" y="10800"/>
                </a:cubicBezTo>
                <a:cubicBezTo>
                  <a:pt x="19722" y="6247"/>
                  <a:pt x="15728" y="2556"/>
                  <a:pt x="10800" y="2556"/>
                </a:cubicBezTo>
                <a:cubicBezTo>
                  <a:pt x="5872" y="2556"/>
                  <a:pt x="1878" y="6247"/>
                  <a:pt x="1878" y="10800"/>
                </a:cubicBezTo>
                <a:close/>
              </a:path>
            </a:pathLst>
          </a:custGeom>
          <a:gradFill>
            <a:gsLst>
              <a:gs pos="0">
                <a:srgbClr val="F5F9FF">
                  <a:alpha val="69803"/>
                </a:srgbClr>
              </a:gs>
              <a:gs pos="70000">
                <a:srgbClr val="FBFCFF">
                  <a:alpha val="54901"/>
                </a:srgbClr>
              </a:gs>
              <a:gs pos="100000">
                <a:srgbClr val="72ABFF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649AEA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dir="4500000" dist="15000">
              <a:srgbClr val="2F4565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4" name="Google Shape;584;p102"/>
          <p:cNvSpPr/>
          <p:nvPr/>
        </p:nvSpPr>
        <p:spPr>
          <a:xfrm>
            <a:off x="1350497" y="-54"/>
            <a:ext cx="10841505" cy="68580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5" name="Google Shape;585;p102"/>
          <p:cNvSpPr/>
          <p:nvPr/>
        </p:nvSpPr>
        <p:spPr>
          <a:xfrm>
            <a:off x="1353310" y="-54"/>
            <a:ext cx="97540" cy="685805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rotWithShape="0" dir="10800000" dist="38000">
              <a:srgbClr val="51617A">
                <a:alpha val="24705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6" name="Google Shape;586;p102"/>
          <p:cNvSpPr txBox="1"/>
          <p:nvPr>
            <p:ph type="title"/>
          </p:nvPr>
        </p:nvSpPr>
        <p:spPr>
          <a:xfrm>
            <a:off x="1914144" y="274320"/>
            <a:ext cx="9997441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59"/>
              </a:buClr>
              <a:buSzPts val="4300"/>
              <a:buFont typeface="Gill Sans"/>
              <a:buNone/>
              <a:defRPr b="0" sz="4300">
                <a:solidFill>
                  <a:srgbClr val="1D22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7" name="Google Shape;587;p102"/>
          <p:cNvSpPr txBox="1"/>
          <p:nvPr>
            <p:ph idx="1" type="body"/>
          </p:nvPr>
        </p:nvSpPr>
        <p:spPr>
          <a:xfrm>
            <a:off x="1914144" y="1524000"/>
            <a:ext cx="4876802" cy="46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29DD1"/>
              </a:buClr>
              <a:buSzPts val="2240"/>
              <a:buFont typeface="Gill Sans"/>
              <a:buChar char="●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29DD1"/>
              </a:buClr>
              <a:buSzPts val="2800"/>
              <a:buFont typeface="Gill Sans"/>
              <a:buChar char="◦"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29DD1"/>
              </a:buClr>
              <a:buSzPts val="2800"/>
              <a:buFont typeface="Gill Sans"/>
              <a:buChar char="●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29DD1"/>
              </a:buClr>
              <a:buSzPts val="2800"/>
              <a:buFont typeface="Gill Sans"/>
              <a:buChar char="●"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29DD1"/>
              </a:buClr>
              <a:buSzPts val="2800"/>
              <a:buFont typeface="Gill Sans"/>
              <a:buChar char="●"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8" name="Google Shape;588;p102"/>
          <p:cNvSpPr txBox="1"/>
          <p:nvPr>
            <p:ph idx="12" type="sldNum"/>
          </p:nvPr>
        </p:nvSpPr>
        <p:spPr>
          <a:xfrm>
            <a:off x="11652838" y="6512565"/>
            <a:ext cx="273652" cy="269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rgbClr val="618FD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8.xml"/><Relationship Id="rId42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39.xml"/><Relationship Id="rId44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1.xml"/><Relationship Id="rId46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3.xml"/><Relationship Id="rId107" Type="http://schemas.openxmlformats.org/officeDocument/2006/relationships/slideLayout" Target="../slideLayouts/slideLayout105.xml"/><Relationship Id="rId106" Type="http://schemas.openxmlformats.org/officeDocument/2006/relationships/slideLayout" Target="../slideLayouts/slideLayout104.xml"/><Relationship Id="rId105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2.xml"/><Relationship Id="rId109" Type="http://schemas.openxmlformats.org/officeDocument/2006/relationships/slideLayout" Target="../slideLayouts/slideLayout107.xml"/><Relationship Id="rId108" Type="http://schemas.openxmlformats.org/officeDocument/2006/relationships/slideLayout" Target="../slideLayouts/slideLayout106.xml"/><Relationship Id="rId48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5.xml"/><Relationship Id="rId49" Type="http://schemas.openxmlformats.org/officeDocument/2006/relationships/slideLayout" Target="../slideLayouts/slideLayout47.xml"/><Relationship Id="rId103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0.xml"/><Relationship Id="rId101" Type="http://schemas.openxmlformats.org/officeDocument/2006/relationships/slideLayout" Target="../slideLayouts/slideLayout99.xml"/><Relationship Id="rId100" Type="http://schemas.openxmlformats.org/officeDocument/2006/relationships/slideLayout" Target="../slideLayouts/slideLayout98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27.xml"/><Relationship Id="rId95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2.xml"/><Relationship Id="rId97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.xml"/><Relationship Id="rId9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91" Type="http://schemas.openxmlformats.org/officeDocument/2006/relationships/slideLayout" Target="../slideLayouts/slideLayout89.xml"/><Relationship Id="rId90" Type="http://schemas.openxmlformats.org/officeDocument/2006/relationships/slideLayout" Target="../slideLayouts/slideLayout88.xml"/><Relationship Id="rId93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0.xml"/><Relationship Id="rId115" Type="http://schemas.openxmlformats.org/officeDocument/2006/relationships/theme" Target="../theme/theme2.xml"/><Relationship Id="rId15" Type="http://schemas.openxmlformats.org/officeDocument/2006/relationships/slideLayout" Target="../slideLayouts/slideLayout13.xml"/><Relationship Id="rId110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14" Type="http://schemas.openxmlformats.org/officeDocument/2006/relationships/slideLayout" Target="../slideLayouts/slideLayout112.xml"/><Relationship Id="rId18" Type="http://schemas.openxmlformats.org/officeDocument/2006/relationships/slideLayout" Target="../slideLayouts/slideLayout16.xml"/><Relationship Id="rId113" Type="http://schemas.openxmlformats.org/officeDocument/2006/relationships/slideLayout" Target="../slideLayouts/slideLayout111.xml"/><Relationship Id="rId112" Type="http://schemas.openxmlformats.org/officeDocument/2006/relationships/slideLayout" Target="../slideLayouts/slideLayout110.xml"/><Relationship Id="rId111" Type="http://schemas.openxmlformats.org/officeDocument/2006/relationships/slideLayout" Target="../slideLayouts/slideLayout109.xml"/><Relationship Id="rId84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5.xml"/><Relationship Id="rId89" Type="http://schemas.openxmlformats.org/officeDocument/2006/relationships/slideLayout" Target="../slideLayouts/slideLayout87.xml"/><Relationship Id="rId80" Type="http://schemas.openxmlformats.org/officeDocument/2006/relationships/slideLayout" Target="../slideLayouts/slideLayout78.xml"/><Relationship Id="rId82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79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73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2.xml"/><Relationship Id="rId77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6.xml"/><Relationship Id="rId71" Type="http://schemas.openxmlformats.org/officeDocument/2006/relationships/slideLayout" Target="../slideLayouts/slideLayout69.xml"/><Relationship Id="rId70" Type="http://schemas.openxmlformats.org/officeDocument/2006/relationships/slideLayout" Target="../slideLayouts/slideLayout68.xml"/><Relationship Id="rId62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1.xml"/><Relationship Id="rId66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5.xml"/><Relationship Id="rId60" Type="http://schemas.openxmlformats.org/officeDocument/2006/relationships/slideLayout" Target="../slideLayouts/slideLayout58.xml"/><Relationship Id="rId69" Type="http://schemas.openxmlformats.org/officeDocument/2006/relationships/slideLayout" Target="../slideLayouts/slideLayout67.xml"/><Relationship Id="rId51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2.xml"/><Relationship Id="rId57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4.xml"/><Relationship Id="rId59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9" id="10" name="Google Shape;1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68097" y="5813345"/>
            <a:ext cx="2033477" cy="1064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11" name="Google Shape;1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62" y="6200421"/>
            <a:ext cx="798045" cy="5430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 txBox="1"/>
          <p:nvPr>
            <p:ph type="title"/>
          </p:nvPr>
        </p:nvSpPr>
        <p:spPr>
          <a:xfrm>
            <a:off x="415600" y="593366"/>
            <a:ext cx="11360802" cy="763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15600" y="1536633"/>
            <a:ext cx="11360802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11578393" y="6258988"/>
            <a:ext cx="449819" cy="442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  <p:sldLayoutId id="2147483705" r:id="rId59"/>
    <p:sldLayoutId id="2147483706" r:id="rId60"/>
    <p:sldLayoutId id="2147483707" r:id="rId61"/>
    <p:sldLayoutId id="2147483708" r:id="rId62"/>
    <p:sldLayoutId id="2147483709" r:id="rId63"/>
    <p:sldLayoutId id="2147483710" r:id="rId64"/>
    <p:sldLayoutId id="2147483711" r:id="rId65"/>
    <p:sldLayoutId id="2147483712" r:id="rId66"/>
    <p:sldLayoutId id="2147483713" r:id="rId67"/>
    <p:sldLayoutId id="2147483714" r:id="rId68"/>
    <p:sldLayoutId id="2147483715" r:id="rId69"/>
    <p:sldLayoutId id="2147483716" r:id="rId70"/>
    <p:sldLayoutId id="2147483717" r:id="rId71"/>
    <p:sldLayoutId id="2147483718" r:id="rId72"/>
    <p:sldLayoutId id="2147483719" r:id="rId73"/>
    <p:sldLayoutId id="2147483720" r:id="rId74"/>
    <p:sldLayoutId id="2147483721" r:id="rId75"/>
    <p:sldLayoutId id="2147483722" r:id="rId76"/>
    <p:sldLayoutId id="2147483723" r:id="rId77"/>
    <p:sldLayoutId id="2147483724" r:id="rId78"/>
    <p:sldLayoutId id="2147483725" r:id="rId79"/>
    <p:sldLayoutId id="2147483726" r:id="rId80"/>
    <p:sldLayoutId id="2147483727" r:id="rId81"/>
    <p:sldLayoutId id="2147483728" r:id="rId82"/>
    <p:sldLayoutId id="2147483729" r:id="rId83"/>
    <p:sldLayoutId id="2147483730" r:id="rId84"/>
    <p:sldLayoutId id="2147483731" r:id="rId85"/>
    <p:sldLayoutId id="2147483732" r:id="rId86"/>
    <p:sldLayoutId id="2147483733" r:id="rId87"/>
    <p:sldLayoutId id="2147483734" r:id="rId88"/>
    <p:sldLayoutId id="2147483735" r:id="rId89"/>
    <p:sldLayoutId id="2147483736" r:id="rId90"/>
    <p:sldLayoutId id="2147483737" r:id="rId91"/>
    <p:sldLayoutId id="2147483738" r:id="rId92"/>
    <p:sldLayoutId id="2147483739" r:id="rId93"/>
    <p:sldLayoutId id="2147483740" r:id="rId94"/>
    <p:sldLayoutId id="2147483741" r:id="rId95"/>
    <p:sldLayoutId id="2147483742" r:id="rId96"/>
    <p:sldLayoutId id="2147483743" r:id="rId97"/>
    <p:sldLayoutId id="2147483744" r:id="rId98"/>
    <p:sldLayoutId id="2147483745" r:id="rId99"/>
    <p:sldLayoutId id="2147483746" r:id="rId100"/>
    <p:sldLayoutId id="2147483747" r:id="rId101"/>
    <p:sldLayoutId id="2147483748" r:id="rId102"/>
    <p:sldLayoutId id="2147483749" r:id="rId103"/>
    <p:sldLayoutId id="2147483750" r:id="rId104"/>
    <p:sldLayoutId id="2147483751" r:id="rId105"/>
    <p:sldLayoutId id="2147483752" r:id="rId106"/>
    <p:sldLayoutId id="2147483753" r:id="rId107"/>
    <p:sldLayoutId id="2147483754" r:id="rId108"/>
    <p:sldLayoutId id="2147483755" r:id="rId109"/>
    <p:sldLayoutId id="2147483756" r:id="rId110"/>
    <p:sldLayoutId id="2147483757" r:id="rId111"/>
    <p:sldLayoutId id="2147483758" r:id="rId112"/>
    <p:sldLayoutId id="2147483759" r:id="rId113"/>
    <p:sldLayoutId id="2147483760" r:id="rId1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"/>
          <p:cNvSpPr txBox="1"/>
          <p:nvPr/>
        </p:nvSpPr>
        <p:spPr>
          <a:xfrm>
            <a:off x="407319" y="0"/>
            <a:ext cx="111693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Member Induction </a:t>
            </a:r>
            <a:endParaRPr/>
          </a:p>
        </p:txBody>
      </p:sp>
      <p:sp>
        <p:nvSpPr>
          <p:cNvPr id="649" name="Google Shape;649;p1"/>
          <p:cNvSpPr txBox="1"/>
          <p:nvPr/>
        </p:nvSpPr>
        <p:spPr>
          <a:xfrm>
            <a:off x="3712464" y="1313200"/>
            <a:ext cx="8094000" cy="4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  : </a:t>
            </a:r>
            <a:r>
              <a:rPr b="1" lang="en-US" sz="3200"/>
              <a:t>R. Balamurugan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Business Name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3200"/>
              <a:t>BM Wall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Category	</a:t>
            </a:r>
            <a:r>
              <a:rPr b="1" lang="en-US" sz="3200"/>
              <a:t>     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:</a:t>
            </a: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300">
                <a:solidFill>
                  <a:schemeClr val="dk1"/>
                </a:solidFill>
              </a:rPr>
              <a:t>Toughened Glass Works and Facades</a:t>
            </a:r>
            <a:endParaRPr b="1" sz="36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Mobile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  : </a:t>
            </a:r>
            <a:r>
              <a:rPr b="1" lang="en-US" sz="3200"/>
              <a:t>9884178100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Sponsor  		    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3200"/>
              <a:t>Mr. Velmurugan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0" name="Google Shape;650;p1"/>
          <p:cNvPicPr preferRelativeResize="0"/>
          <p:nvPr/>
        </p:nvPicPr>
        <p:blipFill rotWithShape="1">
          <a:blip r:embed="rId3">
            <a:alphaModFix/>
          </a:blip>
          <a:srcRect b="3942" l="0" r="0" t="3951"/>
          <a:stretch/>
        </p:blipFill>
        <p:spPr>
          <a:xfrm>
            <a:off x="149900" y="1056177"/>
            <a:ext cx="3314397" cy="4580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"/>
          <p:cNvSpPr txBox="1"/>
          <p:nvPr/>
        </p:nvSpPr>
        <p:spPr>
          <a:xfrm>
            <a:off x="511419" y="-53200"/>
            <a:ext cx="111693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F203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CF2030"/>
                </a:solidFill>
                <a:latin typeface="Arial"/>
                <a:ea typeface="Arial"/>
                <a:cs typeface="Arial"/>
                <a:sym typeface="Arial"/>
              </a:rPr>
              <a:t>New Member Introduction </a:t>
            </a:r>
            <a:endParaRPr/>
          </a:p>
        </p:txBody>
      </p:sp>
      <p:sp>
        <p:nvSpPr>
          <p:cNvPr id="656" name="Google Shape;656;p2"/>
          <p:cNvSpPr txBox="1"/>
          <p:nvPr/>
        </p:nvSpPr>
        <p:spPr>
          <a:xfrm>
            <a:off x="511425" y="753625"/>
            <a:ext cx="10344300" cy="56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/>
              <a:t>Balamurugan is a Civil Engineer by profession - He was born in Dubai and brought up in Mayiladuthurai. </a:t>
            </a:r>
            <a:endParaRPr b="1" sz="2000"/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/>
              <a:t>He holds a professional degree in civil engineering from St Peter's Engineering college, Chennai.</a:t>
            </a:r>
            <a:endParaRPr b="1" sz="2000"/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/>
              <a:t> His company – </a:t>
            </a:r>
            <a:r>
              <a:rPr b="1" lang="en-US" sz="2200"/>
              <a:t>BM WALL</a:t>
            </a:r>
            <a:r>
              <a:rPr b="1" lang="en-US" sz="2000"/>
              <a:t> have designed and planned some of the most innovative residential and commercial buildings across Tamil Nadu.</a:t>
            </a:r>
            <a:endParaRPr b="1" sz="2000"/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/>
              <a:t>His passion towards this field is not just a career choice; it's a way of life. He loves travelling and exploring new culture and foods . He regularly attends expos and industry meetings, seeking opportunities to connect with like-minded individuals who share his enthusiasm for construction and architectural excellence.</a:t>
            </a:r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Slide">
  <a:themeElements>
    <a:clrScheme name="Cover Slid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8C8C8"/>
      </a:accent1>
      <a:accent2>
        <a:srgbClr val="CF2030"/>
      </a:accent2>
      <a:accent3>
        <a:srgbClr val="74121B"/>
      </a:accent3>
      <a:accent4>
        <a:srgbClr val="590E15"/>
      </a:accent4>
      <a:accent5>
        <a:srgbClr val="3E0A0E"/>
      </a:accent5>
      <a:accent6>
        <a:srgbClr val="23050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2020-04-22T15:10:35Z</dcterms:created>
  <dc:creator>vinoth moorthy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0x010100411836FFE7C8B340A444AE47E36B50AB</vt:lpwstr>
  </property>
</Properties>
</file>