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69" r:id="rId4"/>
    <p:sldId id="271" r:id="rId5"/>
    <p:sldId id="257" r:id="rId6"/>
    <p:sldId id="268" r:id="rId7"/>
    <p:sldId id="258" r:id="rId8"/>
    <p:sldId id="260" r:id="rId9"/>
    <p:sldId id="266" r:id="rId10"/>
    <p:sldId id="262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685166-64BF-44C8-8553-62AE5AAA7414}">
          <p14:sldIdLst>
            <p14:sldId id="256"/>
            <p14:sldId id="270"/>
            <p14:sldId id="269"/>
            <p14:sldId id="271"/>
            <p14:sldId id="257"/>
            <p14:sldId id="268"/>
            <p14:sldId id="258"/>
            <p14:sldId id="260"/>
            <p14:sldId id="266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67989-E763-4237-A9CD-4A4B0CA2306B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78D7-C975-4F86-991C-1236E90FF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5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add the video</a:t>
            </a:r>
            <a:r>
              <a:rPr lang="en-GB" baseline="0" dirty="0"/>
              <a:t> of the echo demonstration?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3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3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7D34C7-5FAC-46AE-8AE0-BD85449657E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8926B-514B-4DC5-B4F3-697B114274F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B098-A3F3-435C-8843-A70EFCAAB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EB4F-7DC4-43C6-8844-572C8B326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Nate Mahalingam</a:t>
            </a:r>
          </a:p>
          <a:p>
            <a:r>
              <a:rPr lang="en-GB" dirty="0"/>
              <a:t>Crosby MBA 2018</a:t>
            </a:r>
          </a:p>
        </p:txBody>
      </p:sp>
    </p:spTree>
    <p:extLst>
      <p:ext uri="{BB962C8B-B14F-4D97-AF65-F5344CB8AC3E}">
        <p14:creationId xmlns:p14="http://schemas.microsoft.com/office/powerpoint/2010/main" val="30675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5" y="1650711"/>
            <a:ext cx="10373358" cy="3516767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C2A8466B-602B-4BBB-B0A5-3D64737063A8}"/>
              </a:ext>
            </a:extLst>
          </p:cNvPr>
          <p:cNvSpPr/>
          <p:nvPr/>
        </p:nvSpPr>
        <p:spPr>
          <a:xfrm>
            <a:off x="6240780" y="1033514"/>
            <a:ext cx="2308860" cy="556260"/>
          </a:xfrm>
          <a:prstGeom prst="borderCallout1">
            <a:avLst>
              <a:gd name="adj1" fmla="val 40668"/>
              <a:gd name="adj2" fmla="val -82"/>
              <a:gd name="adj3" fmla="val 128938"/>
              <a:gd name="adj4" fmla="val -3536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Header file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FE03F8-3713-4F1B-9FAE-666686D26972}"/>
              </a:ext>
            </a:extLst>
          </p:cNvPr>
          <p:cNvSpPr/>
          <p:nvPr/>
        </p:nvSpPr>
        <p:spPr>
          <a:xfrm>
            <a:off x="69673" y="2124201"/>
            <a:ext cx="2308860" cy="556260"/>
          </a:xfrm>
          <a:prstGeom prst="borderCallout1">
            <a:avLst>
              <a:gd name="adj1" fmla="val 32449"/>
              <a:gd name="adj2" fmla="val 100908"/>
              <a:gd name="adj3" fmla="val -9418"/>
              <a:gd name="adj4" fmla="val 135264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Preprocessor</a:t>
            </a:r>
            <a:r>
              <a:rPr lang="en-GB" dirty="0">
                <a:solidFill>
                  <a:srgbClr val="FF0000"/>
                </a:solidFill>
              </a:rPr>
              <a:t> statement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EF1C151-9FE6-4700-A98B-AD332315FAB5}"/>
              </a:ext>
            </a:extLst>
          </p:cNvPr>
          <p:cNvSpPr/>
          <p:nvPr/>
        </p:nvSpPr>
        <p:spPr>
          <a:xfrm>
            <a:off x="1450697" y="5348384"/>
            <a:ext cx="2308860" cy="556260"/>
          </a:xfrm>
          <a:prstGeom prst="borderCallout1">
            <a:avLst>
              <a:gd name="adj1" fmla="val -3167"/>
              <a:gd name="adj2" fmla="val 63944"/>
              <a:gd name="adj3" fmla="val -398460"/>
              <a:gd name="adj4" fmla="val 9202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Function declaration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8662039-BA27-43A7-A2F6-FCBBC468612A}"/>
              </a:ext>
            </a:extLst>
          </p:cNvPr>
          <p:cNvSpPr/>
          <p:nvPr/>
        </p:nvSpPr>
        <p:spPr>
          <a:xfrm>
            <a:off x="5252342" y="2607733"/>
            <a:ext cx="2308860" cy="556260"/>
          </a:xfrm>
          <a:prstGeom prst="borderCallout1">
            <a:avLst>
              <a:gd name="adj1" fmla="val 52997"/>
              <a:gd name="adj2" fmla="val 908"/>
              <a:gd name="adj3" fmla="val 186473"/>
              <a:gd name="adj4" fmla="val -5516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Namespace </a:t>
            </a:r>
            <a:r>
              <a:rPr lang="en-GB" dirty="0" err="1">
                <a:solidFill>
                  <a:srgbClr val="FF0000"/>
                </a:solidFill>
              </a:rPr>
              <a:t>std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363B497-AAFB-466A-964F-2AC38E7A9AB2}"/>
              </a:ext>
            </a:extLst>
          </p:cNvPr>
          <p:cNvSpPr/>
          <p:nvPr/>
        </p:nvSpPr>
        <p:spPr>
          <a:xfrm>
            <a:off x="6437724" y="5461951"/>
            <a:ext cx="2308860" cy="556260"/>
          </a:xfrm>
          <a:prstGeom prst="borderCallout1">
            <a:avLst>
              <a:gd name="adj1" fmla="val 51627"/>
              <a:gd name="adj2" fmla="val -1402"/>
              <a:gd name="adj3" fmla="val -268321"/>
              <a:gd name="adj4" fmla="val -3140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Overloaded bitwise shift operator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D82C5F3-7F76-407E-833B-B836F69A0020}"/>
              </a:ext>
            </a:extLst>
          </p:cNvPr>
          <p:cNvSpPr/>
          <p:nvPr/>
        </p:nvSpPr>
        <p:spPr>
          <a:xfrm>
            <a:off x="3931920" y="5740081"/>
            <a:ext cx="2308860" cy="556260"/>
          </a:xfrm>
          <a:prstGeom prst="borderCallout1">
            <a:avLst>
              <a:gd name="adj1" fmla="val -3168"/>
              <a:gd name="adj2" fmla="val 40512"/>
              <a:gd name="adj3" fmla="val -220376"/>
              <a:gd name="adj4" fmla="val 886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Normal exit status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E22AFE3-F12E-44B9-9FED-CC4E0E22C6DE}"/>
              </a:ext>
            </a:extLst>
          </p:cNvPr>
          <p:cNvSpPr/>
          <p:nvPr/>
        </p:nvSpPr>
        <p:spPr>
          <a:xfrm>
            <a:off x="9415423" y="5619359"/>
            <a:ext cx="2308860" cy="556260"/>
          </a:xfrm>
          <a:prstGeom prst="borderCallout1">
            <a:avLst>
              <a:gd name="adj1" fmla="val 942"/>
              <a:gd name="adj2" fmla="val 55364"/>
              <a:gd name="adj3" fmla="val -286129"/>
              <a:gd name="adj4" fmla="val 9004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Semicolons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D69CC6A-EE0F-43ED-910A-B679843C1282}"/>
              </a:ext>
            </a:extLst>
          </p:cNvPr>
          <p:cNvSpPr/>
          <p:nvPr/>
        </p:nvSpPr>
        <p:spPr>
          <a:xfrm>
            <a:off x="60959" y="3254543"/>
            <a:ext cx="1278851" cy="556260"/>
          </a:xfrm>
          <a:prstGeom prst="borderCallout1">
            <a:avLst>
              <a:gd name="adj1" fmla="val 32449"/>
              <a:gd name="adj2" fmla="val 100908"/>
              <a:gd name="adj3" fmla="val -12158"/>
              <a:gd name="adj4" fmla="val 2029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F2F7DC-40B8-4D90-8D91-D254145D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GB" dirty="0"/>
              <a:t>Syntactic Sugar</a:t>
            </a:r>
          </a:p>
        </p:txBody>
      </p:sp>
    </p:spTree>
    <p:extLst>
      <p:ext uri="{BB962C8B-B14F-4D97-AF65-F5344CB8AC3E}">
        <p14:creationId xmlns:p14="http://schemas.microsoft.com/office/powerpoint/2010/main" val="38944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58C62-DDB9-4CAF-B460-1FB66357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" y="1668780"/>
            <a:ext cx="12049623" cy="3398052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16A516C2-D853-4F25-9A80-618EDE2E13C1}"/>
              </a:ext>
            </a:extLst>
          </p:cNvPr>
          <p:cNvSpPr/>
          <p:nvPr/>
        </p:nvSpPr>
        <p:spPr>
          <a:xfrm>
            <a:off x="3124200" y="46863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85227"/>
              <a:gd name="adj4" fmla="val -6736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Import everything from java.io package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D862120-1921-41E4-A485-02E149D47422}"/>
              </a:ext>
            </a:extLst>
          </p:cNvPr>
          <p:cNvSpPr/>
          <p:nvPr/>
        </p:nvSpPr>
        <p:spPr>
          <a:xfrm>
            <a:off x="5722620" y="219837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44317"/>
              <a:gd name="adj4" fmla="val -7938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Main function declaration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BAA246-D6AD-4939-AB8D-8485845BDD21}"/>
              </a:ext>
            </a:extLst>
          </p:cNvPr>
          <p:cNvSpPr/>
          <p:nvPr/>
        </p:nvSpPr>
        <p:spPr>
          <a:xfrm>
            <a:off x="6324600" y="1139190"/>
            <a:ext cx="2598420" cy="670560"/>
          </a:xfrm>
          <a:prstGeom prst="borderCallout1">
            <a:avLst>
              <a:gd name="adj1" fmla="val 27841"/>
              <a:gd name="adj2" fmla="val 465"/>
              <a:gd name="adj3" fmla="val 189772"/>
              <a:gd name="adj4" fmla="val -8144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Class declaration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BA2438E-059D-4823-8AB9-21FE8A1AFF23}"/>
              </a:ext>
            </a:extLst>
          </p:cNvPr>
          <p:cNvSpPr/>
          <p:nvPr/>
        </p:nvSpPr>
        <p:spPr>
          <a:xfrm>
            <a:off x="5025390" y="5261142"/>
            <a:ext cx="2598420" cy="670560"/>
          </a:xfrm>
          <a:prstGeom prst="borderCallout1">
            <a:avLst>
              <a:gd name="adj1" fmla="val 27841"/>
              <a:gd name="adj2" fmla="val 465"/>
              <a:gd name="adj3" fmla="val -139774"/>
              <a:gd name="adj4" fmla="val -5328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Print function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558AA9A-D0C1-4FDC-B7DC-02B87B47D581}"/>
              </a:ext>
            </a:extLst>
          </p:cNvPr>
          <p:cNvSpPr/>
          <p:nvPr/>
        </p:nvSpPr>
        <p:spPr>
          <a:xfrm>
            <a:off x="8561070" y="5264484"/>
            <a:ext cx="2598420" cy="670560"/>
          </a:xfrm>
          <a:prstGeom prst="borderCallout1">
            <a:avLst>
              <a:gd name="adj1" fmla="val -3977"/>
              <a:gd name="adj2" fmla="val 51785"/>
              <a:gd name="adj3" fmla="val -143183"/>
              <a:gd name="adj4" fmla="val 36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Semicolons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5131D592-7342-4AD6-B221-3CB20D2105F1}"/>
              </a:ext>
            </a:extLst>
          </p:cNvPr>
          <p:cNvSpPr/>
          <p:nvPr/>
        </p:nvSpPr>
        <p:spPr>
          <a:xfrm>
            <a:off x="1741170" y="5531184"/>
            <a:ext cx="2598420" cy="670560"/>
          </a:xfrm>
          <a:prstGeom prst="borderCallout1">
            <a:avLst>
              <a:gd name="adj1" fmla="val -3977"/>
              <a:gd name="adj2" fmla="val 51785"/>
              <a:gd name="adj3" fmla="val -143183"/>
              <a:gd name="adj4" fmla="val 36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Even more brackets</a:t>
            </a:r>
          </a:p>
        </p:txBody>
      </p:sp>
    </p:spTree>
    <p:extLst>
      <p:ext uri="{BB962C8B-B14F-4D97-AF65-F5344CB8AC3E}">
        <p14:creationId xmlns:p14="http://schemas.microsoft.com/office/powerpoint/2010/main" val="5504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74CD7-B38A-4F5B-92AD-6D73FFEE0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" y="2606040"/>
            <a:ext cx="11151266" cy="9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id="{4132B9BB-A988-4FCD-9CE1-6066A620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44" y="8093"/>
            <a:ext cx="6027313" cy="68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420" y="1973580"/>
            <a:ext cx="7787640" cy="408432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/>
              <a:t>Second year Crosby MBA student focusing in Marketing Analytics</a:t>
            </a:r>
          </a:p>
          <a:p>
            <a:pPr algn="ctr"/>
            <a:r>
              <a:rPr lang="en-GB" sz="2800" dirty="0"/>
              <a:t>Born and raised in South India</a:t>
            </a:r>
          </a:p>
          <a:p>
            <a:pPr algn="ctr"/>
            <a:r>
              <a:rPr lang="en-GB" sz="2800" dirty="0"/>
              <a:t>Bachelor’s and Master’s in Chemical Engineering from the UK</a:t>
            </a:r>
          </a:p>
          <a:p>
            <a:pPr algn="ctr"/>
            <a:r>
              <a:rPr lang="en-GB" sz="2800" dirty="0"/>
              <a:t>Around 4 years of experience with Python</a:t>
            </a:r>
          </a:p>
          <a:p>
            <a:pPr algn="ctr"/>
            <a:r>
              <a:rPr lang="en-GB" sz="2800" b="1" dirty="0"/>
              <a:t>Major projects</a:t>
            </a:r>
          </a:p>
          <a:p>
            <a:pPr lvl="1" algn="ctr"/>
            <a:r>
              <a:rPr lang="en-GB" sz="2400" dirty="0"/>
              <a:t>Delivering the AP news on the Amazon Echo</a:t>
            </a:r>
          </a:p>
          <a:p>
            <a:pPr lvl="1" algn="ctr"/>
            <a:r>
              <a:rPr lang="en-GB" sz="2400" dirty="0"/>
              <a:t>Text classification for Sears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CBA50-13F5-4CEA-9C72-D1E97DD48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6" y="1821180"/>
            <a:ext cx="298970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BFCE-7C33-49EB-AD52-DA6A122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6FBE-02CA-417B-B570-ABDE71D7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586446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If you’re a complete beginner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9677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F071-C557-477B-A86E-D5E7388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class </a:t>
            </a:r>
            <a:r>
              <a:rPr lang="en-GB" b="1" dirty="0"/>
              <a:t>NOT</a:t>
            </a:r>
            <a:r>
              <a:rPr lang="en-GB" dirty="0"/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7350-6C34-4172-9414-CFE5BB11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If you are looking a cookbook of Python recipes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1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AE7A-0A43-4F41-90EE-0BCB7DA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416B-250B-48AC-9E71-2613A63B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Invented by Guido van Rossum in 1991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DDB56-DC11-4AEE-A838-8D11A0C2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54" y="370268"/>
            <a:ext cx="3900152" cy="58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313579-4E9A-4593-A5F4-34B1E5556EA8}"/>
              </a:ext>
            </a:extLst>
          </p:cNvPr>
          <p:cNvSpPr txBox="1">
            <a:spLocks/>
          </p:cNvSpPr>
          <p:nvPr/>
        </p:nvSpPr>
        <p:spPr>
          <a:xfrm>
            <a:off x="801066" y="105368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Named after Monty Python’s Flying Circus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8977D-7476-4646-9E01-DF33CB41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63" y="1539025"/>
            <a:ext cx="8494332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504D-EE8F-47F2-AD36-01D3AC1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55" y="0"/>
            <a:ext cx="10058400" cy="1450757"/>
          </a:xfrm>
        </p:spPr>
        <p:txBody>
          <a:bodyPr/>
          <a:lstStyle/>
          <a:p>
            <a:r>
              <a:rPr lang="en-GB" dirty="0"/>
              <a:t>Philosophy of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235AC-11A5-4CD8-9C33-3AB53B75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88" y="1450757"/>
            <a:ext cx="8244424" cy="52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C829-8014-4322-8204-13BD2D9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89C5-9C19-46BD-A6BA-D5601858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Easy to learn!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Extensive library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Quick and dirty development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Completely free</a:t>
            </a:r>
          </a:p>
        </p:txBody>
      </p:sp>
    </p:spTree>
    <p:extLst>
      <p:ext uri="{BB962C8B-B14F-4D97-AF65-F5344CB8AC3E}">
        <p14:creationId xmlns:p14="http://schemas.microsoft.com/office/powerpoint/2010/main" val="221753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090C-EA11-4D6B-8AC1-1EE81CE2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Famous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2FCA2-591F-48EA-B5EA-91BFFCEE4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" y="1929976"/>
            <a:ext cx="3779560" cy="2126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6E87D-717F-4C1A-ACA8-4AF26D0F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49" y="2104437"/>
            <a:ext cx="2171700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34065-D110-45F0-A929-B68FA4EB5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62" y="4709592"/>
            <a:ext cx="2952751" cy="917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A23F1-6D90-415E-AAE4-917020041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50" y="2371307"/>
            <a:ext cx="3705225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3857A-DB21-4D01-AE01-ECE96B6E0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75" y="4438228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5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</TotalTime>
  <Words>171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Introduction to Python</vt:lpstr>
      <vt:lpstr>Who am I?</vt:lpstr>
      <vt:lpstr>Who is this class for?</vt:lpstr>
      <vt:lpstr>Who is this class NOT for?</vt:lpstr>
      <vt:lpstr>What is Python?</vt:lpstr>
      <vt:lpstr>PowerPoint Presentation</vt:lpstr>
      <vt:lpstr>Philosophy of Python</vt:lpstr>
      <vt:lpstr>Why Python?</vt:lpstr>
      <vt:lpstr>Famous software</vt:lpstr>
      <vt:lpstr>Syntactic Sugar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Natarajan M</dc:creator>
  <cp:lastModifiedBy>Natarajan M</cp:lastModifiedBy>
  <cp:revision>91</cp:revision>
  <dcterms:created xsi:type="dcterms:W3CDTF">2018-01-28T19:54:04Z</dcterms:created>
  <dcterms:modified xsi:type="dcterms:W3CDTF">2018-02-01T15:56:54Z</dcterms:modified>
</cp:coreProperties>
</file>