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  <p:sldMasterId id="2147483649" r:id="rId4"/>
  </p:sldMasterIdLst>
  <p:notesMasterIdLst>
    <p:notesMasterId r:id="rId17"/>
  </p:notesMasterIdLst>
  <p:sldIdLst>
    <p:sldId id="256" r:id="rId5"/>
    <p:sldId id="257" r:id="rId6"/>
    <p:sldId id="258" r:id="rId7"/>
    <p:sldId id="261" r:id="rId8"/>
    <p:sldId id="262" r:id="rId9"/>
    <p:sldId id="275" r:id="rId10"/>
    <p:sldId id="276" r:id="rId11"/>
    <p:sldId id="277" r:id="rId12"/>
    <p:sldId id="278" r:id="rId13"/>
    <p:sldId id="264" r:id="rId14"/>
    <p:sldId id="274" r:id="rId15"/>
    <p:sldId id="273" r:id="rId16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BA0FF-93D1-4C66-BBF8-14C74F1DC274}" v="907" dt="2022-09-03T11:15:10.857"/>
    <p1510:client id="{46A4F90C-1B80-4717-8E0D-2C29BB58D706}" v="1" dt="2022-09-03T11:48:29.905"/>
    <p1510:client id="{C8571410-894D-48F2-842D-EF51D7D6DA8F}" v="2160" dt="2022-09-03T12:59:45.458"/>
    <p1510:client id="{DAE45B7D-588C-41D1-927B-68E6E3F1CA04}" v="414" dt="2022-09-02T08:56:11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C8571410-894D-48F2-842D-EF51D7D6DA8F}"/>
    <pc:docChg chg="addSld modSld sldOrd">
      <pc:chgData name="Natarajan S" userId="S::natarajan.s@phytecembedded.in::59a67d74-5fe0-4788-b5dc-2892eb7f0011" providerId="AD" clId="Web-{C8571410-894D-48F2-842D-EF51D7D6DA8F}" dt="2022-09-03T12:59:45.458" v="1228" actId="20577"/>
      <pc:docMkLst>
        <pc:docMk/>
      </pc:docMkLst>
      <pc:sldChg chg="modSp">
        <pc:chgData name="Natarajan S" userId="S::natarajan.s@phytecembedded.in::59a67d74-5fe0-4788-b5dc-2892eb7f0011" providerId="AD" clId="Web-{C8571410-894D-48F2-842D-EF51D7D6DA8F}" dt="2022-09-03T12:15:40.283" v="382" actId="1076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C8571410-894D-48F2-842D-EF51D7D6DA8F}" dt="2022-09-03T12:15:40.283" v="382" actId="1076"/>
          <ac:spMkLst>
            <pc:docMk/>
            <pc:sldMk cId="0" sldId="258"/>
            <ac:spMk id="6147" creationId="{EBBFDBAF-21F1-DBEC-9DD1-942E118D1B59}"/>
          </ac:spMkLst>
        </pc:spChg>
      </pc:sldChg>
      <pc:sldChg chg="addSp delSp modSp">
        <pc:chgData name="Natarajan S" userId="S::natarajan.s@phytecembedded.in::59a67d74-5fe0-4788-b5dc-2892eb7f0011" providerId="AD" clId="Web-{C8571410-894D-48F2-842D-EF51D7D6DA8F}" dt="2022-09-03T12:45:04.538" v="945" actId="1076"/>
        <pc:sldMkLst>
          <pc:docMk/>
          <pc:sldMk cId="0" sldId="262"/>
        </pc:sldMkLst>
        <pc:spChg chg="del topLvl">
          <ac:chgData name="Natarajan S" userId="S::natarajan.s@phytecembedded.in::59a67d74-5fe0-4788-b5dc-2892eb7f0011" providerId="AD" clId="Web-{C8571410-894D-48F2-842D-EF51D7D6DA8F}" dt="2022-09-03T12:44:36.725" v="936"/>
          <ac:spMkLst>
            <pc:docMk/>
            <pc:sldMk cId="0" sldId="262"/>
            <ac:spMk id="2" creationId="{B659E00F-24C2-2C87-A2E0-3807B8C15E51}"/>
          </ac:spMkLst>
        </pc:spChg>
        <pc:spChg chg="del topLvl">
          <ac:chgData name="Natarajan S" userId="S::natarajan.s@phytecembedded.in::59a67d74-5fe0-4788-b5dc-2892eb7f0011" providerId="AD" clId="Web-{C8571410-894D-48F2-842D-EF51D7D6DA8F}" dt="2022-09-03T12:43:18.661" v="925"/>
          <ac:spMkLst>
            <pc:docMk/>
            <pc:sldMk cId="0" sldId="262"/>
            <ac:spMk id="3" creationId="{CE6A93C3-3872-DDCC-D8BF-227B35D19BB5}"/>
          </ac:spMkLst>
        </pc:spChg>
        <pc:spChg chg="del topLvl">
          <ac:chgData name="Natarajan S" userId="S::natarajan.s@phytecembedded.in::59a67d74-5fe0-4788-b5dc-2892eb7f0011" providerId="AD" clId="Web-{C8571410-894D-48F2-842D-EF51D7D6DA8F}" dt="2022-09-03T12:43:07.833" v="922"/>
          <ac:spMkLst>
            <pc:docMk/>
            <pc:sldMk cId="0" sldId="262"/>
            <ac:spMk id="4" creationId="{D1BA69D1-5E0C-1775-2667-7ABE995685E5}"/>
          </ac:spMkLst>
        </pc:spChg>
        <pc:spChg chg="del topLvl">
          <ac:chgData name="Natarajan S" userId="S::natarajan.s@phytecembedded.in::59a67d74-5fe0-4788-b5dc-2892eb7f0011" providerId="AD" clId="Web-{C8571410-894D-48F2-842D-EF51D7D6DA8F}" dt="2022-09-03T12:42:59.114" v="919"/>
          <ac:spMkLst>
            <pc:docMk/>
            <pc:sldMk cId="0" sldId="262"/>
            <ac:spMk id="5" creationId="{E77093C1-0C6D-7E2C-792A-EBF995A2B62E}"/>
          </ac:spMkLst>
        </pc:spChg>
        <pc:spChg chg="mod topLvl">
          <ac:chgData name="Natarajan S" userId="S::natarajan.s@phytecembedded.in::59a67d74-5fe0-4788-b5dc-2892eb7f0011" providerId="AD" clId="Web-{C8571410-894D-48F2-842D-EF51D7D6DA8F}" dt="2022-09-03T12:45:02.694" v="944" actId="1076"/>
          <ac:spMkLst>
            <pc:docMk/>
            <pc:sldMk cId="0" sldId="262"/>
            <ac:spMk id="6" creationId="{D0C48129-80A8-EAE3-6BDB-660960013BD9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45:00.225" v="943" actId="1076"/>
          <ac:spMkLst>
            <pc:docMk/>
            <pc:sldMk cId="0" sldId="262"/>
            <ac:spMk id="9" creationId="{FAB20AE3-B565-21C4-6687-6A177BAB401C}"/>
          </ac:spMkLst>
        </pc:spChg>
        <pc:grpChg chg="del">
          <ac:chgData name="Natarajan S" userId="S::natarajan.s@phytecembedded.in::59a67d74-5fe0-4788-b5dc-2892eb7f0011" providerId="AD" clId="Web-{C8571410-894D-48F2-842D-EF51D7D6DA8F}" dt="2022-09-03T12:26:28.152" v="495"/>
          <ac:grpSpMkLst>
            <pc:docMk/>
            <pc:sldMk cId="0" sldId="262"/>
            <ac:grpSpMk id="7" creationId="{5472E571-F204-FFFB-82E7-9653E7CB09F8}"/>
          </ac:grpSpMkLst>
        </pc:grpChg>
        <pc:picChg chg="add mod">
          <ac:chgData name="Natarajan S" userId="S::natarajan.s@phytecembedded.in::59a67d74-5fe0-4788-b5dc-2892eb7f0011" providerId="AD" clId="Web-{C8571410-894D-48F2-842D-EF51D7D6DA8F}" dt="2022-09-03T12:45:04.538" v="945" actId="1076"/>
          <ac:picMkLst>
            <pc:docMk/>
            <pc:sldMk cId="0" sldId="262"/>
            <ac:picMk id="8" creationId="{8B466B16-CD50-EA9D-84E1-3E1BAFC505D0}"/>
          </ac:picMkLst>
        </pc:picChg>
      </pc:sldChg>
      <pc:sldChg chg="modSp">
        <pc:chgData name="Natarajan S" userId="S::natarajan.s@phytecembedded.in::59a67d74-5fe0-4788-b5dc-2892eb7f0011" providerId="AD" clId="Web-{C8571410-894D-48F2-842D-EF51D7D6DA8F}" dt="2022-09-03T12:15:02.439" v="381" actId="1076"/>
        <pc:sldMkLst>
          <pc:docMk/>
          <pc:sldMk cId="0" sldId="264"/>
        </pc:sldMkLst>
        <pc:spChg chg="mod">
          <ac:chgData name="Natarajan S" userId="S::natarajan.s@phytecembedded.in::59a67d74-5fe0-4788-b5dc-2892eb7f0011" providerId="AD" clId="Web-{C8571410-894D-48F2-842D-EF51D7D6DA8F}" dt="2022-09-03T12:15:02.439" v="381" actId="1076"/>
          <ac:spMkLst>
            <pc:docMk/>
            <pc:sldMk cId="0" sldId="264"/>
            <ac:spMk id="2" creationId="{F0C4CA63-E973-68AC-2A2E-A0C0C0F3006A}"/>
          </ac:spMkLst>
        </pc:spChg>
        <pc:spChg chg="mod">
          <ac:chgData name="Natarajan S" userId="S::natarajan.s@phytecembedded.in::59a67d74-5fe0-4788-b5dc-2892eb7f0011" providerId="AD" clId="Web-{C8571410-894D-48F2-842D-EF51D7D6DA8F}" dt="2022-09-03T12:14:57.954" v="380" actId="1076"/>
          <ac:spMkLst>
            <pc:docMk/>
            <pc:sldMk cId="0" sldId="264"/>
            <ac:spMk id="3" creationId="{39588C16-33B4-5E3A-4673-70075EC71F3A}"/>
          </ac:spMkLst>
        </pc:spChg>
      </pc:sldChg>
      <pc:sldChg chg="addSp modSp new">
        <pc:chgData name="Natarajan S" userId="S::natarajan.s@phytecembedded.in::59a67d74-5fe0-4788-b5dc-2892eb7f0011" providerId="AD" clId="Web-{C8571410-894D-48F2-842D-EF51D7D6DA8F}" dt="2022-09-03T12:14:01.203" v="379" actId="14100"/>
        <pc:sldMkLst>
          <pc:docMk/>
          <pc:sldMk cId="1137851046" sldId="274"/>
        </pc:sldMkLst>
        <pc:spChg chg="add mod">
          <ac:chgData name="Natarajan S" userId="S::natarajan.s@phytecembedded.in::59a67d74-5fe0-4788-b5dc-2892eb7f0011" providerId="AD" clId="Web-{C8571410-894D-48F2-842D-EF51D7D6DA8F}" dt="2022-09-03T12:13:55.906" v="378" actId="14100"/>
          <ac:spMkLst>
            <pc:docMk/>
            <pc:sldMk cId="1137851046" sldId="274"/>
            <ac:spMk id="2" creationId="{0A49E54E-AFE7-9BFA-8C8C-00E1F8595A6A}"/>
          </ac:spMkLst>
        </pc:spChg>
        <pc:spChg chg="add">
          <ac:chgData name="Natarajan S" userId="S::natarajan.s@phytecembedded.in::59a67d74-5fe0-4788-b5dc-2892eb7f0011" providerId="AD" clId="Web-{C8571410-894D-48F2-842D-EF51D7D6DA8F}" dt="2022-09-03T12:09:41.902" v="188"/>
          <ac:spMkLst>
            <pc:docMk/>
            <pc:sldMk cId="1137851046" sldId="274"/>
            <ac:spMk id="4" creationId="{B087A885-6E23-AD98-4F39-25011D009E97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14:01.203" v="379" actId="14100"/>
          <ac:spMkLst>
            <pc:docMk/>
            <pc:sldMk cId="1137851046" sldId="274"/>
            <ac:spMk id="5" creationId="{68A839B1-06BD-BE0F-49BE-4EB3E5517F58}"/>
          </ac:spMkLst>
        </pc:spChg>
      </pc:sldChg>
      <pc:sldChg chg="addSp delSp modSp new ord">
        <pc:chgData name="Natarajan S" userId="S::natarajan.s@phytecembedded.in::59a67d74-5fe0-4788-b5dc-2892eb7f0011" providerId="AD" clId="Web-{C8571410-894D-48F2-842D-EF51D7D6DA8F}" dt="2022-09-03T12:46:53.899" v="975" actId="1076"/>
        <pc:sldMkLst>
          <pc:docMk/>
          <pc:sldMk cId="42939160" sldId="275"/>
        </pc:sldMkLst>
        <pc:spChg chg="add del mod">
          <ac:chgData name="Natarajan S" userId="S::natarajan.s@phytecembedded.in::59a67d74-5fe0-4788-b5dc-2892eb7f0011" providerId="AD" clId="Web-{C8571410-894D-48F2-842D-EF51D7D6DA8F}" dt="2022-09-03T12:16:04.908" v="387"/>
          <ac:spMkLst>
            <pc:docMk/>
            <pc:sldMk cId="42939160" sldId="275"/>
            <ac:spMk id="2" creationId="{57596C57-9719-8D63-3F7C-14C89A57F729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45:19.335" v="951" actId="20577"/>
          <ac:spMkLst>
            <pc:docMk/>
            <pc:sldMk cId="42939160" sldId="275"/>
            <ac:spMk id="4" creationId="{DAFE9D70-9715-D2E9-7218-C92933F74227}"/>
          </ac:spMkLst>
        </pc:spChg>
        <pc:spChg chg="add del mod">
          <ac:chgData name="Natarajan S" userId="S::natarajan.s@phytecembedded.in::59a67d74-5fe0-4788-b5dc-2892eb7f0011" providerId="AD" clId="Web-{C8571410-894D-48F2-842D-EF51D7D6DA8F}" dt="2022-09-03T12:44:54.272" v="941"/>
          <ac:spMkLst>
            <pc:docMk/>
            <pc:sldMk cId="42939160" sldId="275"/>
            <ac:spMk id="6" creationId="{9ABAE250-E966-F222-FFA9-3D23FA404853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46:23.992" v="969" actId="1076"/>
          <ac:spMkLst>
            <pc:docMk/>
            <pc:sldMk cId="42939160" sldId="275"/>
            <ac:spMk id="7" creationId="{DFF14DB2-7F03-57D4-835C-2C00EEA1F875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46:33.836" v="971" actId="1076"/>
          <ac:spMkLst>
            <pc:docMk/>
            <pc:sldMk cId="42939160" sldId="275"/>
            <ac:spMk id="9" creationId="{CD1DB3F6-6B4A-3A7D-08A1-9DE8BC65BDEA}"/>
          </ac:spMkLst>
        </pc:spChg>
        <pc:picChg chg="add del mod">
          <ac:chgData name="Natarajan S" userId="S::natarajan.s@phytecembedded.in::59a67d74-5fe0-4788-b5dc-2892eb7f0011" providerId="AD" clId="Web-{C8571410-894D-48F2-842D-EF51D7D6DA8F}" dt="2022-09-03T12:43:36.536" v="928"/>
          <ac:picMkLst>
            <pc:docMk/>
            <pc:sldMk cId="42939160" sldId="275"/>
            <ac:picMk id="5" creationId="{058592F1-3FE9-3224-50D0-36DFFC6D714F}"/>
          </ac:picMkLst>
        </pc:picChg>
        <pc:picChg chg="add mod">
          <ac:chgData name="Natarajan S" userId="S::natarajan.s@phytecembedded.in::59a67d74-5fe0-4788-b5dc-2892eb7f0011" providerId="AD" clId="Web-{C8571410-894D-48F2-842D-EF51D7D6DA8F}" dt="2022-09-03T12:46:53.899" v="975" actId="1076"/>
          <ac:picMkLst>
            <pc:docMk/>
            <pc:sldMk cId="42939160" sldId="275"/>
            <ac:picMk id="8" creationId="{D737DEC1-CD19-310B-2B53-2DFC620EADB6}"/>
          </ac:picMkLst>
        </pc:picChg>
      </pc:sldChg>
      <pc:sldChg chg="addSp delSp modSp new ord">
        <pc:chgData name="Natarajan S" userId="S::natarajan.s@phytecembedded.in::59a67d74-5fe0-4788-b5dc-2892eb7f0011" providerId="AD" clId="Web-{C8571410-894D-48F2-842D-EF51D7D6DA8F}" dt="2022-09-03T12:51:36.044" v="1038" actId="1076"/>
        <pc:sldMkLst>
          <pc:docMk/>
          <pc:sldMk cId="1479113585" sldId="276"/>
        </pc:sldMkLst>
        <pc:spChg chg="add del mod">
          <ac:chgData name="Natarajan S" userId="S::natarajan.s@phytecembedded.in::59a67d74-5fe0-4788-b5dc-2892eb7f0011" providerId="AD" clId="Web-{C8571410-894D-48F2-842D-EF51D7D6DA8F}" dt="2022-09-03T12:45:46.570" v="958"/>
          <ac:spMkLst>
            <pc:docMk/>
            <pc:sldMk cId="1479113585" sldId="276"/>
            <ac:spMk id="3" creationId="{E0BCD53B-00A9-872B-93EB-456223E4F207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51:05.200" v="1031" actId="20577"/>
          <ac:spMkLst>
            <pc:docMk/>
            <pc:sldMk cId="1479113585" sldId="276"/>
            <ac:spMk id="5" creationId="{E6127718-2350-C799-9352-71FE283CFA78}"/>
          </ac:spMkLst>
        </pc:spChg>
        <pc:spChg chg="add del mod">
          <ac:chgData name="Natarajan S" userId="S::natarajan.s@phytecembedded.in::59a67d74-5fe0-4788-b5dc-2892eb7f0011" providerId="AD" clId="Web-{C8571410-894D-48F2-842D-EF51D7D6DA8F}" dt="2022-09-03T12:51:14.387" v="1032"/>
          <ac:spMkLst>
            <pc:docMk/>
            <pc:sldMk cId="1479113585" sldId="276"/>
            <ac:spMk id="6" creationId="{B7AFB325-B4F7-D912-F766-CBCF5A638473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51:28.997" v="1037" actId="1076"/>
          <ac:spMkLst>
            <pc:docMk/>
            <pc:sldMk cId="1479113585" sldId="276"/>
            <ac:spMk id="8" creationId="{D3C8B043-4E8A-02F2-1262-158AE5F4207F}"/>
          </ac:spMkLst>
        </pc:spChg>
        <pc:picChg chg="add del mod">
          <ac:chgData name="Natarajan S" userId="S::natarajan.s@phytecembedded.in::59a67d74-5fe0-4788-b5dc-2892eb7f0011" providerId="AD" clId="Web-{C8571410-894D-48F2-842D-EF51D7D6DA8F}" dt="2022-09-03T12:45:36.226" v="955"/>
          <ac:picMkLst>
            <pc:docMk/>
            <pc:sldMk cId="1479113585" sldId="276"/>
            <ac:picMk id="2" creationId="{8FA14798-14FA-C3A1-D079-CB4759909D5C}"/>
          </ac:picMkLst>
        </pc:picChg>
        <pc:picChg chg="add mod">
          <ac:chgData name="Natarajan S" userId="S::natarajan.s@phytecembedded.in::59a67d74-5fe0-4788-b5dc-2892eb7f0011" providerId="AD" clId="Web-{C8571410-894D-48F2-842D-EF51D7D6DA8F}" dt="2022-09-03T12:51:36.044" v="1038" actId="1076"/>
          <ac:picMkLst>
            <pc:docMk/>
            <pc:sldMk cId="1479113585" sldId="276"/>
            <ac:picMk id="7" creationId="{93A750D7-B527-F5E2-7811-042E5B232B01}"/>
          </ac:picMkLst>
        </pc:picChg>
      </pc:sldChg>
      <pc:sldChg chg="addSp delSp modSp new ord">
        <pc:chgData name="Natarajan S" userId="S::natarajan.s@phytecembedded.in::59a67d74-5fe0-4788-b5dc-2892eb7f0011" providerId="AD" clId="Web-{C8571410-894D-48F2-842D-EF51D7D6DA8F}" dt="2022-09-03T12:50:50.371" v="1023" actId="20577"/>
        <pc:sldMkLst>
          <pc:docMk/>
          <pc:sldMk cId="3563877780" sldId="277"/>
        </pc:sldMkLst>
        <pc:spChg chg="add mod">
          <ac:chgData name="Natarajan S" userId="S::natarajan.s@phytecembedded.in::59a67d74-5fe0-4788-b5dc-2892eb7f0011" providerId="AD" clId="Web-{C8571410-894D-48F2-842D-EF51D7D6DA8F}" dt="2022-09-03T12:49:39.339" v="1013" actId="1076"/>
          <ac:spMkLst>
            <pc:docMk/>
            <pc:sldMk cId="3563877780" sldId="277"/>
            <ac:spMk id="3" creationId="{920D5670-9573-6DC9-4E60-92F2E92D1E81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50:50.371" v="1023" actId="20577"/>
          <ac:spMkLst>
            <pc:docMk/>
            <pc:sldMk cId="3563877780" sldId="277"/>
            <ac:spMk id="5" creationId="{8F43322A-AC02-88E0-A50B-6A9518EC7352}"/>
          </ac:spMkLst>
        </pc:spChg>
        <pc:picChg chg="add del mod">
          <ac:chgData name="Natarajan S" userId="S::natarajan.s@phytecembedded.in::59a67d74-5fe0-4788-b5dc-2892eb7f0011" providerId="AD" clId="Web-{C8571410-894D-48F2-842D-EF51D7D6DA8F}" dt="2022-09-03T12:47:37.649" v="987"/>
          <ac:picMkLst>
            <pc:docMk/>
            <pc:sldMk cId="3563877780" sldId="277"/>
            <ac:picMk id="2" creationId="{191982BD-5160-A2AE-86EA-E69ECD007EC8}"/>
          </ac:picMkLst>
        </pc:picChg>
      </pc:sldChg>
      <pc:sldChg chg="addSp delSp modSp new">
        <pc:chgData name="Natarajan S" userId="S::natarajan.s@phytecembedded.in::59a67d74-5fe0-4788-b5dc-2892eb7f0011" providerId="AD" clId="Web-{C8571410-894D-48F2-842D-EF51D7D6DA8F}" dt="2022-09-03T12:59:45.458" v="1228" actId="20577"/>
        <pc:sldMkLst>
          <pc:docMk/>
          <pc:sldMk cId="2982605414" sldId="278"/>
        </pc:sldMkLst>
        <pc:spChg chg="add del mod">
          <ac:chgData name="Natarajan S" userId="S::natarajan.s@phytecembedded.in::59a67d74-5fe0-4788-b5dc-2892eb7f0011" providerId="AD" clId="Web-{C8571410-894D-48F2-842D-EF51D7D6DA8F}" dt="2022-09-03T12:51:22.356" v="1035"/>
          <ac:spMkLst>
            <pc:docMk/>
            <pc:sldMk cId="2982605414" sldId="278"/>
            <ac:spMk id="2" creationId="{9D2A977D-3207-EAED-596E-7F4CCA2DC049}"/>
          </ac:spMkLst>
        </pc:spChg>
        <pc:spChg chg="add del mod">
          <ac:chgData name="Natarajan S" userId="S::natarajan.s@phytecembedded.in::59a67d74-5fe0-4788-b5dc-2892eb7f0011" providerId="AD" clId="Web-{C8571410-894D-48F2-842D-EF51D7D6DA8F}" dt="2022-09-03T12:47:14.821" v="977"/>
          <ac:spMkLst>
            <pc:docMk/>
            <pc:sldMk cId="2982605414" sldId="278"/>
            <ac:spMk id="3" creationId="{8BC2737D-8C91-28E9-F2DA-B4C2F980C5B9}"/>
          </ac:spMkLst>
        </pc:spChg>
        <pc:spChg chg="add del mod">
          <ac:chgData name="Natarajan S" userId="S::natarajan.s@phytecembedded.in::59a67d74-5fe0-4788-b5dc-2892eb7f0011" providerId="AD" clId="Web-{C8571410-894D-48F2-842D-EF51D7D6DA8F}" dt="2022-09-03T12:45:24.148" v="952"/>
          <ac:spMkLst>
            <pc:docMk/>
            <pc:sldMk cId="2982605414" sldId="278"/>
            <ac:spMk id="4" creationId="{F863E9D0-22A3-B19F-5C2A-77D6786761AB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51:41.872" v="1039" actId="1076"/>
          <ac:spMkLst>
            <pc:docMk/>
            <pc:sldMk cId="2982605414" sldId="278"/>
            <ac:spMk id="5" creationId="{CC20F1BF-6EE8-D492-88E4-DE0BBA0D557C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58:38.691" v="1221" actId="1076"/>
          <ac:spMkLst>
            <pc:docMk/>
            <pc:sldMk cId="2982605414" sldId="278"/>
            <ac:spMk id="6" creationId="{8ED0D52B-A662-A74D-0A90-BE2D0013533C}"/>
          </ac:spMkLst>
        </pc:spChg>
        <pc:spChg chg="add mod">
          <ac:chgData name="Natarajan S" userId="S::natarajan.s@phytecembedded.in::59a67d74-5fe0-4788-b5dc-2892eb7f0011" providerId="AD" clId="Web-{C8571410-894D-48F2-842D-EF51D7D6DA8F}" dt="2022-09-03T12:59:45.458" v="1228" actId="20577"/>
          <ac:spMkLst>
            <pc:docMk/>
            <pc:sldMk cId="2982605414" sldId="278"/>
            <ac:spMk id="8" creationId="{96F3A9E1-B77B-A7D2-6C38-1946B44B020E}"/>
          </ac:spMkLst>
        </pc:spChg>
      </pc:sldChg>
    </pc:docChg>
  </pc:docChgLst>
  <pc:docChgLst>
    <pc:chgData name="Natarajan S" userId="S::natarajan.s@phytecembedded.in::59a67d74-5fe0-4788-b5dc-2892eb7f0011" providerId="AD" clId="Web-{DAE45B7D-588C-41D1-927B-68E6E3F1CA04}"/>
    <pc:docChg chg="delSld modSld">
      <pc:chgData name="Natarajan S" userId="S::natarajan.s@phytecembedded.in::59a67d74-5fe0-4788-b5dc-2892eb7f0011" providerId="AD" clId="Web-{DAE45B7D-588C-41D1-927B-68E6E3F1CA04}" dt="2022-09-02T08:56:11.806" v="396"/>
      <pc:docMkLst>
        <pc:docMk/>
      </pc:docMkLst>
      <pc:sldChg chg="modSp">
        <pc:chgData name="Natarajan S" userId="S::natarajan.s@phytecembedded.in::59a67d74-5fe0-4788-b5dc-2892eb7f0011" providerId="AD" clId="Web-{DAE45B7D-588C-41D1-927B-68E6E3F1CA04}" dt="2022-09-02T08:33:12.145" v="4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DAE45B7D-588C-41D1-927B-68E6E3F1CA04}" dt="2022-09-02T08:33:12.145" v="4" actId="20577"/>
          <ac:spMkLst>
            <pc:docMk/>
            <pc:sldMk cId="0" sldId="256"/>
            <ac:spMk id="4097" creationId="{8412DD4B-DF2F-080E-0FAB-BB4650A42C89}"/>
          </ac:spMkLst>
        </pc:spChg>
      </pc:sldChg>
      <pc:sldChg chg="delSp modSp">
        <pc:chgData name="Natarajan S" userId="S::natarajan.s@phytecembedded.in::59a67d74-5fe0-4788-b5dc-2892eb7f0011" providerId="AD" clId="Web-{DAE45B7D-588C-41D1-927B-68E6E3F1CA04}" dt="2022-09-02T08:34:13.927" v="24" actId="20577"/>
        <pc:sldMkLst>
          <pc:docMk/>
          <pc:sldMk cId="0" sldId="257"/>
        </pc:sldMkLst>
        <pc:spChg chg="del mod">
          <ac:chgData name="Natarajan S" userId="S::natarajan.s@phytecembedded.in::59a67d74-5fe0-4788-b5dc-2892eb7f0011" providerId="AD" clId="Web-{DAE45B7D-588C-41D1-927B-68E6E3F1CA04}" dt="2022-09-02T08:34:07.271" v="22"/>
          <ac:spMkLst>
            <pc:docMk/>
            <pc:sldMk cId="0" sldId="257"/>
            <ac:spMk id="5122" creationId="{BE1367D8-085F-3BC1-5A0B-BDF08DA6FD12}"/>
          </ac:spMkLst>
        </pc:spChg>
        <pc:spChg chg="mod">
          <ac:chgData name="Natarajan S" userId="S::natarajan.s@phytecembedded.in::59a67d74-5fe0-4788-b5dc-2892eb7f0011" providerId="AD" clId="Web-{DAE45B7D-588C-41D1-927B-68E6E3F1CA04}" dt="2022-09-02T08:34:13.927" v="24" actId="20577"/>
          <ac:spMkLst>
            <pc:docMk/>
            <pc:sldMk cId="0" sldId="257"/>
            <ac:spMk id="5123" creationId="{96A66E4F-751D-DE21-FF81-0571ADC9CF03}"/>
          </ac:spMkLst>
        </pc:spChg>
      </pc:sldChg>
      <pc:sldChg chg="delSp modSp">
        <pc:chgData name="Natarajan S" userId="S::natarajan.s@phytecembedded.in::59a67d74-5fe0-4788-b5dc-2892eb7f0011" providerId="AD" clId="Web-{DAE45B7D-588C-41D1-927B-68E6E3F1CA04}" dt="2022-09-02T08:37:14.821" v="46" actId="20577"/>
        <pc:sldMkLst>
          <pc:docMk/>
          <pc:sldMk cId="0" sldId="258"/>
        </pc:sldMkLst>
        <pc:spChg chg="del mod">
          <ac:chgData name="Natarajan S" userId="S::natarajan.s@phytecembedded.in::59a67d74-5fe0-4788-b5dc-2892eb7f0011" providerId="AD" clId="Web-{DAE45B7D-588C-41D1-927B-68E6E3F1CA04}" dt="2022-09-02T08:37:01.383" v="41"/>
          <ac:spMkLst>
            <pc:docMk/>
            <pc:sldMk cId="0" sldId="258"/>
            <ac:spMk id="6146" creationId="{5CEEFE4E-8202-6F13-0BE6-3C0D9FD85D90}"/>
          </ac:spMkLst>
        </pc:spChg>
        <pc:spChg chg="mod">
          <ac:chgData name="Natarajan S" userId="S::natarajan.s@phytecembedded.in::59a67d74-5fe0-4788-b5dc-2892eb7f0011" providerId="AD" clId="Web-{DAE45B7D-588C-41D1-927B-68E6E3F1CA04}" dt="2022-09-02T08:37:14.821" v="46" actId="20577"/>
          <ac:spMkLst>
            <pc:docMk/>
            <pc:sldMk cId="0" sldId="258"/>
            <ac:spMk id="6147" creationId="{EBBFDBAF-21F1-DBEC-9DD1-942E118D1B59}"/>
          </ac:spMkLst>
        </pc:spChg>
      </pc:sldChg>
      <pc:sldChg chg="del">
        <pc:chgData name="Natarajan S" userId="S::natarajan.s@phytecembedded.in::59a67d74-5fe0-4788-b5dc-2892eb7f0011" providerId="AD" clId="Web-{DAE45B7D-588C-41D1-927B-68E6E3F1CA04}" dt="2022-09-02T08:35:35.147" v="30"/>
        <pc:sldMkLst>
          <pc:docMk/>
          <pc:sldMk cId="0" sldId="259"/>
        </pc:sldMkLst>
      </pc:sldChg>
      <pc:sldChg chg="del">
        <pc:chgData name="Natarajan S" userId="S::natarajan.s@phytecembedded.in::59a67d74-5fe0-4788-b5dc-2892eb7f0011" providerId="AD" clId="Web-{DAE45B7D-588C-41D1-927B-68E6E3F1CA04}" dt="2022-09-02T08:35:30.257" v="29"/>
        <pc:sldMkLst>
          <pc:docMk/>
          <pc:sldMk cId="0" sldId="260"/>
        </pc:sldMkLst>
      </pc:sldChg>
      <pc:sldChg chg="modSp">
        <pc:chgData name="Natarajan S" userId="S::natarajan.s@phytecembedded.in::59a67d74-5fe0-4788-b5dc-2892eb7f0011" providerId="AD" clId="Web-{DAE45B7D-588C-41D1-927B-68E6E3F1CA04}" dt="2022-09-02T08:38:34.791" v="60" actId="1076"/>
        <pc:sldMkLst>
          <pc:docMk/>
          <pc:sldMk cId="0" sldId="261"/>
        </pc:sldMkLst>
        <pc:spChg chg="mod">
          <ac:chgData name="Natarajan S" userId="S::natarajan.s@phytecembedded.in::59a67d74-5fe0-4788-b5dc-2892eb7f0011" providerId="AD" clId="Web-{DAE45B7D-588C-41D1-927B-68E6E3F1CA04}" dt="2022-09-02T08:38:34.791" v="60" actId="1076"/>
          <ac:spMkLst>
            <pc:docMk/>
            <pc:sldMk cId="0" sldId="261"/>
            <ac:spMk id="9219" creationId="{86CCD664-8A6D-DB3B-B8F6-E2CFC309F53A}"/>
          </ac:spMkLst>
        </pc:spChg>
      </pc:sldChg>
      <pc:sldChg chg="modSp">
        <pc:chgData name="Natarajan S" userId="S::natarajan.s@phytecembedded.in::59a67d74-5fe0-4788-b5dc-2892eb7f0011" providerId="AD" clId="Web-{DAE45B7D-588C-41D1-927B-68E6E3F1CA04}" dt="2022-09-02T08:41:32.934" v="92" actId="14100"/>
        <pc:sldMkLst>
          <pc:docMk/>
          <pc:sldMk cId="0" sldId="262"/>
        </pc:sldMkLst>
        <pc:spChg chg="mod">
          <ac:chgData name="Natarajan S" userId="S::natarajan.s@phytecembedded.in::59a67d74-5fe0-4788-b5dc-2892eb7f0011" providerId="AD" clId="Web-{DAE45B7D-588C-41D1-927B-68E6E3F1CA04}" dt="2022-09-02T08:41:32.934" v="92" actId="14100"/>
          <ac:spMkLst>
            <pc:docMk/>
            <pc:sldMk cId="0" sldId="262"/>
            <ac:spMk id="10243" creationId="{2217E2EF-56D8-C4B8-5690-05AC32CE355D}"/>
          </ac:spMkLst>
        </pc:spChg>
      </pc:sldChg>
      <pc:sldChg chg="delSp modSp">
        <pc:chgData name="Natarajan S" userId="S::natarajan.s@phytecembedded.in::59a67d74-5fe0-4788-b5dc-2892eb7f0011" providerId="AD" clId="Web-{DAE45B7D-588C-41D1-927B-68E6E3F1CA04}" dt="2022-09-02T08:45:12.890" v="132" actId="1076"/>
        <pc:sldMkLst>
          <pc:docMk/>
          <pc:sldMk cId="0" sldId="263"/>
        </pc:sldMkLst>
        <pc:spChg chg="mod">
          <ac:chgData name="Natarajan S" userId="S::natarajan.s@phytecembedded.in::59a67d74-5fe0-4788-b5dc-2892eb7f0011" providerId="AD" clId="Web-{DAE45B7D-588C-41D1-927B-68E6E3F1CA04}" dt="2022-09-02T08:45:03.968" v="130" actId="14100"/>
          <ac:spMkLst>
            <pc:docMk/>
            <pc:sldMk cId="0" sldId="263"/>
            <ac:spMk id="11265" creationId="{5E397648-F8FA-6B3A-EE24-3EBA1D6B436C}"/>
          </ac:spMkLst>
        </pc:spChg>
        <pc:spChg chg="del">
          <ac:chgData name="Natarajan S" userId="S::natarajan.s@phytecembedded.in::59a67d74-5fe0-4788-b5dc-2892eb7f0011" providerId="AD" clId="Web-{DAE45B7D-588C-41D1-927B-68E6E3F1CA04}" dt="2022-09-02T08:41:58.403" v="95"/>
          <ac:spMkLst>
            <pc:docMk/>
            <pc:sldMk cId="0" sldId="263"/>
            <ac:spMk id="11266" creationId="{C61B6573-BF53-C194-E474-1415D882BD89}"/>
          </ac:spMkLst>
        </pc:spChg>
        <pc:spChg chg="mod">
          <ac:chgData name="Natarajan S" userId="S::natarajan.s@phytecembedded.in::59a67d74-5fe0-4788-b5dc-2892eb7f0011" providerId="AD" clId="Web-{DAE45B7D-588C-41D1-927B-68E6E3F1CA04}" dt="2022-09-02T08:45:12.890" v="132" actId="1076"/>
          <ac:spMkLst>
            <pc:docMk/>
            <pc:sldMk cId="0" sldId="263"/>
            <ac:spMk id="11267" creationId="{A0A6B843-1CBC-AACE-65F5-A33BF1D1E7C7}"/>
          </ac:spMkLst>
        </pc:spChg>
      </pc:sldChg>
      <pc:sldChg chg="delSp modSp">
        <pc:chgData name="Natarajan S" userId="S::natarajan.s@phytecembedded.in::59a67d74-5fe0-4788-b5dc-2892eb7f0011" providerId="AD" clId="Web-{DAE45B7D-588C-41D1-927B-68E6E3F1CA04}" dt="2022-09-02T08:48:43.315" v="254" actId="1076"/>
        <pc:sldMkLst>
          <pc:docMk/>
          <pc:sldMk cId="0" sldId="264"/>
        </pc:sldMkLst>
        <pc:spChg chg="del mod">
          <ac:chgData name="Natarajan S" userId="S::natarajan.s@phytecembedded.in::59a67d74-5fe0-4788-b5dc-2892eb7f0011" providerId="AD" clId="Web-{DAE45B7D-588C-41D1-927B-68E6E3F1CA04}" dt="2022-09-02T08:46:09.235" v="145"/>
          <ac:spMkLst>
            <pc:docMk/>
            <pc:sldMk cId="0" sldId="264"/>
            <ac:spMk id="12290" creationId="{9B8E4A42-885A-DEA2-2553-F6CCD34AD543}"/>
          </ac:spMkLst>
        </pc:spChg>
        <pc:spChg chg="mod">
          <ac:chgData name="Natarajan S" userId="S::natarajan.s@phytecembedded.in::59a67d74-5fe0-4788-b5dc-2892eb7f0011" providerId="AD" clId="Web-{DAE45B7D-588C-41D1-927B-68E6E3F1CA04}" dt="2022-09-02T08:48:43.315" v="254" actId="1076"/>
          <ac:spMkLst>
            <pc:docMk/>
            <pc:sldMk cId="0" sldId="264"/>
            <ac:spMk id="12291" creationId="{6104606A-A642-8740-12BA-23C27BEFAB6A}"/>
          </ac:spMkLst>
        </pc:spChg>
      </pc:sldChg>
      <pc:sldChg chg="delSp modSp">
        <pc:chgData name="Natarajan S" userId="S::natarajan.s@phytecembedded.in::59a67d74-5fe0-4788-b5dc-2892eb7f0011" providerId="AD" clId="Web-{DAE45B7D-588C-41D1-927B-68E6E3F1CA04}" dt="2022-09-02T08:53:05.241" v="352" actId="20577"/>
        <pc:sldMkLst>
          <pc:docMk/>
          <pc:sldMk cId="0" sldId="265"/>
        </pc:sldMkLst>
        <pc:spChg chg="del">
          <ac:chgData name="Natarajan S" userId="S::natarajan.s@phytecembedded.in::59a67d74-5fe0-4788-b5dc-2892eb7f0011" providerId="AD" clId="Web-{DAE45B7D-588C-41D1-927B-68E6E3F1CA04}" dt="2022-09-02T08:51:40.818" v="335"/>
          <ac:spMkLst>
            <pc:docMk/>
            <pc:sldMk cId="0" sldId="265"/>
            <ac:spMk id="13314" creationId="{FEE0A22A-BE43-8D1A-D54D-C3E2F79BB3B0}"/>
          </ac:spMkLst>
        </pc:spChg>
        <pc:spChg chg="mod">
          <ac:chgData name="Natarajan S" userId="S::natarajan.s@phytecembedded.in::59a67d74-5fe0-4788-b5dc-2892eb7f0011" providerId="AD" clId="Web-{DAE45B7D-588C-41D1-927B-68E6E3F1CA04}" dt="2022-09-02T08:53:05.241" v="352" actId="20577"/>
          <ac:spMkLst>
            <pc:docMk/>
            <pc:sldMk cId="0" sldId="265"/>
            <ac:spMk id="13315" creationId="{FB1C72FA-CDC7-5B84-331E-BBE5A301153F}"/>
          </ac:spMkLst>
        </pc:spChg>
      </pc:sldChg>
      <pc:sldChg chg="delSp modSp">
        <pc:chgData name="Natarajan S" userId="S::natarajan.s@phytecembedded.in::59a67d74-5fe0-4788-b5dc-2892eb7f0011" providerId="AD" clId="Web-{DAE45B7D-588C-41D1-927B-68E6E3F1CA04}" dt="2022-09-02T08:54:32.774" v="380" actId="14100"/>
        <pc:sldMkLst>
          <pc:docMk/>
          <pc:sldMk cId="0" sldId="266"/>
        </pc:sldMkLst>
        <pc:spChg chg="del">
          <ac:chgData name="Natarajan S" userId="S::natarajan.s@phytecembedded.in::59a67d74-5fe0-4788-b5dc-2892eb7f0011" providerId="AD" clId="Web-{DAE45B7D-588C-41D1-927B-68E6E3F1CA04}" dt="2022-09-02T08:53:42.851" v="359"/>
          <ac:spMkLst>
            <pc:docMk/>
            <pc:sldMk cId="0" sldId="266"/>
            <ac:spMk id="14338" creationId="{94CA2C8F-A8AB-224E-0C4D-AB1142F7BD81}"/>
          </ac:spMkLst>
        </pc:spChg>
        <pc:spChg chg="mod">
          <ac:chgData name="Natarajan S" userId="S::natarajan.s@phytecembedded.in::59a67d74-5fe0-4788-b5dc-2892eb7f0011" providerId="AD" clId="Web-{DAE45B7D-588C-41D1-927B-68E6E3F1CA04}" dt="2022-09-02T08:54:32.774" v="380" actId="14100"/>
          <ac:spMkLst>
            <pc:docMk/>
            <pc:sldMk cId="0" sldId="266"/>
            <ac:spMk id="14339" creationId="{A1C6EEFF-C329-0E42-DC31-4F524DCF84B0}"/>
          </ac:spMkLst>
        </pc:spChg>
      </pc:sldChg>
      <pc:sldChg chg="delSp modSp">
        <pc:chgData name="Natarajan S" userId="S::natarajan.s@phytecembedded.in::59a67d74-5fe0-4788-b5dc-2892eb7f0011" providerId="AD" clId="Web-{DAE45B7D-588C-41D1-927B-68E6E3F1CA04}" dt="2022-09-02T08:56:11.806" v="396"/>
        <pc:sldMkLst>
          <pc:docMk/>
          <pc:sldMk cId="0" sldId="267"/>
        </pc:sldMkLst>
        <pc:spChg chg="del mod">
          <ac:chgData name="Natarajan S" userId="S::natarajan.s@phytecembedded.in::59a67d74-5fe0-4788-b5dc-2892eb7f0011" providerId="AD" clId="Web-{DAE45B7D-588C-41D1-927B-68E6E3F1CA04}" dt="2022-09-02T08:56:11.806" v="396"/>
          <ac:spMkLst>
            <pc:docMk/>
            <pc:sldMk cId="0" sldId="267"/>
            <ac:spMk id="15362" creationId="{D5B690A0-4732-4181-CAA8-12916E57B131}"/>
          </ac:spMkLst>
        </pc:spChg>
        <pc:spChg chg="mod">
          <ac:chgData name="Natarajan S" userId="S::natarajan.s@phytecembedded.in::59a67d74-5fe0-4788-b5dc-2892eb7f0011" providerId="AD" clId="Web-{DAE45B7D-588C-41D1-927B-68E6E3F1CA04}" dt="2022-09-02T08:56:07.322" v="394" actId="20577"/>
          <ac:spMkLst>
            <pc:docMk/>
            <pc:sldMk cId="0" sldId="267"/>
            <ac:spMk id="15363" creationId="{5917061E-6209-A216-04FB-DFD905A2B5FE}"/>
          </ac:spMkLst>
        </pc:spChg>
      </pc:sldChg>
      <pc:sldChg chg="del">
        <pc:chgData name="Natarajan S" userId="S::natarajan.s@phytecembedded.in::59a67d74-5fe0-4788-b5dc-2892eb7f0011" providerId="AD" clId="Web-{DAE45B7D-588C-41D1-927B-68E6E3F1CA04}" dt="2022-09-02T08:39:37.260" v="65"/>
        <pc:sldMkLst>
          <pc:docMk/>
          <pc:sldMk cId="0" sldId="268"/>
        </pc:sldMkLst>
      </pc:sldChg>
      <pc:sldChg chg="del">
        <pc:chgData name="Natarajan S" userId="S::natarajan.s@phytecembedded.in::59a67d74-5fe0-4788-b5dc-2892eb7f0011" providerId="AD" clId="Web-{DAE45B7D-588C-41D1-927B-68E6E3F1CA04}" dt="2022-09-02T08:39:39.776" v="66"/>
        <pc:sldMkLst>
          <pc:docMk/>
          <pc:sldMk cId="0" sldId="269"/>
        </pc:sldMkLst>
      </pc:sldChg>
      <pc:sldChg chg="del">
        <pc:chgData name="Natarajan S" userId="S::natarajan.s@phytecembedded.in::59a67d74-5fe0-4788-b5dc-2892eb7f0011" providerId="AD" clId="Web-{DAE45B7D-588C-41D1-927B-68E6E3F1CA04}" dt="2022-09-02T08:39:42.620" v="67"/>
        <pc:sldMkLst>
          <pc:docMk/>
          <pc:sldMk cId="0" sldId="270"/>
        </pc:sldMkLst>
      </pc:sldChg>
      <pc:sldChg chg="del">
        <pc:chgData name="Natarajan S" userId="S::natarajan.s@phytecembedded.in::59a67d74-5fe0-4788-b5dc-2892eb7f0011" providerId="AD" clId="Web-{DAE45B7D-588C-41D1-927B-68E6E3F1CA04}" dt="2022-09-02T08:39:50.885" v="68"/>
        <pc:sldMkLst>
          <pc:docMk/>
          <pc:sldMk cId="0" sldId="271"/>
        </pc:sldMkLst>
      </pc:sldChg>
      <pc:sldChg chg="del">
        <pc:chgData name="Natarajan S" userId="S::natarajan.s@phytecembedded.in::59a67d74-5fe0-4788-b5dc-2892eb7f0011" providerId="AD" clId="Web-{DAE45B7D-588C-41D1-927B-68E6E3F1CA04}" dt="2022-09-02T08:39:53.964" v="69"/>
        <pc:sldMkLst>
          <pc:docMk/>
          <pc:sldMk cId="0" sldId="272"/>
        </pc:sldMkLst>
      </pc:sldChg>
    </pc:docChg>
  </pc:docChgLst>
  <pc:docChgLst>
    <pc:chgData name="Natarajan S" userId="S::natarajan.s@phytecembedded.in::59a67d74-5fe0-4788-b5dc-2892eb7f0011" providerId="AD" clId="Web-{441BA0FF-93D1-4C66-BBF8-14C74F1DC274}"/>
    <pc:docChg chg="delSld modSld">
      <pc:chgData name="Natarajan S" userId="S::natarajan.s@phytecembedded.in::59a67d74-5fe0-4788-b5dc-2892eb7f0011" providerId="AD" clId="Web-{441BA0FF-93D1-4C66-BBF8-14C74F1DC274}" dt="2022-09-03T11:15:10.857" v="588"/>
      <pc:docMkLst>
        <pc:docMk/>
      </pc:docMkLst>
      <pc:sldChg chg="modSp">
        <pc:chgData name="Natarajan S" userId="S::natarajan.s@phytecembedded.in::59a67d74-5fe0-4788-b5dc-2892eb7f0011" providerId="AD" clId="Web-{441BA0FF-93D1-4C66-BBF8-14C74F1DC274}" dt="2022-09-03T10:42:40.152" v="19" actId="20577"/>
        <pc:sldMkLst>
          <pc:docMk/>
          <pc:sldMk cId="0" sldId="257"/>
        </pc:sldMkLst>
        <pc:spChg chg="mod">
          <ac:chgData name="Natarajan S" userId="S::natarajan.s@phytecembedded.in::59a67d74-5fe0-4788-b5dc-2892eb7f0011" providerId="AD" clId="Web-{441BA0FF-93D1-4C66-BBF8-14C74F1DC274}" dt="2022-09-03T10:42:40.152" v="19" actId="20577"/>
          <ac:spMkLst>
            <pc:docMk/>
            <pc:sldMk cId="0" sldId="257"/>
            <ac:spMk id="5123" creationId="{96A66E4F-751D-DE21-FF81-0571ADC9CF03}"/>
          </ac:spMkLst>
        </pc:spChg>
      </pc:sldChg>
      <pc:sldChg chg="modSp">
        <pc:chgData name="Natarajan S" userId="S::natarajan.s@phytecembedded.in::59a67d74-5fe0-4788-b5dc-2892eb7f0011" providerId="AD" clId="Web-{441BA0FF-93D1-4C66-BBF8-14C74F1DC274}" dt="2022-09-03T10:43:05.481" v="24" actId="1076"/>
        <pc:sldMkLst>
          <pc:docMk/>
          <pc:sldMk cId="0" sldId="258"/>
        </pc:sldMkLst>
        <pc:spChg chg="mod">
          <ac:chgData name="Natarajan S" userId="S::natarajan.s@phytecembedded.in::59a67d74-5fe0-4788-b5dc-2892eb7f0011" providerId="AD" clId="Web-{441BA0FF-93D1-4C66-BBF8-14C74F1DC274}" dt="2022-09-03T10:43:05.481" v="24" actId="1076"/>
          <ac:spMkLst>
            <pc:docMk/>
            <pc:sldMk cId="0" sldId="258"/>
            <ac:spMk id="6147" creationId="{EBBFDBAF-21F1-DBEC-9DD1-942E118D1B59}"/>
          </ac:spMkLst>
        </pc:spChg>
      </pc:sldChg>
      <pc:sldChg chg="addSp delSp modSp">
        <pc:chgData name="Natarajan S" userId="S::natarajan.s@phytecembedded.in::59a67d74-5fe0-4788-b5dc-2892eb7f0011" providerId="AD" clId="Web-{441BA0FF-93D1-4C66-BBF8-14C74F1DC274}" dt="2022-09-03T11:09:52.274" v="584" actId="1076"/>
        <pc:sldMkLst>
          <pc:docMk/>
          <pc:sldMk cId="0" sldId="261"/>
        </pc:sldMkLst>
        <pc:spChg chg="add mod">
          <ac:chgData name="Natarajan S" userId="S::natarajan.s@phytecembedded.in::59a67d74-5fe0-4788-b5dc-2892eb7f0011" providerId="AD" clId="Web-{441BA0FF-93D1-4C66-BBF8-14C74F1DC274}" dt="2022-09-03T11:09:49.367" v="583" actId="1076"/>
          <ac:spMkLst>
            <pc:docMk/>
            <pc:sldMk cId="0" sldId="261"/>
            <ac:spMk id="2" creationId="{27F25E18-FBFA-85CC-96C7-3FABE741C38C}"/>
          </ac:spMkLst>
        </pc:spChg>
        <pc:spChg chg="add mod">
          <ac:chgData name="Natarajan S" userId="S::natarajan.s@phytecembedded.in::59a67d74-5fe0-4788-b5dc-2892eb7f0011" providerId="AD" clId="Web-{441BA0FF-93D1-4C66-BBF8-14C74F1DC274}" dt="2022-09-03T11:08:06.366" v="564" actId="14100"/>
          <ac:spMkLst>
            <pc:docMk/>
            <pc:sldMk cId="0" sldId="261"/>
            <ac:spMk id="3" creationId="{254CDA4F-4E1A-0425-2C08-CE62461C3FFA}"/>
          </ac:spMkLst>
        </pc:spChg>
        <pc:spChg chg="add mod">
          <ac:chgData name="Natarajan S" userId="S::natarajan.s@phytecembedded.in::59a67d74-5fe0-4788-b5dc-2892eb7f0011" providerId="AD" clId="Web-{441BA0FF-93D1-4C66-BBF8-14C74F1DC274}" dt="2022-09-03T11:09:15.945" v="576" actId="1076"/>
          <ac:spMkLst>
            <pc:docMk/>
            <pc:sldMk cId="0" sldId="261"/>
            <ac:spMk id="4" creationId="{2E21A938-B596-20FC-D37A-D2C7C3CC6E76}"/>
          </ac:spMkLst>
        </pc:spChg>
        <pc:spChg chg="del">
          <ac:chgData name="Natarajan S" userId="S::natarajan.s@phytecembedded.in::59a67d74-5fe0-4788-b5dc-2892eb7f0011" providerId="AD" clId="Web-{441BA0FF-93D1-4C66-BBF8-14C74F1DC274}" dt="2022-09-03T10:43:12.059" v="26"/>
          <ac:spMkLst>
            <pc:docMk/>
            <pc:sldMk cId="0" sldId="261"/>
            <ac:spMk id="9218" creationId="{D9B6DB27-28F6-CA84-7265-9281A9A3D047}"/>
          </ac:spMkLst>
        </pc:spChg>
        <pc:spChg chg="mod">
          <ac:chgData name="Natarajan S" userId="S::natarajan.s@phytecembedded.in::59a67d74-5fe0-4788-b5dc-2892eb7f0011" providerId="AD" clId="Web-{441BA0FF-93D1-4C66-BBF8-14C74F1DC274}" dt="2022-09-03T11:07:37.756" v="559" actId="1076"/>
          <ac:spMkLst>
            <pc:docMk/>
            <pc:sldMk cId="0" sldId="261"/>
            <ac:spMk id="9219" creationId="{86CCD664-8A6D-DB3B-B8F6-E2CFC309F53A}"/>
          </ac:spMkLst>
        </pc:spChg>
        <pc:grpChg chg="add mod">
          <ac:chgData name="Natarajan S" userId="S::natarajan.s@phytecembedded.in::59a67d74-5fe0-4788-b5dc-2892eb7f0011" providerId="AD" clId="Web-{441BA0FF-93D1-4C66-BBF8-14C74F1DC274}" dt="2022-09-03T11:09:52.274" v="584" actId="1076"/>
          <ac:grpSpMkLst>
            <pc:docMk/>
            <pc:sldMk cId="0" sldId="261"/>
            <ac:grpSpMk id="5" creationId="{61F98B77-8A42-5C85-3A18-97E5BA0D0478}"/>
          </ac:grpSpMkLst>
        </pc:grpChg>
      </pc:sldChg>
      <pc:sldChg chg="addSp delSp modSp">
        <pc:chgData name="Natarajan S" userId="S::natarajan.s@phytecembedded.in::59a67d74-5fe0-4788-b5dc-2892eb7f0011" providerId="AD" clId="Web-{441BA0FF-93D1-4C66-BBF8-14C74F1DC274}" dt="2022-09-03T10:58:33.918" v="373" actId="1076"/>
        <pc:sldMkLst>
          <pc:docMk/>
          <pc:sldMk cId="0" sldId="262"/>
        </pc:sldMkLst>
        <pc:spChg chg="add mod">
          <ac:chgData name="Natarajan S" userId="S::natarajan.s@phytecembedded.in::59a67d74-5fe0-4788-b5dc-2892eb7f0011" providerId="AD" clId="Web-{441BA0FF-93D1-4C66-BBF8-14C74F1DC274}" dt="2022-09-03T10:58:02.715" v="369" actId="1076"/>
          <ac:spMkLst>
            <pc:docMk/>
            <pc:sldMk cId="0" sldId="262"/>
            <ac:spMk id="2" creationId="{B659E00F-24C2-2C87-A2E0-3807B8C15E51}"/>
          </ac:spMkLst>
        </pc:spChg>
        <pc:spChg chg="add mod">
          <ac:chgData name="Natarajan S" userId="S::natarajan.s@phytecembedded.in::59a67d74-5fe0-4788-b5dc-2892eb7f0011" providerId="AD" clId="Web-{441BA0FF-93D1-4C66-BBF8-14C74F1DC274}" dt="2022-09-03T10:57:35.136" v="364" actId="1076"/>
          <ac:spMkLst>
            <pc:docMk/>
            <pc:sldMk cId="0" sldId="262"/>
            <ac:spMk id="3" creationId="{CE6A93C3-3872-DDCC-D8BF-227B35D19BB5}"/>
          </ac:spMkLst>
        </pc:spChg>
        <pc:spChg chg="add del mod">
          <ac:chgData name="Natarajan S" userId="S::natarajan.s@phytecembedded.in::59a67d74-5fe0-4788-b5dc-2892eb7f0011" providerId="AD" clId="Web-{441BA0FF-93D1-4C66-BBF8-14C74F1DC274}" dt="2022-09-03T10:57:20.542" v="360" actId="1076"/>
          <ac:spMkLst>
            <pc:docMk/>
            <pc:sldMk cId="0" sldId="262"/>
            <ac:spMk id="4" creationId="{D1BA69D1-5E0C-1775-2667-7ABE995685E5}"/>
          </ac:spMkLst>
        </pc:spChg>
        <pc:spChg chg="add mod">
          <ac:chgData name="Natarajan S" userId="S::natarajan.s@phytecembedded.in::59a67d74-5fe0-4788-b5dc-2892eb7f0011" providerId="AD" clId="Web-{441BA0FF-93D1-4C66-BBF8-14C74F1DC274}" dt="2022-09-03T10:57:22.464" v="361" actId="1076"/>
          <ac:spMkLst>
            <pc:docMk/>
            <pc:sldMk cId="0" sldId="262"/>
            <ac:spMk id="5" creationId="{E77093C1-0C6D-7E2C-792A-EBF995A2B62E}"/>
          </ac:spMkLst>
        </pc:spChg>
        <pc:spChg chg="add mod">
          <ac:chgData name="Natarajan S" userId="S::natarajan.s@phytecembedded.in::59a67d74-5fe0-4788-b5dc-2892eb7f0011" providerId="AD" clId="Web-{441BA0FF-93D1-4C66-BBF8-14C74F1DC274}" dt="2022-09-03T10:57:48.355" v="366" actId="1076"/>
          <ac:spMkLst>
            <pc:docMk/>
            <pc:sldMk cId="0" sldId="262"/>
            <ac:spMk id="6" creationId="{D0C48129-80A8-EAE3-6BDB-660960013BD9}"/>
          </ac:spMkLst>
        </pc:spChg>
        <pc:spChg chg="del">
          <ac:chgData name="Natarajan S" userId="S::natarajan.s@phytecembedded.in::59a67d74-5fe0-4788-b5dc-2892eb7f0011" providerId="AD" clId="Web-{441BA0FF-93D1-4C66-BBF8-14C74F1DC274}" dt="2022-09-03T10:43:31.950" v="30"/>
          <ac:spMkLst>
            <pc:docMk/>
            <pc:sldMk cId="0" sldId="262"/>
            <ac:spMk id="10242" creationId="{5CD516CC-CD1B-AB63-DAE4-D58D2EF0E27E}"/>
          </ac:spMkLst>
        </pc:spChg>
        <pc:spChg chg="del mod">
          <ac:chgData name="Natarajan S" userId="S::natarajan.s@phytecembedded.in::59a67d74-5fe0-4788-b5dc-2892eb7f0011" providerId="AD" clId="Web-{441BA0FF-93D1-4C66-BBF8-14C74F1DC274}" dt="2022-09-03T10:45:50.468" v="53"/>
          <ac:spMkLst>
            <pc:docMk/>
            <pc:sldMk cId="0" sldId="262"/>
            <ac:spMk id="10243" creationId="{2217E2EF-56D8-C4B8-5690-05AC32CE355D}"/>
          </ac:spMkLst>
        </pc:spChg>
        <pc:grpChg chg="add mod">
          <ac:chgData name="Natarajan S" userId="S::natarajan.s@phytecembedded.in::59a67d74-5fe0-4788-b5dc-2892eb7f0011" providerId="AD" clId="Web-{441BA0FF-93D1-4C66-BBF8-14C74F1DC274}" dt="2022-09-03T10:58:33.918" v="373" actId="1076"/>
          <ac:grpSpMkLst>
            <pc:docMk/>
            <pc:sldMk cId="0" sldId="262"/>
            <ac:grpSpMk id="7" creationId="{5472E571-F204-FFFB-82E7-9653E7CB09F8}"/>
          </ac:grpSpMkLst>
        </pc:grpChg>
      </pc:sldChg>
      <pc:sldChg chg="delSp modSp del">
        <pc:chgData name="Natarajan S" userId="S::natarajan.s@phytecembedded.in::59a67d74-5fe0-4788-b5dc-2892eb7f0011" providerId="AD" clId="Web-{441BA0FF-93D1-4C66-BBF8-14C74F1DC274}" dt="2022-09-03T11:15:10.857" v="588"/>
        <pc:sldMkLst>
          <pc:docMk/>
          <pc:sldMk cId="0" sldId="263"/>
        </pc:sldMkLst>
        <pc:spChg chg="del mod">
          <ac:chgData name="Natarajan S" userId="S::natarajan.s@phytecembedded.in::59a67d74-5fe0-4788-b5dc-2892eb7f0011" providerId="AD" clId="Web-{441BA0FF-93D1-4C66-BBF8-14C74F1DC274}" dt="2022-09-03T10:47:13.297" v="77"/>
          <ac:spMkLst>
            <pc:docMk/>
            <pc:sldMk cId="0" sldId="263"/>
            <ac:spMk id="11267" creationId="{A0A6B843-1CBC-AACE-65F5-A33BF1D1E7C7}"/>
          </ac:spMkLst>
        </pc:spChg>
      </pc:sldChg>
      <pc:sldChg chg="addSp delSp modSp">
        <pc:chgData name="Natarajan S" userId="S::natarajan.s@phytecembedded.in::59a67d74-5fe0-4788-b5dc-2892eb7f0011" providerId="AD" clId="Web-{441BA0FF-93D1-4C66-BBF8-14C74F1DC274}" dt="2022-09-03T11:02:39.313" v="465" actId="1076"/>
        <pc:sldMkLst>
          <pc:docMk/>
          <pc:sldMk cId="0" sldId="264"/>
        </pc:sldMkLst>
        <pc:spChg chg="add mod">
          <ac:chgData name="Natarajan S" userId="S::natarajan.s@phytecembedded.in::59a67d74-5fe0-4788-b5dc-2892eb7f0011" providerId="AD" clId="Web-{441BA0FF-93D1-4C66-BBF8-14C74F1DC274}" dt="2022-09-03T11:02:39.313" v="465" actId="1076"/>
          <ac:spMkLst>
            <pc:docMk/>
            <pc:sldMk cId="0" sldId="264"/>
            <ac:spMk id="2" creationId="{F0C4CA63-E973-68AC-2A2E-A0C0C0F3006A}"/>
          </ac:spMkLst>
        </pc:spChg>
        <pc:spChg chg="add mod">
          <ac:chgData name="Natarajan S" userId="S::natarajan.s@phytecembedded.in::59a67d74-5fe0-4788-b5dc-2892eb7f0011" providerId="AD" clId="Web-{441BA0FF-93D1-4C66-BBF8-14C74F1DC274}" dt="2022-09-03T11:02:33.657" v="464" actId="1076"/>
          <ac:spMkLst>
            <pc:docMk/>
            <pc:sldMk cId="0" sldId="264"/>
            <ac:spMk id="3" creationId="{39588C16-33B4-5E3A-4673-70075EC71F3A}"/>
          </ac:spMkLst>
        </pc:spChg>
        <pc:spChg chg="mod">
          <ac:chgData name="Natarajan S" userId="S::natarajan.s@phytecembedded.in::59a67d74-5fe0-4788-b5dc-2892eb7f0011" providerId="AD" clId="Web-{441BA0FF-93D1-4C66-BBF8-14C74F1DC274}" dt="2022-09-03T11:02:04.641" v="461" actId="20577"/>
          <ac:spMkLst>
            <pc:docMk/>
            <pc:sldMk cId="0" sldId="264"/>
            <ac:spMk id="12289" creationId="{BF1D9F5B-8FEE-D7A8-2A15-6D80B630ED2D}"/>
          </ac:spMkLst>
        </pc:spChg>
        <pc:spChg chg="del mod">
          <ac:chgData name="Natarajan S" userId="S::natarajan.s@phytecembedded.in::59a67d74-5fe0-4788-b5dc-2892eb7f0011" providerId="AD" clId="Web-{441BA0FF-93D1-4C66-BBF8-14C74F1DC274}" dt="2022-09-03T10:49:51.347" v="184"/>
          <ac:spMkLst>
            <pc:docMk/>
            <pc:sldMk cId="0" sldId="264"/>
            <ac:spMk id="12291" creationId="{6104606A-A642-8740-12BA-23C27BEFAB6A}"/>
          </ac:spMkLst>
        </pc:spChg>
      </pc:sldChg>
      <pc:sldChg chg="delSp modSp del">
        <pc:chgData name="Natarajan S" userId="S::natarajan.s@phytecembedded.in::59a67d74-5fe0-4788-b5dc-2892eb7f0011" providerId="AD" clId="Web-{441BA0FF-93D1-4C66-BBF8-14C74F1DC274}" dt="2022-09-03T11:15:06.638" v="585"/>
        <pc:sldMkLst>
          <pc:docMk/>
          <pc:sldMk cId="0" sldId="265"/>
        </pc:sldMkLst>
        <pc:spChg chg="mod">
          <ac:chgData name="Natarajan S" userId="S::natarajan.s@phytecembedded.in::59a67d74-5fe0-4788-b5dc-2892eb7f0011" providerId="AD" clId="Web-{441BA0FF-93D1-4C66-BBF8-14C74F1DC274}" dt="2022-09-03T10:59:00.122" v="376" actId="20577"/>
          <ac:spMkLst>
            <pc:docMk/>
            <pc:sldMk cId="0" sldId="265"/>
            <ac:spMk id="13313" creationId="{86E90940-1D7B-D844-4D2F-44A00DBECFCB}"/>
          </ac:spMkLst>
        </pc:spChg>
        <pc:spChg chg="del mod">
          <ac:chgData name="Natarajan S" userId="S::natarajan.s@phytecembedded.in::59a67d74-5fe0-4788-b5dc-2892eb7f0011" providerId="AD" clId="Web-{441BA0FF-93D1-4C66-BBF8-14C74F1DC274}" dt="2022-09-03T10:58:53.278" v="374"/>
          <ac:spMkLst>
            <pc:docMk/>
            <pc:sldMk cId="0" sldId="265"/>
            <ac:spMk id="13315" creationId="{FB1C72FA-CDC7-5B84-331E-BBE5A301153F}"/>
          </ac:spMkLst>
        </pc:spChg>
      </pc:sldChg>
      <pc:sldChg chg="delSp modSp del">
        <pc:chgData name="Natarajan S" userId="S::natarajan.s@phytecembedded.in::59a67d74-5fe0-4788-b5dc-2892eb7f0011" providerId="AD" clId="Web-{441BA0FF-93D1-4C66-BBF8-14C74F1DC274}" dt="2022-09-03T11:15:07.576" v="586"/>
        <pc:sldMkLst>
          <pc:docMk/>
          <pc:sldMk cId="0" sldId="266"/>
        </pc:sldMkLst>
        <pc:spChg chg="del mod">
          <ac:chgData name="Natarajan S" userId="S::natarajan.s@phytecembedded.in::59a67d74-5fe0-4788-b5dc-2892eb7f0011" providerId="AD" clId="Web-{441BA0FF-93D1-4C66-BBF8-14C74F1DC274}" dt="2022-09-03T11:01:13.765" v="443"/>
          <ac:spMkLst>
            <pc:docMk/>
            <pc:sldMk cId="0" sldId="266"/>
            <ac:spMk id="14339" creationId="{A1C6EEFF-C329-0E42-DC31-4F524DCF84B0}"/>
          </ac:spMkLst>
        </pc:spChg>
      </pc:sldChg>
      <pc:sldChg chg="modSp del">
        <pc:chgData name="Natarajan S" userId="S::natarajan.s@phytecembedded.in::59a67d74-5fe0-4788-b5dc-2892eb7f0011" providerId="AD" clId="Web-{441BA0FF-93D1-4C66-BBF8-14C74F1DC274}" dt="2022-09-03T11:15:08.779" v="587"/>
        <pc:sldMkLst>
          <pc:docMk/>
          <pc:sldMk cId="0" sldId="267"/>
        </pc:sldMkLst>
        <pc:spChg chg="mod">
          <ac:chgData name="Natarajan S" userId="S::natarajan.s@phytecembedded.in::59a67d74-5fe0-4788-b5dc-2892eb7f0011" providerId="AD" clId="Web-{441BA0FF-93D1-4C66-BBF8-14C74F1DC274}" dt="2022-09-03T11:01:36.687" v="446" actId="20577"/>
          <ac:spMkLst>
            <pc:docMk/>
            <pc:sldMk cId="0" sldId="267"/>
            <ac:spMk id="15363" creationId="{5917061E-6209-A216-04FB-DFD905A2B5FE}"/>
          </ac:spMkLst>
        </pc:spChg>
      </pc:sldChg>
    </pc:docChg>
  </pc:docChgLst>
  <pc:docChgLst>
    <pc:chgData name="Natarajan S" userId="S::natarajan.s@phytecembedded.in::59a67d74-5fe0-4788-b5dc-2892eb7f0011" providerId="AD" clId="Web-{46A4F90C-1B80-4717-8E0D-2C29BB58D706}"/>
    <pc:docChg chg="modSld">
      <pc:chgData name="Natarajan S" userId="S::natarajan.s@phytecembedded.in::59a67d74-5fe0-4788-b5dc-2892eb7f0011" providerId="AD" clId="Web-{46A4F90C-1B80-4717-8E0D-2C29BB58D706}" dt="2022-09-03T11:48:29.905" v="0" actId="688"/>
      <pc:docMkLst>
        <pc:docMk/>
      </pc:docMkLst>
      <pc:sldChg chg="modSp">
        <pc:chgData name="Natarajan S" userId="S::natarajan.s@phytecembedded.in::59a67d74-5fe0-4788-b5dc-2892eb7f0011" providerId="AD" clId="Web-{46A4F90C-1B80-4717-8E0D-2C29BB58D706}" dt="2022-09-03T11:48:29.905" v="0" actId="688"/>
        <pc:sldMkLst>
          <pc:docMk/>
          <pc:sldMk cId="0" sldId="262"/>
        </pc:sldMkLst>
        <pc:grpChg chg="mod">
          <ac:chgData name="Natarajan S" userId="S::natarajan.s@phytecembedded.in::59a67d74-5fe0-4788-b5dc-2892eb7f0011" providerId="AD" clId="Web-{46A4F90C-1B80-4717-8E0D-2C29BB58D706}" dt="2022-09-03T11:48:29.905" v="0" actId="688"/>
          <ac:grpSpMkLst>
            <pc:docMk/>
            <pc:sldMk cId="0" sldId="262"/>
            <ac:grpSpMk id="7" creationId="{5472E571-F204-FFFB-82E7-9653E7CB09F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CFA6666-3EF4-A31F-8692-1F662C52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E9B6B195-DFEE-50E5-0A2C-32E55EF4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277C048F-BBB3-09DA-2AD2-A5540680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58C73147-90EE-986F-BEDB-EFF5B204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805F143C-F901-F8E2-F115-E1B1EC5D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E1BE23E2-61F3-F183-3578-FF69632C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AD49303-0CB1-4BB6-AB3E-4702F5DFD0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40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6E60831-9492-4C17-F90A-2FA8131DEF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F5EC7B0F-7680-1C95-ACBD-8E108D1AA81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1D0BB4E0-B27D-CA01-6562-DE6B33550F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1AD99F8-F62B-B6BD-E0CE-F786A2F6B1C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27039026-83CF-73CC-C0A6-B75A2E74D5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0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65F5C5F-5C9A-43B8-8DFC-ABF6101EBF2A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F19C4ABC-A9E6-2F3C-29EE-D4003B235A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44B565-F3FB-4ECD-B0C3-6E5FE5F88560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DAB0984-BE41-3224-B774-0ACF57918B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29C4B006-B009-70EE-4A4D-1F0731B70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2E102DAE-BE4D-A821-18AF-A6AE539464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261879-6413-41D8-8479-3252ED4E0F28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56C83848-3C02-E6DE-4543-FDFB07BEA4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FC07807A-C4C4-740C-C1C5-012D584F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B2FB02-28A6-FFA8-3209-78AE17B218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C0B3AB-C303-497F-AC3F-4644CB3617F3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374B4FC5-4848-4BDB-469A-698BB4330C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698EC0A-4EFF-1C53-812A-87EE08B59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80E038B7-8F6E-BB65-E9B6-6FA4406BBE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3EA941-E8B1-4227-A7C5-51EDE1C7302C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79AECCB8-BF93-1582-773F-38E7CB596F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489E078A-E37F-9610-2C67-4C55C4651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C31136D0-5319-05F2-DCC8-91B8C61A70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34F026-D273-4791-B17F-D46DAB0A9902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1899D7E3-A2CB-B58D-14E0-8E4A24F7B1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4830D58-0931-F999-2C70-F4AB3349D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2CFF6F8F-25C3-BA43-469C-9277877E86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D9A904-03A3-4B99-902D-D235408627BC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EA7EE11C-9CF4-DA50-FE20-3910055FA1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470EC85-9573-8189-7022-749E8A1E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FBC01185-5493-A28F-08FA-A7EF230C8C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EC7186-D336-4BCF-93ED-0BC17B277862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BAD7768A-3D16-EBE7-183F-99A4AB44BD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7F8CCD6C-6F22-201C-1B08-A3470CD91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8584-5483-D081-3B22-DAC30C78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81AA-A71A-1D48-46DC-21334A1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26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64DB-60FE-F33D-4FA5-9EBCD22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F9D6-DE21-86CC-C757-11A3483E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12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4202E-FA16-C766-9338-115C5BB01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263" y="1406525"/>
            <a:ext cx="2740025" cy="41640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7075-414C-6120-35E2-E914326D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406525"/>
            <a:ext cx="8069263" cy="41640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61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CA74-A903-A666-8D19-E16BB98E0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06B83-3877-C37A-E15E-1C334FE23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854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C77C-9E75-FA0F-A0C1-F808DEDA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808E-5B7F-AA00-CC09-1FB63B79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753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50E2-9FCB-324F-684D-59E91B1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155B-84B6-45D5-0C53-46AD0A69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53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D3CF-19E2-D187-FE80-5258F61C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0BA0-BDF6-0CBB-361A-B04D1C214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363" y="1173163"/>
            <a:ext cx="5451475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4812-D9AD-9182-5925-A81D314E7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173163"/>
            <a:ext cx="5453062" cy="533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03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0949-824F-F34A-FAF1-61C99390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EB1B-BF31-756E-57DC-DE506F81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E55A8-B0CA-BE5E-E49E-250A05DD2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D321C-44BE-C218-D9C2-5E2D9B251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A8B27-6B34-303B-5818-178B190C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22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0423-483F-C4AC-8B3D-AFAC7F66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546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613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82A5-4A4D-1BA0-3F7A-03C7C5B6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45B3-E9B6-9D45-1FD6-7F43E925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B6A64-80AE-09F2-B8C3-F53A572A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91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063F-38F5-823B-9486-BCE899C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ABBB-7A88-8DA0-85D4-3B643BEB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216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5243-21FA-B542-F4AF-9F730B79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F6A6B-7802-E551-FD51-DCB9E332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1D243-1418-6A84-0DB8-C6950E54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851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E92A-A01E-5124-077E-539076A1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A05B7-A916-F598-2C04-69C9E40C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01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C4FB4-B584-E2B3-99F4-77A386E10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9988" y="53975"/>
            <a:ext cx="2881312" cy="6457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E854-DBC9-E34F-AF34-25EF61B1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875" y="53975"/>
            <a:ext cx="8494713" cy="6457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589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147F-4A0A-55A8-E334-13D85B92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25DE-7AFC-9236-F80B-03E10B3B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10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5F52-6688-F83A-6843-F020C9B5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FCD0-B750-16FB-CDA8-B9D9709D3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3850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BB46-6F87-8FBB-ACE9-AF5C93C27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1604963"/>
            <a:ext cx="5405438" cy="3965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7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82D2-139D-4460-3042-CAFFFD90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6E68F-10A2-21B1-CE9B-58C8A3AC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5B304-F122-F9BA-4E36-F5FC77CB3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FE7D1-5C83-0216-7334-F1F07498F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F8023-EAE1-E9DD-83E2-BF52EEFC3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73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10A9-E12F-8E83-7739-999B1970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28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57FE-A9C1-91AD-E391-9DFBBA83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BA07-09A9-53E7-864C-687FEB810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1412E-DCF7-FA34-D588-35F00782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4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BF8-DA27-2685-842E-99E9CE3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664EC-CD88-DE54-D86B-95E2223A2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0E08F-7E23-DE5A-2492-4F1FA425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5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C51BCA4-91CF-653E-D0DD-9B6C8F94E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Line 2">
            <a:extLst>
              <a:ext uri="{FF2B5EF4-FFF2-40B4-BE49-F238E27FC236}">
                <a16:creationId xmlns:a16="http://schemas.microsoft.com/office/drawing/2014/main" id="{3307C362-1499-4455-4962-7B077FFDE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9A4391D-DBCB-45AB-328E-CCEDFAF5A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Line 4">
            <a:extLst>
              <a:ext uri="{FF2B5EF4-FFF2-40B4-BE49-F238E27FC236}">
                <a16:creationId xmlns:a16="http://schemas.microsoft.com/office/drawing/2014/main" id="{888121F3-F0DA-0F09-189B-C312E2B4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C2A75D-E726-392A-C326-5D33D023D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06525"/>
            <a:ext cx="9132888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35F47B83-D75B-F5E8-2CD7-3E6222708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DF74C68-3B02-6BFE-04CE-02BBCCECA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263" y="4237038"/>
            <a:ext cx="2401887" cy="7937"/>
          </a:xfrm>
          <a:prstGeom prst="line">
            <a:avLst/>
          </a:prstGeom>
          <a:noFill/>
          <a:ln w="5724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83B3EF1-1A5E-076C-952D-5C278543B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1688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CFA9CB67-C41F-9CC9-DD7A-BAC0DA01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Line 2">
            <a:extLst>
              <a:ext uri="{FF2B5EF4-FFF2-40B4-BE49-F238E27FC236}">
                <a16:creationId xmlns:a16="http://schemas.microsoft.com/office/drawing/2014/main" id="{E904F1EF-6856-5FAA-96D1-1FE47EA9A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D72AFA8-9618-7BA4-7951-4CEBDB3A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525" y="52388"/>
            <a:ext cx="1647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Line 4">
            <a:extLst>
              <a:ext uri="{FF2B5EF4-FFF2-40B4-BE49-F238E27FC236}">
                <a16:creationId xmlns:a16="http://schemas.microsoft.com/office/drawing/2014/main" id="{6327F06C-3247-51A4-7B6D-6DA5968CE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688975"/>
            <a:ext cx="12192000" cy="1588"/>
          </a:xfrm>
          <a:prstGeom prst="line">
            <a:avLst/>
          </a:prstGeom>
          <a:noFill/>
          <a:ln w="3816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E9A5B7E-9211-4521-E670-F04D21508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53975"/>
            <a:ext cx="10082213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81D34B8-2B22-24A2-1458-8E33CF0A2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63" y="1173163"/>
            <a:ext cx="11056937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l" defTabSz="449263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49263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8412DD4B-DF2F-080E-0FAB-BB4650A4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02433"/>
            <a:ext cx="9144000" cy="289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Evaluate Logical Expressions </a:t>
            </a:r>
            <a:endParaRPr lang="en-US" altLang="en-US" sz="6600" b="1" dirty="0">
              <a:solidFill>
                <a:srgbClr val="BF9000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00000"/>
              </a:lnSpc>
              <a:buClrTx/>
            </a:pPr>
            <a:r>
              <a:rPr lang="en-US" sz="6600" b="1" dirty="0">
                <a:solidFill>
                  <a:srgbClr val="BF9000"/>
                </a:solidFill>
                <a:latin typeface="Calibri"/>
              </a:rPr>
              <a:t>with Conditions</a:t>
            </a:r>
            <a:r>
              <a:rPr lang="en-US" altLang="en-US" sz="6600" b="1" dirty="0">
                <a:solidFill>
                  <a:srgbClr val="BF9000"/>
                </a:solidFill>
                <a:latin typeface="Calibri"/>
              </a:rPr>
              <a:t> </a:t>
            </a:r>
            <a:endParaRPr lang="en-US" altLang="en-US" sz="6600" b="1">
              <a:solidFill>
                <a:srgbClr val="BF9000"/>
              </a:solidFill>
              <a:latin typeface="Calibri" panose="020F0502020204030204" pitchFamily="34" charset="0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603D5FE-E5B7-532F-33D1-E231040E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81513"/>
            <a:ext cx="9209088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3200">
                <a:solidFill>
                  <a:srgbClr val="ED7D31"/>
                </a:solidFill>
              </a:rPr>
              <a:t>Organised &amp; Supported by </a:t>
            </a:r>
            <a:r>
              <a:rPr lang="en-IN" altLang="en-US" sz="3200" b="1">
                <a:solidFill>
                  <a:srgbClr val="ED7D31"/>
                </a:solidFill>
              </a:rPr>
              <a:t>RuggedBOARD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BF1D9F5B-8FEE-D7A8-2A15-6D80B630E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Switch statement 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4CA63-E973-68AC-2A2E-A0C0C0F3006A}"/>
              </a:ext>
            </a:extLst>
          </p:cNvPr>
          <p:cNvSpPr txBox="1"/>
          <p:nvPr/>
        </p:nvSpPr>
        <p:spPr>
          <a:xfrm>
            <a:off x="387090" y="1219200"/>
            <a:ext cx="5310887" cy="498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-It is similar to if - statement.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-This is multiple blocks of statement.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-It is also a selection statement.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-Generally, it can used for Menu driven programs only.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FF0000"/>
                </a:solidFill>
                <a:latin typeface="Calibri"/>
                <a:cs typeface="Segoe UI"/>
              </a:rPr>
              <a:t>Syn :   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switch( var )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 /*beginning of the switch  */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case const1 : 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------------;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------------;</a:t>
            </a:r>
            <a:r>
              <a:rPr lang="en-US" dirty="0">
                <a:latin typeface="Calibri"/>
                <a:cs typeface="Segoe UI"/>
              </a:rPr>
              <a:t>​ 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break;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case const2 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------------;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------------;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break;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default :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--------------;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Segoe UI"/>
              </a:rPr>
              <a:t>     </a:t>
            </a:r>
            <a:r>
              <a:rPr lang="en-US" dirty="0">
                <a:solidFill>
                  <a:srgbClr val="0070C0"/>
                </a:solidFill>
                <a:latin typeface="Calibri"/>
                <a:cs typeface="Segoe UI"/>
              </a:rPr>
              <a:t> break;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 /* end of switch*/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88C16-33B4-5E3A-4673-70075EC71F3A}"/>
              </a:ext>
            </a:extLst>
          </p:cNvPr>
          <p:cNvSpPr txBox="1"/>
          <p:nvPr/>
        </p:nvSpPr>
        <p:spPr>
          <a:xfrm>
            <a:off x="5850756" y="2286000"/>
            <a:ext cx="5990914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-It is an un-conditional control statement.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-It can be used as the last statement in every case in switch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statement. 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-But, in default case need not necessary.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-Because,default case is the last case in switch statement. 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-So, control will be comes out from the switch automatically.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solidFill>
                  <a:srgbClr val="0070C0"/>
                </a:solidFill>
                <a:latin typeface="Calibri"/>
                <a:cs typeface="Segoe UI"/>
              </a:rPr>
              <a:t>-Generally, it can be used in looping statements also.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b="1">
                <a:solidFill>
                  <a:srgbClr val="FF0000"/>
                </a:solidFill>
                <a:latin typeface="Calibri"/>
                <a:cs typeface="Segoe UI"/>
              </a:rPr>
              <a:t>Syn</a:t>
            </a:r>
            <a:r>
              <a:rPr lang="en-IN">
                <a:solidFill>
                  <a:srgbClr val="FF0000"/>
                </a:solidFill>
                <a:latin typeface="Calibri"/>
                <a:cs typeface="Segoe UI"/>
              </a:rPr>
              <a:t>: break 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9E54E-AFE7-9BFA-8C8C-00E1F8595A6A}"/>
              </a:ext>
            </a:extLst>
          </p:cNvPr>
          <p:cNvSpPr txBox="1"/>
          <p:nvPr/>
        </p:nvSpPr>
        <p:spPr>
          <a:xfrm>
            <a:off x="269845" y="973017"/>
            <a:ext cx="5263989" cy="5502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int x = 2;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switch (x)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{</a:t>
            </a:r>
            <a:endParaRPr lang="en-US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case 1: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is 1");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case 2: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is 2");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case 3: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is 3");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default: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other than 1, 2 and 3");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087A885-6E23-AD98-4F39-25011D00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Switch statement 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839B1-06BD-BE0F-49BE-4EB3E5517F58}"/>
              </a:ext>
            </a:extLst>
          </p:cNvPr>
          <p:cNvSpPr txBox="1"/>
          <p:nvPr/>
        </p:nvSpPr>
        <p:spPr>
          <a:xfrm>
            <a:off x="5968003" y="973015"/>
            <a:ext cx="5580553" cy="5502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char x = 'A';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switch (x)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{</a:t>
            </a: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case 'A':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is A");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 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case 'B':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is B");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 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case 'C':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is C");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 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default: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("Choice other than A, B and C");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break;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}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return 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85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0109975B-5997-E9EE-E08C-3032CDE2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325B2EFB-D930-5C59-3921-92FCBC28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000125"/>
            <a:ext cx="11068050" cy="554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</a:pP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CE0C9DDA-7C08-B993-26B3-3B908108D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3311525"/>
            <a:ext cx="44132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Questions 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085D8AE4-BCBC-1668-BEBA-A3102157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A66E4F-751D-DE21-FF81-0571ADC9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223963"/>
            <a:ext cx="4289507" cy="261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If , </a:t>
            </a:r>
            <a:r>
              <a:rPr lang="en-IN" altLang="en-US" sz="3600" dirty="0" err="1">
                <a:solidFill>
                  <a:srgbClr val="FF0000"/>
                </a:solidFill>
                <a:latin typeface="Calibri"/>
              </a:rPr>
              <a:t>if..else</a:t>
            </a: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.,</a:t>
            </a:r>
            <a:endParaRPr lang="en-US" sz="3600">
              <a:solidFill>
                <a:srgbClr val="FF0000"/>
              </a:solidFill>
              <a:latin typeface="Calibri"/>
            </a:endParaRPr>
          </a:p>
          <a:p>
            <a:pPr marL="457200" indent="-457200" eaLnBrk="0">
              <a:buClrTx/>
              <a:buFont typeface="Arial" panose="02020603050405020304" pitchFamily="18" charset="0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Nested </a:t>
            </a:r>
            <a:r>
              <a:rPr lang="en-IN" altLang="en-US" sz="3600" dirty="0" err="1">
                <a:solidFill>
                  <a:srgbClr val="FF0000"/>
                </a:solidFill>
                <a:latin typeface="Calibri"/>
              </a:rPr>
              <a:t>if..else</a:t>
            </a: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 </a:t>
            </a:r>
          </a:p>
          <a:p>
            <a:pPr marL="457200" indent="-457200" eaLnBrk="0">
              <a:buClrTx/>
              <a:buFont typeface="Arial" panose="02020603050405020304" pitchFamily="18" charset="0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Ternary Operator:</a:t>
            </a:r>
          </a:p>
          <a:p>
            <a:pPr marL="457200" indent="-457200" eaLnBrk="0">
              <a:buClrTx/>
              <a:buFont typeface="Arial"/>
              <a:buChar char="•"/>
            </a:pPr>
            <a:r>
              <a:rPr lang="en-IN" altLang="en-US" sz="3600" dirty="0">
                <a:solidFill>
                  <a:srgbClr val="FF0000"/>
                </a:solidFill>
                <a:latin typeface="Calibri"/>
              </a:rPr>
              <a:t>switch</a:t>
            </a:r>
          </a:p>
          <a:p>
            <a:pPr eaLnBrk="0">
              <a:buClrTx/>
            </a:pPr>
            <a:endParaRPr lang="en-IN" altLang="en-US" sz="3200" dirty="0">
              <a:latin typeface="Ubuntu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38F36CC-D0F4-C690-33C5-C52CA1F3B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Control Statements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BBFDBAF-21F1-DBEC-9DD1-942E118D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717" y="1792410"/>
            <a:ext cx="7024188" cy="250043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IN" altLang="en-US" b="1" dirty="0">
                <a:solidFill>
                  <a:srgbClr val="FF0000"/>
                </a:solidFill>
                <a:latin typeface="Calibri"/>
              </a:rPr>
              <a:t>Def: </a:t>
            </a:r>
            <a:r>
              <a:rPr lang="en-IN" altLang="en-US" dirty="0">
                <a:solidFill>
                  <a:srgbClr val="0070C0"/>
                </a:solidFill>
                <a:latin typeface="Calibri"/>
              </a:rPr>
              <a:t>To control the flow of sequence of execution of a program using</a:t>
            </a:r>
            <a:endParaRPr lang="en-US">
              <a:solidFill>
                <a:srgbClr val="0070C0"/>
              </a:solidFill>
              <a:latin typeface="Calibri"/>
            </a:endParaRPr>
          </a:p>
          <a:p>
            <a:pPr algn="just">
              <a:buClrTx/>
              <a:buFontTx/>
              <a:buNone/>
            </a:pPr>
            <a:r>
              <a:rPr lang="en-IN" altLang="en-US" dirty="0">
                <a:solidFill>
                  <a:srgbClr val="0070C0"/>
                </a:solidFill>
                <a:latin typeface="Calibri"/>
              </a:rPr>
              <a:t>certain statements are called "Control Statements".</a:t>
            </a:r>
          </a:p>
          <a:p>
            <a:pPr algn="just">
              <a:buClrTx/>
              <a:buFontTx/>
              <a:buNone/>
            </a:pPr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>
              <a:buClrTx/>
            </a:pPr>
            <a:r>
              <a:rPr lang="en-IN" altLang="en-US" dirty="0">
                <a:solidFill>
                  <a:srgbClr val="0070C0"/>
                </a:solidFill>
                <a:latin typeface="Calibri"/>
              </a:rPr>
              <a:t>A block of code will be executed based on given criteria (condition).</a:t>
            </a:r>
          </a:p>
          <a:p>
            <a:pPr algn="just">
              <a:buClrTx/>
              <a:buFontTx/>
              <a:buNone/>
            </a:pPr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>
              <a:buClrTx/>
              <a:buFontTx/>
              <a:buNone/>
            </a:pPr>
            <a:r>
              <a:rPr lang="en-IN" altLang="en-US" dirty="0">
                <a:solidFill>
                  <a:srgbClr val="FF0000"/>
                </a:solidFill>
                <a:latin typeface="Calibri"/>
              </a:rPr>
              <a:t>Ex:</a:t>
            </a:r>
          </a:p>
          <a:p>
            <a:pPr algn="just">
              <a:buClrTx/>
              <a:buFontTx/>
              <a:buNone/>
            </a:pPr>
            <a:r>
              <a:rPr lang="en-IN" altLang="en-US" dirty="0">
                <a:solidFill>
                  <a:srgbClr val="FF0000"/>
                </a:solidFill>
                <a:latin typeface="Calibri"/>
              </a:rPr>
              <a:t>1.Ternary operator statement (conditional Operator Statement)</a:t>
            </a:r>
          </a:p>
          <a:p>
            <a:pPr algn="just">
              <a:buClrTx/>
              <a:buFontTx/>
              <a:buNone/>
            </a:pPr>
            <a:r>
              <a:rPr lang="en-IN" altLang="en-US" dirty="0">
                <a:solidFill>
                  <a:srgbClr val="FF0000"/>
                </a:solidFill>
                <a:latin typeface="Calibri"/>
              </a:rPr>
              <a:t>2.if statements</a:t>
            </a:r>
          </a:p>
          <a:p>
            <a:pPr algn="just">
              <a:buClrTx/>
              <a:buFontTx/>
              <a:buNone/>
            </a:pPr>
            <a:r>
              <a:rPr lang="en-IN" altLang="en-US" dirty="0">
                <a:solidFill>
                  <a:srgbClr val="FF0000"/>
                </a:solidFill>
                <a:latin typeface="Calibri"/>
              </a:rPr>
              <a:t>3.switch statement (multiple block statement)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0A641E55-33B1-FA58-9F32-E75D09FF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3975"/>
            <a:ext cx="10093325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Conditional operator statement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86CCD664-8A6D-DB3B-B8F6-E2CFC309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12" y="913180"/>
            <a:ext cx="6742797" cy="197973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</a:pPr>
            <a:r>
              <a:rPr lang="en-IN" altLang="en-US" dirty="0">
                <a:solidFill>
                  <a:srgbClr val="0070C0"/>
                </a:solidFill>
                <a:latin typeface="Calibri"/>
              </a:rPr>
              <a:t>The statement formed with conditional operators (ternary operators)</a:t>
            </a:r>
            <a:endParaRPr lang="en-US" dirty="0">
              <a:latin typeface="Calibri"/>
            </a:endParaRPr>
          </a:p>
          <a:p>
            <a:pPr algn="just">
              <a:buClrTx/>
            </a:pPr>
            <a:r>
              <a:rPr lang="en-IN" altLang="en-US" dirty="0">
                <a:solidFill>
                  <a:srgbClr val="0070C0"/>
                </a:solidFill>
                <a:latin typeface="Calibri"/>
              </a:rPr>
              <a:t> is called "conditional operator statement".</a:t>
            </a:r>
            <a:endParaRPr lang="en-US">
              <a:latin typeface="Calibri"/>
            </a:endParaRPr>
          </a:p>
          <a:p>
            <a:pPr algn="just">
              <a:buClrTx/>
              <a:buFontTx/>
              <a:buNone/>
            </a:pPr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>
              <a:buClrTx/>
              <a:buFontTx/>
              <a:buNone/>
            </a:pPr>
            <a:r>
              <a:rPr lang="en-IN" altLang="en-US" b="1" dirty="0" err="1">
                <a:solidFill>
                  <a:srgbClr val="FF0000"/>
                </a:solidFill>
                <a:latin typeface="Calibri"/>
              </a:rPr>
              <a:t>syn</a:t>
            </a:r>
            <a:r>
              <a:rPr lang="en-IN" altLang="en-US" dirty="0">
                <a:solidFill>
                  <a:srgbClr val="FF0000"/>
                </a:solidFill>
                <a:latin typeface="Calibri"/>
              </a:rPr>
              <a:t>: expr1 ? expr2 : expr3 ;</a:t>
            </a:r>
          </a:p>
          <a:p>
            <a:pPr algn="just">
              <a:buClrTx/>
              <a:buFontTx/>
              <a:buNone/>
            </a:pPr>
            <a:endParaRPr lang="en-IN" altLang="en-US" dirty="0">
              <a:solidFill>
                <a:srgbClr val="FF0000"/>
              </a:solidFill>
              <a:latin typeface="Calibri"/>
            </a:endParaRPr>
          </a:p>
          <a:p>
            <a:pPr algn="just">
              <a:buClrTx/>
              <a:buFontTx/>
              <a:buNone/>
            </a:pPr>
            <a:r>
              <a:rPr lang="en-IN" altLang="en-US" dirty="0">
                <a:solidFill>
                  <a:srgbClr val="0070C0"/>
                </a:solidFill>
                <a:latin typeface="Calibri"/>
              </a:rPr>
              <a:t>Here, expre1 is a condition, expr2 is a true statement and expr3 is a</a:t>
            </a:r>
          </a:p>
          <a:p>
            <a:pPr algn="just">
              <a:buClrTx/>
              <a:buFontTx/>
              <a:buNone/>
            </a:pPr>
            <a:r>
              <a:rPr lang="en-IN" altLang="en-US" dirty="0">
                <a:solidFill>
                  <a:srgbClr val="0070C0"/>
                </a:solidFill>
                <a:latin typeface="Calibri"/>
              </a:rPr>
              <a:t>false statement.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25E18-FBFA-85CC-96C7-3FABE741C38C}"/>
              </a:ext>
            </a:extLst>
          </p:cNvPr>
          <p:cNvSpPr txBox="1"/>
          <p:nvPr/>
        </p:nvSpPr>
        <p:spPr>
          <a:xfrm>
            <a:off x="164324" y="3001106"/>
            <a:ext cx="5357786" cy="6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Example: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(age &gt;= 18) ?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("Can Vote") :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("Cannot Vote");</a:t>
            </a:r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98B77-8A42-5C85-3A18-97E5BA0D0478}"/>
              </a:ext>
            </a:extLst>
          </p:cNvPr>
          <p:cNvGrpSpPr/>
          <p:nvPr/>
        </p:nvGrpSpPr>
        <p:grpSpPr>
          <a:xfrm>
            <a:off x="3701819" y="3768220"/>
            <a:ext cx="7819950" cy="2926314"/>
            <a:chOff x="3772167" y="3615820"/>
            <a:chExt cx="7819950" cy="29263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4CDA4F-4E1A-0425-2C08-CE62461C3FFA}"/>
                </a:ext>
              </a:extLst>
            </p:cNvPr>
            <p:cNvSpPr txBox="1"/>
            <p:nvPr/>
          </p:nvSpPr>
          <p:spPr>
            <a:xfrm>
              <a:off x="3772167" y="3615820"/>
              <a:ext cx="7819950" cy="29263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#include &lt;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stdio.h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&gt;</a:t>
              </a:r>
              <a:endParaRPr lang="en-US" dirty="0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int main() </a:t>
              </a:r>
              <a:endParaRPr lang="en-US" dirty="0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{</a:t>
              </a:r>
              <a:endParaRPr lang="en-US" dirty="0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   int age; </a:t>
              </a:r>
              <a:endParaRPr lang="en-US" dirty="0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 // take input from users </a:t>
              </a:r>
              <a:endParaRPr lang="en-US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  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printf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("Enter your age: "); </a:t>
              </a:r>
              <a:endParaRPr lang="en-US" dirty="0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  </a:t>
              </a:r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scanf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("%d", &amp;age); </a:t>
              </a:r>
              <a:endParaRPr lang="en-US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 // ternary operator to find if a person can vote or not  </a:t>
              </a:r>
              <a:endParaRPr lang="en-US">
                <a:solidFill>
                  <a:srgbClr val="FFFFFF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 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(age &gt;= 18) ?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printf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("You can vote") :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printf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("You cannot vote");</a:t>
              </a:r>
              <a:endParaRPr lang="en-US">
                <a:solidFill>
                  <a:srgbClr val="0070C0"/>
                </a:solidFill>
              </a:endParaRP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  return 0; </a:t>
              </a:r>
            </a:p>
            <a:p>
              <a:pPr algn="just"/>
              <a:r>
                <a:rPr lang="en-US" dirty="0">
                  <a:solidFill>
                    <a:srgbClr val="FF0000"/>
                  </a:solidFill>
                  <a:latin typeface="Calibri"/>
                </a:rPr>
                <a:t>}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21A938-B596-20FC-D37A-D2C7C3CC6E76}"/>
                </a:ext>
              </a:extLst>
            </p:cNvPr>
            <p:cNvSpPr txBox="1"/>
            <p:nvPr/>
          </p:nvSpPr>
          <p:spPr>
            <a:xfrm>
              <a:off x="9450209" y="5884985"/>
              <a:ext cx="2086621" cy="6076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Enter your age: 12 </a:t>
              </a:r>
              <a:endParaRPr lang="en-US"/>
            </a:p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You cannot vote</a:t>
              </a:r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A7B9C2C5-B726-A3B6-F398-6A34D594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US" altLang="en-US" sz="3600" b="1">
                <a:solidFill>
                  <a:srgbClr val="595959"/>
                </a:solidFill>
                <a:latin typeface="Calibri" panose="020F0502020204030204" pitchFamily="34" charset="0"/>
              </a:rPr>
              <a:t>if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48129-80A8-EAE3-6BDB-660960013BD9}"/>
              </a:ext>
            </a:extLst>
          </p:cNvPr>
          <p:cNvSpPr txBox="1"/>
          <p:nvPr/>
        </p:nvSpPr>
        <p:spPr>
          <a:xfrm>
            <a:off x="2098883" y="1019910"/>
            <a:ext cx="1887305" cy="138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Simple if: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if (cond.)</a:t>
            </a:r>
            <a:r>
              <a:rPr lang="en-US" dirty="0">
                <a:latin typeface="Calibri"/>
                <a:cs typeface="Segoe UI"/>
              </a:rPr>
              <a:t>​​</a:t>
            </a:r>
            <a:endParaRPr lang="en-US" dirty="0"/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//true statements</a:t>
            </a:r>
            <a:r>
              <a:rPr lang="en-US" dirty="0">
                <a:latin typeface="Calibri"/>
                <a:cs typeface="Segoe UI"/>
              </a:rPr>
              <a:t>​​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Ubuntu"/>
                <a:cs typeface="Segoe UI"/>
              </a:rPr>
              <a:t>}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8B466B16-CD50-EA9D-84E1-3E1BAFC5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33" y="1197909"/>
            <a:ext cx="3763596" cy="3958090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FAB20AE3-B565-21C4-6687-6A177BAB401C}"/>
              </a:ext>
            </a:extLst>
          </p:cNvPr>
          <p:cNvSpPr txBox="1"/>
          <p:nvPr/>
        </p:nvSpPr>
        <p:spPr>
          <a:xfrm>
            <a:off x="363421" y="2727717"/>
            <a:ext cx="6021663" cy="3699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 ()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/* local variable definition */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int a = 10;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/* check the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condition using if statement */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 if( a &lt; 20 )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{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/* if condition is true then print the following */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("a is less than 20\n" );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}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("value of a is : %d\n", a);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 return 0; 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  <a:endParaRPr lang="en-US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DAFE9D70-9715-D2E9-7218-C92933F7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if else statement</a:t>
            </a:r>
            <a:endParaRPr lang="en-US" altLang="en-US" sz="3600" b="1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FF14DB2-7F03-57D4-835C-2C00EEA1F875}"/>
              </a:ext>
            </a:extLst>
          </p:cNvPr>
          <p:cNvSpPr txBox="1"/>
          <p:nvPr/>
        </p:nvSpPr>
        <p:spPr>
          <a:xfrm>
            <a:off x="140652" y="756914"/>
            <a:ext cx="2726168" cy="2411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libri"/>
                <a:cs typeface="Segoe UI"/>
              </a:rPr>
              <a:t>if- else statement: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if (cond.)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true 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else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//false statements</a:t>
            </a:r>
          </a:p>
          <a:p>
            <a:r>
              <a:rPr lang="en-IN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737DEC1-CD19-310B-2B53-2DFC620E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3" y="3137218"/>
            <a:ext cx="4555339" cy="3714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CD1DB3F6-6B4A-3A7D-08A1-9DE8BC65BDEA}"/>
              </a:ext>
            </a:extLst>
          </p:cNvPr>
          <p:cNvSpPr txBox="1"/>
          <p:nvPr/>
        </p:nvSpPr>
        <p:spPr>
          <a:xfrm>
            <a:off x="5329122" y="928777"/>
            <a:ext cx="6553693" cy="5530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&gt;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int main ()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{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/* local variable definition */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int a = 100;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/* check the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boolean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condition */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if( a &lt; 20 ) 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{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/* if condition is true then print the following */      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 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("a is less than 20\n" );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} 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else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{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/* if condition is false then print the following */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("a is not less than 20\n" );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}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("value of a is : %d\n", a);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return 0; </a:t>
            </a:r>
            <a:endParaRPr lang="en-US" sz="200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E6127718-2350-C799-9352-71FE283C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else if ladder statement</a:t>
            </a:r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3A750D7-B527-F5E2-7811-042E5B23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18" y="1460309"/>
            <a:ext cx="6510915" cy="4483719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D3C8B043-4E8A-02F2-1262-158AE5F4207F}"/>
              </a:ext>
            </a:extLst>
          </p:cNvPr>
          <p:cNvSpPr txBox="1"/>
          <p:nvPr/>
        </p:nvSpPr>
        <p:spPr>
          <a:xfrm>
            <a:off x="500134" y="1232694"/>
            <a:ext cx="2743200" cy="4214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Ladder if:</a:t>
            </a:r>
            <a:endParaRPr lang="en-IN" dirty="0">
              <a:solidFill>
                <a:srgbClr val="0070C0"/>
              </a:solidFill>
              <a:latin typeface="Calibri"/>
              <a:cs typeface="Segoe UI"/>
            </a:endParaRPr>
          </a:p>
          <a:p>
            <a:pPr algn="just"/>
            <a:endParaRPr lang="en-IN" b="1" dirty="0">
              <a:solidFill>
                <a:srgbClr val="FF0000"/>
              </a:solidFill>
              <a:latin typeface="Calibri"/>
              <a:cs typeface="Segoe UI"/>
            </a:endParaRP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if (cond1)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/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1 true 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else if (cond2)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2 true 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}else if (cond3)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3 true 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}else</a:t>
            </a:r>
            <a:r>
              <a:rPr lang="en-IN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false 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pPr algn="just"/>
            <a:r>
              <a:rPr lang="en-IN" dirty="0">
                <a:solidFill>
                  <a:srgbClr val="0070C0"/>
                </a:solidFill>
                <a:latin typeface="Calibri"/>
                <a:cs typeface="Arial"/>
              </a:rPr>
              <a:t>}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11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D5670-9573-6DC9-4E60-92F2E92D1E81}"/>
              </a:ext>
            </a:extLst>
          </p:cNvPr>
          <p:cNvSpPr txBox="1"/>
          <p:nvPr/>
        </p:nvSpPr>
        <p:spPr>
          <a:xfrm>
            <a:off x="2999243" y="902013"/>
            <a:ext cx="5029496" cy="5816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#include&lt;stdio.h&gt;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Int  main ()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{   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int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;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("Enter the values of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a,b,c,d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: "); 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scanf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("%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d%d%d%d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",&amp;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a,&amp;b,&amp;c,&amp;d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);  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if(a&gt;b &amp;&amp; a&gt;c &amp;&amp; a&gt;d)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{      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 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("%d is the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largest",a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);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  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}else if(b&gt;c &amp;&amp; b&gt;a &amp;&amp; b&gt;d)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{      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 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("%d is the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largest",b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);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  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}else if(c&gt;d &amp;&amp; c&gt;a &amp;&amp; c&gt;b)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{     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 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("%d is the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largest",c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);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  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}else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{      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     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("%d is the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largest",d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);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  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              } </a:t>
            </a:r>
            <a:endParaRPr lang="en-US" sz="200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F43322A-AC02-88E0-A50B-6A9518EC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else if ladder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CC20F1BF-6EE8-D492-88E4-DE0BBA0D557C}"/>
              </a:ext>
            </a:extLst>
          </p:cNvPr>
          <p:cNvSpPr txBox="1"/>
          <p:nvPr/>
        </p:nvSpPr>
        <p:spPr>
          <a:xfrm>
            <a:off x="608531" y="1284230"/>
            <a:ext cx="3083214" cy="44721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FF0000"/>
                </a:solidFill>
                <a:latin typeface="Calibri"/>
                <a:cs typeface="Segoe UI"/>
              </a:rPr>
              <a:t>Nested if: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if (cond1)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/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 outer true 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if (cond2)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{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 //inner true 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}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else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{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 // inner </a:t>
            </a:r>
            <a:r>
              <a:rPr lang="en-IN" dirty="0" err="1">
                <a:solidFill>
                  <a:srgbClr val="0070C0"/>
                </a:solidFill>
                <a:latin typeface="Calibri"/>
                <a:cs typeface="Segoe UI"/>
              </a:rPr>
              <a:t>flase</a:t>
            </a:r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statements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          }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else</a:t>
            </a:r>
            <a:r>
              <a:rPr lang="en-US" dirty="0">
                <a:latin typeface="Calibri"/>
                <a:cs typeface="Segoe UI"/>
              </a:rPr>
              <a:t>​</a:t>
            </a:r>
            <a:endParaRPr lang="en-US" dirty="0"/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{​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//outer false statements </a:t>
            </a:r>
            <a:r>
              <a:rPr lang="en-US" dirty="0">
                <a:latin typeface="Calibri"/>
                <a:cs typeface="Segoe UI"/>
              </a:rPr>
              <a:t>​</a:t>
            </a:r>
          </a:p>
          <a:p>
            <a:r>
              <a:rPr lang="en-IN" dirty="0">
                <a:solidFill>
                  <a:srgbClr val="0070C0"/>
                </a:solidFill>
                <a:latin typeface="Calibri"/>
                <a:cs typeface="Segoe UI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0D52B-A662-A74D-0A90-BE2D0013533C}"/>
              </a:ext>
            </a:extLst>
          </p:cNvPr>
          <p:cNvSpPr txBox="1"/>
          <p:nvPr/>
        </p:nvSpPr>
        <p:spPr>
          <a:xfrm>
            <a:off x="4293817" y="1101306"/>
            <a:ext cx="7143244" cy="524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&gt;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int main ()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{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/* local variable definition */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int a = 100;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 int b = 200;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/* check the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condition */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if( a == 100 )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{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             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  /* if condition is true then check the following */ 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                            if( b == 200 ) 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                            { 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                                  /* if condition is true then print the following */ 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                                   </a:t>
            </a:r>
            <a:r>
              <a:rPr lang="en-US" dirty="0" err="1">
                <a:solidFill>
                  <a:srgbClr val="0070C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alibri"/>
              </a:rPr>
              <a:t>("Value of a is 100 and b is 200\n" );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"/>
              </a:rPr>
              <a:t>                                  }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}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("Exact value of a is : %d\n", a );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("Exact value of b is : %d\n", b ); 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                   return 0; </a:t>
            </a:r>
            <a:endParaRPr lang="en-US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/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6F3A9E1-B77B-A7D2-6C38-1946B44B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975"/>
            <a:ext cx="10236200" cy="56197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</a:pPr>
            <a:r>
              <a:rPr lang="en-US" altLang="en-US" sz="3600" b="1" dirty="0">
                <a:solidFill>
                  <a:srgbClr val="595959"/>
                </a:solidFill>
                <a:latin typeface="Calibri"/>
              </a:rPr>
              <a:t>Nested  if  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0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D56E3D-4866-45F5-A363-725E42B121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65AF7-E6D2-45B2-A0C2-F983AAAA5B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19832</TotalTime>
  <Application>Microsoft Office PowerPoint</Application>
  <PresentationFormat>Custom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cp:keywords/>
  <dc:description/>
  <cp:lastModifiedBy/>
  <cp:revision>839</cp:revision>
  <cp:lastPrinted>1601-01-01T00:00:00Z</cp:lastPrinted>
  <dcterms:created xsi:type="dcterms:W3CDTF">2020-07-17T15:31:28Z</dcterms:created>
  <dcterms:modified xsi:type="dcterms:W3CDTF">2022-09-03T12:59:45Z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r8>0</vt:r8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r8>0</vt:r8>
  </property>
  <property fmtid="{D5CDD505-2E9C-101B-9397-08002B2CF9AE}" pid="8" name="Notes">
    <vt:r8>0</vt:r8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r8>2</vt:r8>
  </property>
</Properties>
</file>