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3"/>
    <p:sldMasterId id="2147483649" r:id="rId4"/>
  </p:sldMasterIdLst>
  <p:notesMasterIdLst>
    <p:notesMasterId r:id="rId19"/>
  </p:notesMasterIdLst>
  <p:sldIdLst>
    <p:sldId id="256" r:id="rId5"/>
    <p:sldId id="257" r:id="rId6"/>
    <p:sldId id="259" r:id="rId7"/>
    <p:sldId id="269" r:id="rId8"/>
    <p:sldId id="276" r:id="rId9"/>
    <p:sldId id="271" r:id="rId10"/>
    <p:sldId id="274" r:id="rId11"/>
    <p:sldId id="272" r:id="rId12"/>
    <p:sldId id="277" r:id="rId13"/>
    <p:sldId id="268" r:id="rId14"/>
    <p:sldId id="275" r:id="rId15"/>
    <p:sldId id="278" r:id="rId16"/>
    <p:sldId id="279" r:id="rId17"/>
    <p:sldId id="273" r:id="rId18"/>
  </p:sldIdLst>
  <p:sldSz cx="12193588" cy="6858000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D05A93-CF65-4D97-AB20-A2795AD7232A}" v="1070" dt="2022-09-04T10:21:49.354"/>
    <p1510:client id="{254D804F-F4A3-498A-950F-7547D0AB39FA}" v="306" dt="2022-09-02T09:16:56.760"/>
    <p1510:client id="{AE9D3B21-100D-44B4-AB8F-24BD3474CBEA}" v="849" dt="2022-09-03T09:28:36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rajan S" userId="S::natarajan.s@phytecembedded.in::59a67d74-5fe0-4788-b5dc-2892eb7f0011" providerId="AD" clId="Web-{05D05A93-CF65-4D97-AB20-A2795AD7232A}"/>
    <pc:docChg chg="addSld delSld modSld sldOrd">
      <pc:chgData name="Natarajan S" userId="S::natarajan.s@phytecembedded.in::59a67d74-5fe0-4788-b5dc-2892eb7f0011" providerId="AD" clId="Web-{05D05A93-CF65-4D97-AB20-A2795AD7232A}" dt="2022-09-04T10:21:49.354" v="686"/>
      <pc:docMkLst>
        <pc:docMk/>
      </pc:docMkLst>
      <pc:sldChg chg="modSp">
        <pc:chgData name="Natarajan S" userId="S::natarajan.s@phytecembedded.in::59a67d74-5fe0-4788-b5dc-2892eb7f0011" providerId="AD" clId="Web-{05D05A93-CF65-4D97-AB20-A2795AD7232A}" dt="2022-09-04T10:00:37.735" v="236" actId="20577"/>
        <pc:sldMkLst>
          <pc:docMk/>
          <pc:sldMk cId="0" sldId="257"/>
        </pc:sldMkLst>
        <pc:spChg chg="mod">
          <ac:chgData name="Natarajan S" userId="S::natarajan.s@phytecembedded.in::59a67d74-5fe0-4788-b5dc-2892eb7f0011" providerId="AD" clId="Web-{05D05A93-CF65-4D97-AB20-A2795AD7232A}" dt="2022-09-04T10:00:37.735" v="236" actId="20577"/>
          <ac:spMkLst>
            <pc:docMk/>
            <pc:sldMk cId="0" sldId="257"/>
            <ac:spMk id="5123" creationId="{582142EB-72FD-0873-BB76-ABB59F69081E}"/>
          </ac:spMkLst>
        </pc:spChg>
      </pc:sldChg>
      <pc:sldChg chg="addSp delSp modSp">
        <pc:chgData name="Natarajan S" userId="S::natarajan.s@phytecembedded.in::59a67d74-5fe0-4788-b5dc-2892eb7f0011" providerId="AD" clId="Web-{05D05A93-CF65-4D97-AB20-A2795AD7232A}" dt="2022-09-04T09:56:27.418" v="139" actId="1076"/>
        <pc:sldMkLst>
          <pc:docMk/>
          <pc:sldMk cId="0" sldId="259"/>
        </pc:sldMkLst>
        <pc:spChg chg="add mod">
          <ac:chgData name="Natarajan S" userId="S::natarajan.s@phytecembedded.in::59a67d74-5fe0-4788-b5dc-2892eb7f0011" providerId="AD" clId="Web-{05D05A93-CF65-4D97-AB20-A2795AD7232A}" dt="2022-09-04T09:56:25.667" v="138" actId="1076"/>
          <ac:spMkLst>
            <pc:docMk/>
            <pc:sldMk cId="0" sldId="259"/>
            <ac:spMk id="2" creationId="{AE35073E-DCD0-24CF-326A-F0594B3878C3}"/>
          </ac:spMkLst>
        </pc:spChg>
        <pc:spChg chg="add mod">
          <ac:chgData name="Natarajan S" userId="S::natarajan.s@phytecembedded.in::59a67d74-5fe0-4788-b5dc-2892eb7f0011" providerId="AD" clId="Web-{05D05A93-CF65-4D97-AB20-A2795AD7232A}" dt="2022-09-04T09:56:27.418" v="139" actId="1076"/>
          <ac:spMkLst>
            <pc:docMk/>
            <pc:sldMk cId="0" sldId="259"/>
            <ac:spMk id="3" creationId="{084DA690-0FC1-AEE8-343C-A262789FE305}"/>
          </ac:spMkLst>
        </pc:spChg>
        <pc:spChg chg="mod">
          <ac:chgData name="Natarajan S" userId="S::natarajan.s@phytecembedded.in::59a67d74-5fe0-4788-b5dc-2892eb7f0011" providerId="AD" clId="Web-{05D05A93-CF65-4D97-AB20-A2795AD7232A}" dt="2022-09-04T09:56:09.620" v="135" actId="20577"/>
          <ac:spMkLst>
            <pc:docMk/>
            <pc:sldMk cId="0" sldId="259"/>
            <ac:spMk id="7169" creationId="{ED9858BC-EE76-5743-A773-7EAD996779DE}"/>
          </ac:spMkLst>
        </pc:spChg>
        <pc:spChg chg="del mod">
          <ac:chgData name="Natarajan S" userId="S::natarajan.s@phytecembedded.in::59a67d74-5fe0-4788-b5dc-2892eb7f0011" providerId="AD" clId="Web-{05D05A93-CF65-4D97-AB20-A2795AD7232A}" dt="2022-09-04T09:51:35.813" v="48"/>
          <ac:spMkLst>
            <pc:docMk/>
            <pc:sldMk cId="0" sldId="259"/>
            <ac:spMk id="7172" creationId="{79BCF39C-6BDB-E3D2-A818-F842804C94A9}"/>
          </ac:spMkLst>
        </pc:spChg>
      </pc:sldChg>
      <pc:sldChg chg="modSp del">
        <pc:chgData name="Natarajan S" userId="S::natarajan.s@phytecembedded.in::59a67d74-5fe0-4788-b5dc-2892eb7f0011" providerId="AD" clId="Web-{05D05A93-CF65-4D97-AB20-A2795AD7232A}" dt="2022-09-04T09:52:56.565" v="83"/>
        <pc:sldMkLst>
          <pc:docMk/>
          <pc:sldMk cId="0" sldId="260"/>
        </pc:sldMkLst>
        <pc:spChg chg="mod">
          <ac:chgData name="Natarajan S" userId="S::natarajan.s@phytecembedded.in::59a67d74-5fe0-4788-b5dc-2892eb7f0011" providerId="AD" clId="Web-{05D05A93-CF65-4D97-AB20-A2795AD7232A}" dt="2022-09-04T09:52:05.923" v="54" actId="20577"/>
          <ac:spMkLst>
            <pc:docMk/>
            <pc:sldMk cId="0" sldId="260"/>
            <ac:spMk id="8195" creationId="{6E819766-7768-CE0C-3647-1E8B95D19195}"/>
          </ac:spMkLst>
        </pc:spChg>
      </pc:sldChg>
      <pc:sldChg chg="addSp delSp modSp">
        <pc:chgData name="Natarajan S" userId="S::natarajan.s@phytecembedded.in::59a67d74-5fe0-4788-b5dc-2892eb7f0011" providerId="AD" clId="Web-{05D05A93-CF65-4D97-AB20-A2795AD7232A}" dt="2022-09-04T10:20:51.493" v="681" actId="20577"/>
        <pc:sldMkLst>
          <pc:docMk/>
          <pc:sldMk cId="0" sldId="268"/>
        </pc:sldMkLst>
        <pc:spChg chg="add mod">
          <ac:chgData name="Natarajan S" userId="S::natarajan.s@phytecembedded.in::59a67d74-5fe0-4788-b5dc-2892eb7f0011" providerId="AD" clId="Web-{05D05A93-CF65-4D97-AB20-A2795AD7232A}" dt="2022-09-04T10:03:22.113" v="261" actId="1076"/>
          <ac:spMkLst>
            <pc:docMk/>
            <pc:sldMk cId="0" sldId="268"/>
            <ac:spMk id="2" creationId="{201E15F6-47D4-1740-E3AA-1ED8425C90EA}"/>
          </ac:spMkLst>
        </pc:spChg>
        <pc:spChg chg="mod">
          <ac:chgData name="Natarajan S" userId="S::natarajan.s@phytecembedded.in::59a67d74-5fe0-4788-b5dc-2892eb7f0011" providerId="AD" clId="Web-{05D05A93-CF65-4D97-AB20-A2795AD7232A}" dt="2022-09-04T10:20:51.493" v="681" actId="20577"/>
          <ac:spMkLst>
            <pc:docMk/>
            <pc:sldMk cId="0" sldId="268"/>
            <ac:spMk id="16385" creationId="{C37EEA80-5C2D-AB80-D563-504F4FD73481}"/>
          </ac:spMkLst>
        </pc:spChg>
        <pc:spChg chg="del">
          <ac:chgData name="Natarajan S" userId="S::natarajan.s@phytecembedded.in::59a67d74-5fe0-4788-b5dc-2892eb7f0011" providerId="AD" clId="Web-{05D05A93-CF65-4D97-AB20-A2795AD7232A}" dt="2022-09-04T09:53:13.003" v="86"/>
          <ac:spMkLst>
            <pc:docMk/>
            <pc:sldMk cId="0" sldId="268"/>
            <ac:spMk id="16386" creationId="{96376CBC-6038-24D0-ADF1-F057B8C31D9C}"/>
          </ac:spMkLst>
        </pc:spChg>
        <pc:spChg chg="del mod">
          <ac:chgData name="Natarajan S" userId="S::natarajan.s@phytecembedded.in::59a67d74-5fe0-4788-b5dc-2892eb7f0011" providerId="AD" clId="Web-{05D05A93-CF65-4D97-AB20-A2795AD7232A}" dt="2022-09-04T09:53:10.081" v="85"/>
          <ac:spMkLst>
            <pc:docMk/>
            <pc:sldMk cId="0" sldId="268"/>
            <ac:spMk id="16387" creationId="{B673C26E-ADA1-23C5-ED80-8107440CEAFE}"/>
          </ac:spMkLst>
        </pc:spChg>
      </pc:sldChg>
      <pc:sldChg chg="modSp ord">
        <pc:chgData name="Natarajan S" userId="S::natarajan.s@phytecembedded.in::59a67d74-5fe0-4788-b5dc-2892eb7f0011" providerId="AD" clId="Web-{05D05A93-CF65-4D97-AB20-A2795AD7232A}" dt="2022-09-04T09:58:57.545" v="182" actId="20577"/>
        <pc:sldMkLst>
          <pc:docMk/>
          <pc:sldMk cId="0" sldId="269"/>
        </pc:sldMkLst>
        <pc:spChg chg="mod">
          <ac:chgData name="Natarajan S" userId="S::natarajan.s@phytecembedded.in::59a67d74-5fe0-4788-b5dc-2892eb7f0011" providerId="AD" clId="Web-{05D05A93-CF65-4D97-AB20-A2795AD7232A}" dt="2022-09-04T09:58:57.545" v="182" actId="20577"/>
          <ac:spMkLst>
            <pc:docMk/>
            <pc:sldMk cId="0" sldId="269"/>
            <ac:spMk id="17409" creationId="{6A6106D9-D84D-3040-2548-BF8AFB86046D}"/>
          </ac:spMkLst>
        </pc:spChg>
      </pc:sldChg>
      <pc:sldChg chg="ord">
        <pc:chgData name="Natarajan S" userId="S::natarajan.s@phytecembedded.in::59a67d74-5fe0-4788-b5dc-2892eb7f0011" providerId="AD" clId="Web-{05D05A93-CF65-4D97-AB20-A2795AD7232A}" dt="2022-09-04T09:56:53.559" v="142"/>
        <pc:sldMkLst>
          <pc:docMk/>
          <pc:sldMk cId="0" sldId="271"/>
        </pc:sldMkLst>
      </pc:sldChg>
      <pc:sldChg chg="ord">
        <pc:chgData name="Natarajan S" userId="S::natarajan.s@phytecembedded.in::59a67d74-5fe0-4788-b5dc-2892eb7f0011" providerId="AD" clId="Web-{05D05A93-CF65-4D97-AB20-A2795AD7232A}" dt="2022-09-04T09:57:02.871" v="144"/>
        <pc:sldMkLst>
          <pc:docMk/>
          <pc:sldMk cId="0" sldId="272"/>
        </pc:sldMkLst>
      </pc:sldChg>
      <pc:sldChg chg="delSp modSp">
        <pc:chgData name="Natarajan S" userId="S::natarajan.s@phytecembedded.in::59a67d74-5fe0-4788-b5dc-2892eb7f0011" providerId="AD" clId="Web-{05D05A93-CF65-4D97-AB20-A2795AD7232A}" dt="2022-09-04T09:49:28.748" v="18" actId="1076"/>
        <pc:sldMkLst>
          <pc:docMk/>
          <pc:sldMk cId="0" sldId="273"/>
        </pc:sldMkLst>
        <pc:spChg chg="del mod">
          <ac:chgData name="Natarajan S" userId="S::natarajan.s@phytecembedded.in::59a67d74-5fe0-4788-b5dc-2892eb7f0011" providerId="AD" clId="Web-{05D05A93-CF65-4D97-AB20-A2795AD7232A}" dt="2022-09-04T09:48:56.013" v="11"/>
          <ac:spMkLst>
            <pc:docMk/>
            <pc:sldMk cId="0" sldId="273"/>
            <ac:spMk id="21506" creationId="{674FE010-AEC5-B909-C1C3-EEA60DD8A369}"/>
          </ac:spMkLst>
        </pc:spChg>
        <pc:spChg chg="mod">
          <ac:chgData name="Natarajan S" userId="S::natarajan.s@phytecembedded.in::59a67d74-5fe0-4788-b5dc-2892eb7f0011" providerId="AD" clId="Web-{05D05A93-CF65-4D97-AB20-A2795AD7232A}" dt="2022-09-04T09:49:28.748" v="18" actId="1076"/>
          <ac:spMkLst>
            <pc:docMk/>
            <pc:sldMk cId="0" sldId="273"/>
            <ac:spMk id="21507" creationId="{0CC7EDB1-92CE-88C1-0AA0-86D322EBF902}"/>
          </ac:spMkLst>
        </pc:spChg>
      </pc:sldChg>
      <pc:sldChg chg="addSp delSp modSp ord">
        <pc:chgData name="Natarajan S" userId="S::natarajan.s@phytecembedded.in::59a67d74-5fe0-4788-b5dc-2892eb7f0011" providerId="AD" clId="Web-{05D05A93-CF65-4D97-AB20-A2795AD7232A}" dt="2022-09-04T10:02:32.143" v="257"/>
        <pc:sldMkLst>
          <pc:docMk/>
          <pc:sldMk cId="165728553" sldId="274"/>
        </pc:sldMkLst>
        <pc:spChg chg="mod topLvl">
          <ac:chgData name="Natarajan S" userId="S::natarajan.s@phytecembedded.in::59a67d74-5fe0-4788-b5dc-2892eb7f0011" providerId="AD" clId="Web-{05D05A93-CF65-4D97-AB20-A2795AD7232A}" dt="2022-09-04T10:02:23.284" v="255" actId="1076"/>
          <ac:spMkLst>
            <pc:docMk/>
            <pc:sldMk cId="165728553" sldId="274"/>
            <ac:spMk id="3" creationId="{5023838D-DDC6-A1BA-A26E-155CC10212F0}"/>
          </ac:spMkLst>
        </pc:spChg>
        <pc:spChg chg="mod">
          <ac:chgData name="Natarajan S" userId="S::natarajan.s@phytecembedded.in::59a67d74-5fe0-4788-b5dc-2892eb7f0011" providerId="AD" clId="Web-{05D05A93-CF65-4D97-AB20-A2795AD7232A}" dt="2022-09-04T10:00:48.657" v="238" actId="20577"/>
          <ac:spMkLst>
            <pc:docMk/>
            <pc:sldMk cId="165728553" sldId="274"/>
            <ac:spMk id="7" creationId="{7C4166D0-FC41-4289-4E8F-815A735EF057}"/>
          </ac:spMkLst>
        </pc:spChg>
        <pc:grpChg chg="add">
          <ac:chgData name="Natarajan S" userId="S::natarajan.s@phytecembedded.in::59a67d74-5fe0-4788-b5dc-2892eb7f0011" providerId="AD" clId="Web-{05D05A93-CF65-4D97-AB20-A2795AD7232A}" dt="2022-09-04T10:02:32.143" v="257"/>
          <ac:grpSpMkLst>
            <pc:docMk/>
            <pc:sldMk cId="165728553" sldId="274"/>
            <ac:grpSpMk id="5" creationId="{D879E17D-70C6-6825-83F0-2B3E8FE64527}"/>
          </ac:grpSpMkLst>
        </pc:grpChg>
        <pc:grpChg chg="del mod">
          <ac:chgData name="Natarajan S" userId="S::natarajan.s@phytecembedded.in::59a67d74-5fe0-4788-b5dc-2892eb7f0011" providerId="AD" clId="Web-{05D05A93-CF65-4D97-AB20-A2795AD7232A}" dt="2022-09-04T10:02:08.471" v="251"/>
          <ac:grpSpMkLst>
            <pc:docMk/>
            <pc:sldMk cId="165728553" sldId="274"/>
            <ac:grpSpMk id="10" creationId="{C9E66A8A-BC96-9C88-CD5C-BECCB273C5D4}"/>
          </ac:grpSpMkLst>
        </pc:grpChg>
        <pc:picChg chg="add mod">
          <ac:chgData name="Natarajan S" userId="S::natarajan.s@phytecembedded.in::59a67d74-5fe0-4788-b5dc-2892eb7f0011" providerId="AD" clId="Web-{05D05A93-CF65-4D97-AB20-A2795AD7232A}" dt="2022-09-04T10:02:25.784" v="256" actId="1076"/>
          <ac:picMkLst>
            <pc:docMk/>
            <pc:sldMk cId="165728553" sldId="274"/>
            <ac:picMk id="2" creationId="{991E9BF7-4626-6816-DDD1-79C845351BA0}"/>
          </ac:picMkLst>
        </pc:picChg>
        <pc:picChg chg="del mod topLvl">
          <ac:chgData name="Natarajan S" userId="S::natarajan.s@phytecembedded.in::59a67d74-5fe0-4788-b5dc-2892eb7f0011" providerId="AD" clId="Web-{05D05A93-CF65-4D97-AB20-A2795AD7232A}" dt="2022-09-04T10:02:08.471" v="251"/>
          <ac:picMkLst>
            <pc:docMk/>
            <pc:sldMk cId="165728553" sldId="274"/>
            <ac:picMk id="8" creationId="{3454B116-BC8A-D717-B4AE-F0F94CDE2A0F}"/>
          </ac:picMkLst>
        </pc:picChg>
      </pc:sldChg>
      <pc:sldChg chg="addSp delSp modSp">
        <pc:chgData name="Natarajan S" userId="S::natarajan.s@phytecembedded.in::59a67d74-5fe0-4788-b5dc-2892eb7f0011" providerId="AD" clId="Web-{05D05A93-CF65-4D97-AB20-A2795AD7232A}" dt="2022-09-04T10:03:56.817" v="271" actId="20577"/>
        <pc:sldMkLst>
          <pc:docMk/>
          <pc:sldMk cId="1850750996" sldId="275"/>
        </pc:sldMkLst>
        <pc:spChg chg="del mod topLvl">
          <ac:chgData name="Natarajan S" userId="S::natarajan.s@phytecembedded.in::59a67d74-5fe0-4788-b5dc-2892eb7f0011" providerId="AD" clId="Web-{05D05A93-CF65-4D97-AB20-A2795AD7232A}" dt="2022-09-04T09:54:58.338" v="120"/>
          <ac:spMkLst>
            <pc:docMk/>
            <pc:sldMk cId="1850750996" sldId="275"/>
            <ac:spMk id="2" creationId="{A5AC1FF1-A1EF-9FB7-6356-B8B12A8A938C}"/>
          </ac:spMkLst>
        </pc:spChg>
        <pc:spChg chg="add mod">
          <ac:chgData name="Natarajan S" userId="S::natarajan.s@phytecembedded.in::59a67d74-5fe0-4788-b5dc-2892eb7f0011" providerId="AD" clId="Web-{05D05A93-CF65-4D97-AB20-A2795AD7232A}" dt="2022-09-04T09:55:23.885" v="126"/>
          <ac:spMkLst>
            <pc:docMk/>
            <pc:sldMk cId="1850750996" sldId="275"/>
            <ac:spMk id="3" creationId="{C8F99162-1909-1062-50F4-2B32D18A27E9}"/>
          </ac:spMkLst>
        </pc:spChg>
        <pc:spChg chg="mod">
          <ac:chgData name="Natarajan S" userId="S::natarajan.s@phytecembedded.in::59a67d74-5fe0-4788-b5dc-2892eb7f0011" providerId="AD" clId="Web-{05D05A93-CF65-4D97-AB20-A2795AD7232A}" dt="2022-09-04T10:03:56.817" v="271" actId="20577"/>
          <ac:spMkLst>
            <pc:docMk/>
            <pc:sldMk cId="1850750996" sldId="275"/>
            <ac:spMk id="4" creationId="{F70E7C82-8447-5891-5060-315FFEABE597}"/>
          </ac:spMkLst>
        </pc:spChg>
        <pc:spChg chg="del mod topLvl">
          <ac:chgData name="Natarajan S" userId="S::natarajan.s@phytecembedded.in::59a67d74-5fe0-4788-b5dc-2892eb7f0011" providerId="AD" clId="Web-{05D05A93-CF65-4D97-AB20-A2795AD7232A}" dt="2022-09-04T09:54:50.634" v="117"/>
          <ac:spMkLst>
            <pc:docMk/>
            <pc:sldMk cId="1850750996" sldId="275"/>
            <ac:spMk id="5" creationId="{B318AA5E-5C11-C82D-6BE4-77F80234D220}"/>
          </ac:spMkLst>
        </pc:spChg>
        <pc:spChg chg="add mod">
          <ac:chgData name="Natarajan S" userId="S::natarajan.s@phytecembedded.in::59a67d74-5fe0-4788-b5dc-2892eb7f0011" providerId="AD" clId="Web-{05D05A93-CF65-4D97-AB20-A2795AD7232A}" dt="2022-09-04T10:03:30.754" v="262" actId="1076"/>
          <ac:spMkLst>
            <pc:docMk/>
            <pc:sldMk cId="1850750996" sldId="275"/>
            <ac:spMk id="7" creationId="{A2E68753-8B52-070E-1C35-81490CE3C730}"/>
          </ac:spMkLst>
        </pc:spChg>
        <pc:grpChg chg="add del">
          <ac:chgData name="Natarajan S" userId="S::natarajan.s@phytecembedded.in::59a67d74-5fe0-4788-b5dc-2892eb7f0011" providerId="AD" clId="Web-{05D05A93-CF65-4D97-AB20-A2795AD7232A}" dt="2022-09-04T09:54:50.634" v="117"/>
          <ac:grpSpMkLst>
            <pc:docMk/>
            <pc:sldMk cId="1850750996" sldId="275"/>
            <ac:grpSpMk id="6" creationId="{2ADD7EE1-064E-8E67-A972-3125026D0A59}"/>
          </ac:grpSpMkLst>
        </pc:grpChg>
        <pc:grpChg chg="add mod">
          <ac:chgData name="Natarajan S" userId="S::natarajan.s@phytecembedded.in::59a67d74-5fe0-4788-b5dc-2892eb7f0011" providerId="AD" clId="Web-{05D05A93-CF65-4D97-AB20-A2795AD7232A}" dt="2022-09-04T10:03:39.051" v="264" actId="1076"/>
          <ac:grpSpMkLst>
            <pc:docMk/>
            <pc:sldMk cId="1850750996" sldId="275"/>
            <ac:grpSpMk id="8" creationId="{101B09AF-6876-3217-0FD8-B85E3BCD0D1B}"/>
          </ac:grpSpMkLst>
        </pc:grpChg>
      </pc:sldChg>
      <pc:sldChg chg="modSp ord">
        <pc:chgData name="Natarajan S" userId="S::natarajan.s@phytecembedded.in::59a67d74-5fe0-4788-b5dc-2892eb7f0011" providerId="AD" clId="Web-{05D05A93-CF65-4D97-AB20-A2795AD7232A}" dt="2022-09-04T10:03:07.597" v="259" actId="14100"/>
        <pc:sldMkLst>
          <pc:docMk/>
          <pc:sldMk cId="4201931197" sldId="276"/>
        </pc:sldMkLst>
        <pc:spChg chg="mod">
          <ac:chgData name="Natarajan S" userId="S::natarajan.s@phytecembedded.in::59a67d74-5fe0-4788-b5dc-2892eb7f0011" providerId="AD" clId="Web-{05D05A93-CF65-4D97-AB20-A2795AD7232A}" dt="2022-09-04T09:59:14.030" v="187" actId="20577"/>
          <ac:spMkLst>
            <pc:docMk/>
            <pc:sldMk cId="4201931197" sldId="276"/>
            <ac:spMk id="4" creationId="{C8AD5DDB-8E9C-311A-9DAC-FA7A537C7FBA}"/>
          </ac:spMkLst>
        </pc:spChg>
        <pc:picChg chg="mod">
          <ac:chgData name="Natarajan S" userId="S::natarajan.s@phytecembedded.in::59a67d74-5fe0-4788-b5dc-2892eb7f0011" providerId="AD" clId="Web-{05D05A93-CF65-4D97-AB20-A2795AD7232A}" dt="2022-09-04T10:03:07.597" v="259" actId="14100"/>
          <ac:picMkLst>
            <pc:docMk/>
            <pc:sldMk cId="4201931197" sldId="276"/>
            <ac:picMk id="5" creationId="{0115E079-8EF2-6A2B-B3AB-E965BEA42EB1}"/>
          </ac:picMkLst>
        </pc:picChg>
      </pc:sldChg>
      <pc:sldChg chg="modSp ord">
        <pc:chgData name="Natarajan S" userId="S::natarajan.s@phytecembedded.in::59a67d74-5fe0-4788-b5dc-2892eb7f0011" providerId="AD" clId="Web-{05D05A93-CF65-4D97-AB20-A2795AD7232A}" dt="2022-09-04T10:03:16.926" v="260" actId="1076"/>
        <pc:sldMkLst>
          <pc:docMk/>
          <pc:sldMk cId="2340745558" sldId="277"/>
        </pc:sldMkLst>
        <pc:grpChg chg="mod">
          <ac:chgData name="Natarajan S" userId="S::natarajan.s@phytecembedded.in::59a67d74-5fe0-4788-b5dc-2892eb7f0011" providerId="AD" clId="Web-{05D05A93-CF65-4D97-AB20-A2795AD7232A}" dt="2022-09-04T10:03:16.926" v="260" actId="1076"/>
          <ac:grpSpMkLst>
            <pc:docMk/>
            <pc:sldMk cId="2340745558" sldId="277"/>
            <ac:grpSpMk id="6" creationId="{EBA029BB-8CF8-C9C5-1E1E-E4F0CDEFC59C}"/>
          </ac:grpSpMkLst>
        </pc:grpChg>
        <pc:picChg chg="mod">
          <ac:chgData name="Natarajan S" userId="S::natarajan.s@phytecembedded.in::59a67d74-5fe0-4788-b5dc-2892eb7f0011" providerId="AD" clId="Web-{05D05A93-CF65-4D97-AB20-A2795AD7232A}" dt="2022-09-04T10:02:50.925" v="258" actId="14100"/>
          <ac:picMkLst>
            <pc:docMk/>
            <pc:sldMk cId="2340745558" sldId="277"/>
            <ac:picMk id="5" creationId="{3BD842A3-B956-0C5C-EB53-40B452977B83}"/>
          </ac:picMkLst>
        </pc:picChg>
      </pc:sldChg>
      <pc:sldChg chg="addSp delSp modSp new">
        <pc:chgData name="Natarajan S" userId="S::natarajan.s@phytecembedded.in::59a67d74-5fe0-4788-b5dc-2892eb7f0011" providerId="AD" clId="Web-{05D05A93-CF65-4D97-AB20-A2795AD7232A}" dt="2022-09-04T10:21:02.478" v="682"/>
        <pc:sldMkLst>
          <pc:docMk/>
          <pc:sldMk cId="2818753853" sldId="278"/>
        </pc:sldMkLst>
        <pc:spChg chg="add mod">
          <ac:chgData name="Natarajan S" userId="S::natarajan.s@phytecembedded.in::59a67d74-5fe0-4788-b5dc-2892eb7f0011" providerId="AD" clId="Web-{05D05A93-CF65-4D97-AB20-A2795AD7232A}" dt="2022-09-04T10:21:02.478" v="682"/>
          <ac:spMkLst>
            <pc:docMk/>
            <pc:sldMk cId="2818753853" sldId="278"/>
            <ac:spMk id="3" creationId="{1A5CFC90-F06B-9E7F-FAD6-070632826753}"/>
          </ac:spMkLst>
        </pc:spChg>
        <pc:spChg chg="add del mod">
          <ac:chgData name="Natarajan S" userId="S::natarajan.s@phytecembedded.in::59a67d74-5fe0-4788-b5dc-2892eb7f0011" providerId="AD" clId="Web-{05D05A93-CF65-4D97-AB20-A2795AD7232A}" dt="2022-09-04T10:06:34.195" v="307"/>
          <ac:spMkLst>
            <pc:docMk/>
            <pc:sldMk cId="2818753853" sldId="278"/>
            <ac:spMk id="5" creationId="{8A48459C-1BDA-26B0-930B-224A6D63BDE2}"/>
          </ac:spMkLst>
        </pc:spChg>
        <pc:spChg chg="add mod">
          <ac:chgData name="Natarajan S" userId="S::natarajan.s@phytecembedded.in::59a67d74-5fe0-4788-b5dc-2892eb7f0011" providerId="AD" clId="Web-{05D05A93-CF65-4D97-AB20-A2795AD7232A}" dt="2022-09-04T10:15:46.675" v="495" actId="1076"/>
          <ac:spMkLst>
            <pc:docMk/>
            <pc:sldMk cId="2818753853" sldId="278"/>
            <ac:spMk id="6" creationId="{8FE809E4-AE07-A645-0BA3-8B05806E6BB0}"/>
          </ac:spMkLst>
        </pc:spChg>
        <pc:spChg chg="add mod">
          <ac:chgData name="Natarajan S" userId="S::natarajan.s@phytecembedded.in::59a67d74-5fe0-4788-b5dc-2892eb7f0011" providerId="AD" clId="Web-{05D05A93-CF65-4D97-AB20-A2795AD7232A}" dt="2022-09-04T10:15:53.034" v="497" actId="1076"/>
          <ac:spMkLst>
            <pc:docMk/>
            <pc:sldMk cId="2818753853" sldId="278"/>
            <ac:spMk id="7" creationId="{0B6F73EE-F8E4-4664-D04B-C3A1D1CB2DC2}"/>
          </ac:spMkLst>
        </pc:spChg>
        <pc:picChg chg="add mod">
          <ac:chgData name="Natarajan S" userId="S::natarajan.s@phytecembedded.in::59a67d74-5fe0-4788-b5dc-2892eb7f0011" providerId="AD" clId="Web-{05D05A93-CF65-4D97-AB20-A2795AD7232A}" dt="2022-09-04T10:15:49.987" v="496" actId="1076"/>
          <ac:picMkLst>
            <pc:docMk/>
            <pc:sldMk cId="2818753853" sldId="278"/>
            <ac:picMk id="4" creationId="{996D5ED6-D98E-F720-B644-28C650BBD1D8}"/>
          </ac:picMkLst>
        </pc:picChg>
      </pc:sldChg>
      <pc:sldChg chg="addSp modSp new">
        <pc:chgData name="Natarajan S" userId="S::natarajan.s@phytecembedded.in::59a67d74-5fe0-4788-b5dc-2892eb7f0011" providerId="AD" clId="Web-{05D05A93-CF65-4D97-AB20-A2795AD7232A}" dt="2022-09-04T10:21:49.354" v="686"/>
        <pc:sldMkLst>
          <pc:docMk/>
          <pc:sldMk cId="4220725525" sldId="279"/>
        </pc:sldMkLst>
        <pc:spChg chg="add mod">
          <ac:chgData name="Natarajan S" userId="S::natarajan.s@phytecembedded.in::59a67d74-5fe0-4788-b5dc-2892eb7f0011" providerId="AD" clId="Web-{05D05A93-CF65-4D97-AB20-A2795AD7232A}" dt="2022-09-04T10:21:49.354" v="686"/>
          <ac:spMkLst>
            <pc:docMk/>
            <pc:sldMk cId="4220725525" sldId="279"/>
            <ac:spMk id="3" creationId="{A13D62EE-EFFD-D435-9A9D-0ABE75E6456C}"/>
          </ac:spMkLst>
        </pc:spChg>
        <pc:spChg chg="add mod">
          <ac:chgData name="Natarajan S" userId="S::natarajan.s@phytecembedded.in::59a67d74-5fe0-4788-b5dc-2892eb7f0011" providerId="AD" clId="Web-{05D05A93-CF65-4D97-AB20-A2795AD7232A}" dt="2022-09-04T10:18:40.475" v="581" actId="1076"/>
          <ac:spMkLst>
            <pc:docMk/>
            <pc:sldMk cId="4220725525" sldId="279"/>
            <ac:spMk id="5" creationId="{1D932E35-1CB7-5E10-9099-58327EE774E6}"/>
          </ac:spMkLst>
        </pc:spChg>
        <pc:spChg chg="add mod">
          <ac:chgData name="Natarajan S" userId="S::natarajan.s@phytecembedded.in::59a67d74-5fe0-4788-b5dc-2892eb7f0011" providerId="AD" clId="Web-{05D05A93-CF65-4D97-AB20-A2795AD7232A}" dt="2022-09-04T10:20:38.337" v="680" actId="1076"/>
          <ac:spMkLst>
            <pc:docMk/>
            <pc:sldMk cId="4220725525" sldId="279"/>
            <ac:spMk id="6" creationId="{80CADDAD-0322-A60F-3F2A-84BEC93CAF9F}"/>
          </ac:spMkLst>
        </pc:spChg>
        <pc:picChg chg="add mod">
          <ac:chgData name="Natarajan S" userId="S::natarajan.s@phytecembedded.in::59a67d74-5fe0-4788-b5dc-2892eb7f0011" providerId="AD" clId="Web-{05D05A93-CF65-4D97-AB20-A2795AD7232A}" dt="2022-09-04T10:18:51.381" v="585" actId="1076"/>
          <ac:picMkLst>
            <pc:docMk/>
            <pc:sldMk cId="4220725525" sldId="279"/>
            <ac:picMk id="4" creationId="{837CABBE-12AE-B162-435B-8CD7DAD0D8B9}"/>
          </ac:picMkLst>
        </pc:picChg>
      </pc:sldChg>
    </pc:docChg>
  </pc:docChgLst>
  <pc:docChgLst>
    <pc:chgData name="Natarajan S" userId="S::natarajan.s@phytecembedded.in::59a67d74-5fe0-4788-b5dc-2892eb7f0011" providerId="AD" clId="Web-{254D804F-F4A3-498A-950F-7547D0AB39FA}"/>
    <pc:docChg chg="delSld modSld">
      <pc:chgData name="Natarajan S" userId="S::natarajan.s@phytecembedded.in::59a67d74-5fe0-4788-b5dc-2892eb7f0011" providerId="AD" clId="Web-{254D804F-F4A3-498A-950F-7547D0AB39FA}" dt="2022-09-02T09:16:56.760" v="253" actId="20577"/>
      <pc:docMkLst>
        <pc:docMk/>
      </pc:docMkLst>
      <pc:sldChg chg="modSp">
        <pc:chgData name="Natarajan S" userId="S::natarajan.s@phytecembedded.in::59a67d74-5fe0-4788-b5dc-2892eb7f0011" providerId="AD" clId="Web-{254D804F-F4A3-498A-950F-7547D0AB39FA}" dt="2022-09-02T09:00:04.696" v="3" actId="20577"/>
        <pc:sldMkLst>
          <pc:docMk/>
          <pc:sldMk cId="0" sldId="256"/>
        </pc:sldMkLst>
        <pc:spChg chg="mod">
          <ac:chgData name="Natarajan S" userId="S::natarajan.s@phytecembedded.in::59a67d74-5fe0-4788-b5dc-2892eb7f0011" providerId="AD" clId="Web-{254D804F-F4A3-498A-950F-7547D0AB39FA}" dt="2022-09-02T09:00:04.696" v="3" actId="20577"/>
          <ac:spMkLst>
            <pc:docMk/>
            <pc:sldMk cId="0" sldId="256"/>
            <ac:spMk id="4097" creationId="{593197F0-0159-9156-2C56-416D98284BA0}"/>
          </ac:spMkLst>
        </pc:spChg>
      </pc:sldChg>
      <pc:sldChg chg="delSp modSp">
        <pc:chgData name="Natarajan S" userId="S::natarajan.s@phytecembedded.in::59a67d74-5fe0-4788-b5dc-2892eb7f0011" providerId="AD" clId="Web-{254D804F-F4A3-498A-950F-7547D0AB39FA}" dt="2022-09-02T09:05:44.624" v="96" actId="20577"/>
        <pc:sldMkLst>
          <pc:docMk/>
          <pc:sldMk cId="0" sldId="257"/>
        </pc:sldMkLst>
        <pc:spChg chg="del mod">
          <ac:chgData name="Natarajan S" userId="S::natarajan.s@phytecembedded.in::59a67d74-5fe0-4788-b5dc-2892eb7f0011" providerId="AD" clId="Web-{254D804F-F4A3-498A-950F-7547D0AB39FA}" dt="2022-09-02T09:00:52.166" v="13"/>
          <ac:spMkLst>
            <pc:docMk/>
            <pc:sldMk cId="0" sldId="257"/>
            <ac:spMk id="5122" creationId="{2F02BAFB-DA9E-143D-EC18-FDFB4C430251}"/>
          </ac:spMkLst>
        </pc:spChg>
        <pc:spChg chg="mod">
          <ac:chgData name="Natarajan S" userId="S::natarajan.s@phytecembedded.in::59a67d74-5fe0-4788-b5dc-2892eb7f0011" providerId="AD" clId="Web-{254D804F-F4A3-498A-950F-7547D0AB39FA}" dt="2022-09-02T09:05:44.624" v="96" actId="20577"/>
          <ac:spMkLst>
            <pc:docMk/>
            <pc:sldMk cId="0" sldId="257"/>
            <ac:spMk id="5123" creationId="{582142EB-72FD-0873-BB76-ABB59F69081E}"/>
          </ac:spMkLst>
        </pc:spChg>
      </pc:sldChg>
      <pc:sldChg chg="del">
        <pc:chgData name="Natarajan S" userId="S::natarajan.s@phytecembedded.in::59a67d74-5fe0-4788-b5dc-2892eb7f0011" providerId="AD" clId="Web-{254D804F-F4A3-498A-950F-7547D0AB39FA}" dt="2022-09-02T09:01:20.463" v="24"/>
        <pc:sldMkLst>
          <pc:docMk/>
          <pc:sldMk cId="0" sldId="258"/>
        </pc:sldMkLst>
      </pc:sldChg>
      <pc:sldChg chg="delSp modSp">
        <pc:chgData name="Natarajan S" userId="S::natarajan.s@phytecembedded.in::59a67d74-5fe0-4788-b5dc-2892eb7f0011" providerId="AD" clId="Web-{254D804F-F4A3-498A-950F-7547D0AB39FA}" dt="2022-09-02T09:03:48.372" v="57"/>
        <pc:sldMkLst>
          <pc:docMk/>
          <pc:sldMk cId="0" sldId="259"/>
        </pc:sldMkLst>
        <pc:spChg chg="del">
          <ac:chgData name="Natarajan S" userId="S::natarajan.s@phytecembedded.in::59a67d74-5fe0-4788-b5dc-2892eb7f0011" providerId="AD" clId="Web-{254D804F-F4A3-498A-950F-7547D0AB39FA}" dt="2022-09-02T09:03:07.074" v="44"/>
          <ac:spMkLst>
            <pc:docMk/>
            <pc:sldMk cId="0" sldId="259"/>
            <ac:spMk id="7170" creationId="{D85EA13C-D45B-5CF5-58D4-46978BB544A7}"/>
          </ac:spMkLst>
        </pc:spChg>
        <pc:spChg chg="del mod">
          <ac:chgData name="Natarajan S" userId="S::natarajan.s@phytecembedded.in::59a67d74-5fe0-4788-b5dc-2892eb7f0011" providerId="AD" clId="Web-{254D804F-F4A3-498A-950F-7547D0AB39FA}" dt="2022-09-02T09:03:04.777" v="43"/>
          <ac:spMkLst>
            <pc:docMk/>
            <pc:sldMk cId="0" sldId="259"/>
            <ac:spMk id="7171" creationId="{F32F5034-1FE0-2455-094A-9CE0AB48BC89}"/>
          </ac:spMkLst>
        </pc:spChg>
        <pc:spChg chg="mod">
          <ac:chgData name="Natarajan S" userId="S::natarajan.s@phytecembedded.in::59a67d74-5fe0-4788-b5dc-2892eb7f0011" providerId="AD" clId="Web-{254D804F-F4A3-498A-950F-7547D0AB39FA}" dt="2022-09-02T09:03:48.372" v="57"/>
          <ac:spMkLst>
            <pc:docMk/>
            <pc:sldMk cId="0" sldId="259"/>
            <ac:spMk id="7172" creationId="{79BCF39C-6BDB-E3D2-A818-F842804C94A9}"/>
          </ac:spMkLst>
        </pc:spChg>
      </pc:sldChg>
      <pc:sldChg chg="delSp modSp">
        <pc:chgData name="Natarajan S" userId="S::natarajan.s@phytecembedded.in::59a67d74-5fe0-4788-b5dc-2892eb7f0011" providerId="AD" clId="Web-{254D804F-F4A3-498A-950F-7547D0AB39FA}" dt="2022-09-02T09:04:46.326" v="65" actId="1076"/>
        <pc:sldMkLst>
          <pc:docMk/>
          <pc:sldMk cId="0" sldId="260"/>
        </pc:sldMkLst>
        <pc:spChg chg="del mod">
          <ac:chgData name="Natarajan S" userId="S::natarajan.s@phytecembedded.in::59a67d74-5fe0-4788-b5dc-2892eb7f0011" providerId="AD" clId="Web-{254D804F-F4A3-498A-950F-7547D0AB39FA}" dt="2022-09-02T09:04:14.263" v="59"/>
          <ac:spMkLst>
            <pc:docMk/>
            <pc:sldMk cId="0" sldId="260"/>
            <ac:spMk id="8194" creationId="{42BC9BE0-04E2-1733-0624-984BD3E20447}"/>
          </ac:spMkLst>
        </pc:spChg>
        <pc:spChg chg="mod">
          <ac:chgData name="Natarajan S" userId="S::natarajan.s@phytecembedded.in::59a67d74-5fe0-4788-b5dc-2892eb7f0011" providerId="AD" clId="Web-{254D804F-F4A3-498A-950F-7547D0AB39FA}" dt="2022-09-02T09:04:46.326" v="65" actId="1076"/>
          <ac:spMkLst>
            <pc:docMk/>
            <pc:sldMk cId="0" sldId="260"/>
            <ac:spMk id="8195" creationId="{6E819766-7768-CE0C-3647-1E8B95D19195}"/>
          </ac:spMkLst>
        </pc:spChg>
      </pc:sldChg>
      <pc:sldChg chg="del">
        <pc:chgData name="Natarajan S" userId="S::natarajan.s@phytecembedded.in::59a67d74-5fe0-4788-b5dc-2892eb7f0011" providerId="AD" clId="Web-{254D804F-F4A3-498A-950F-7547D0AB39FA}" dt="2022-09-02T09:01:37.151" v="25"/>
        <pc:sldMkLst>
          <pc:docMk/>
          <pc:sldMk cId="0" sldId="261"/>
        </pc:sldMkLst>
      </pc:sldChg>
      <pc:sldChg chg="del">
        <pc:chgData name="Natarajan S" userId="S::natarajan.s@phytecembedded.in::59a67d74-5fe0-4788-b5dc-2892eb7f0011" providerId="AD" clId="Web-{254D804F-F4A3-498A-950F-7547D0AB39FA}" dt="2022-09-02T09:01:40.026" v="26"/>
        <pc:sldMkLst>
          <pc:docMk/>
          <pc:sldMk cId="0" sldId="262"/>
        </pc:sldMkLst>
      </pc:sldChg>
      <pc:sldChg chg="del">
        <pc:chgData name="Natarajan S" userId="S::natarajan.s@phytecembedded.in::59a67d74-5fe0-4788-b5dc-2892eb7f0011" providerId="AD" clId="Web-{254D804F-F4A3-498A-950F-7547D0AB39FA}" dt="2022-09-02T09:01:41.620" v="27"/>
        <pc:sldMkLst>
          <pc:docMk/>
          <pc:sldMk cId="0" sldId="263"/>
        </pc:sldMkLst>
      </pc:sldChg>
      <pc:sldChg chg="del">
        <pc:chgData name="Natarajan S" userId="S::natarajan.s@phytecembedded.in::59a67d74-5fe0-4788-b5dc-2892eb7f0011" providerId="AD" clId="Web-{254D804F-F4A3-498A-950F-7547D0AB39FA}" dt="2022-09-02T09:01:43.651" v="28"/>
        <pc:sldMkLst>
          <pc:docMk/>
          <pc:sldMk cId="0" sldId="264"/>
        </pc:sldMkLst>
      </pc:sldChg>
      <pc:sldChg chg="del">
        <pc:chgData name="Natarajan S" userId="S::natarajan.s@phytecembedded.in::59a67d74-5fe0-4788-b5dc-2892eb7f0011" providerId="AD" clId="Web-{254D804F-F4A3-498A-950F-7547D0AB39FA}" dt="2022-09-02T09:01:45.401" v="29"/>
        <pc:sldMkLst>
          <pc:docMk/>
          <pc:sldMk cId="0" sldId="265"/>
        </pc:sldMkLst>
      </pc:sldChg>
      <pc:sldChg chg="del">
        <pc:chgData name="Natarajan S" userId="S::natarajan.s@phytecembedded.in::59a67d74-5fe0-4788-b5dc-2892eb7f0011" providerId="AD" clId="Web-{254D804F-F4A3-498A-950F-7547D0AB39FA}" dt="2022-09-02T09:01:47.198" v="30"/>
        <pc:sldMkLst>
          <pc:docMk/>
          <pc:sldMk cId="0" sldId="266"/>
        </pc:sldMkLst>
      </pc:sldChg>
      <pc:sldChg chg="del">
        <pc:chgData name="Natarajan S" userId="S::natarajan.s@phytecembedded.in::59a67d74-5fe0-4788-b5dc-2892eb7f0011" providerId="AD" clId="Web-{254D804F-F4A3-498A-950F-7547D0AB39FA}" dt="2022-09-02T09:01:50.604" v="31"/>
        <pc:sldMkLst>
          <pc:docMk/>
          <pc:sldMk cId="0" sldId="267"/>
        </pc:sldMkLst>
      </pc:sldChg>
      <pc:sldChg chg="modSp">
        <pc:chgData name="Natarajan S" userId="S::natarajan.s@phytecembedded.in::59a67d74-5fe0-4788-b5dc-2892eb7f0011" providerId="AD" clId="Web-{254D804F-F4A3-498A-950F-7547D0AB39FA}" dt="2022-09-02T09:08:03.767" v="132"/>
        <pc:sldMkLst>
          <pc:docMk/>
          <pc:sldMk cId="0" sldId="268"/>
        </pc:sldMkLst>
        <pc:spChg chg="mod">
          <ac:chgData name="Natarajan S" userId="S::natarajan.s@phytecembedded.in::59a67d74-5fe0-4788-b5dc-2892eb7f0011" providerId="AD" clId="Web-{254D804F-F4A3-498A-950F-7547D0AB39FA}" dt="2022-09-02T09:08:03.767" v="132"/>
          <ac:spMkLst>
            <pc:docMk/>
            <pc:sldMk cId="0" sldId="268"/>
            <ac:spMk id="16387" creationId="{B673C26E-ADA1-23C5-ED80-8107440CEAFE}"/>
          </ac:spMkLst>
        </pc:spChg>
      </pc:sldChg>
      <pc:sldChg chg="addSp delSp modSp">
        <pc:chgData name="Natarajan S" userId="S::natarajan.s@phytecembedded.in::59a67d74-5fe0-4788-b5dc-2892eb7f0011" providerId="AD" clId="Web-{254D804F-F4A3-498A-950F-7547D0AB39FA}" dt="2022-09-02T09:12:38.959" v="199" actId="1076"/>
        <pc:sldMkLst>
          <pc:docMk/>
          <pc:sldMk cId="0" sldId="269"/>
        </pc:sldMkLst>
        <pc:spChg chg="add del mod">
          <ac:chgData name="Natarajan S" userId="S::natarajan.s@phytecembedded.in::59a67d74-5fe0-4788-b5dc-2892eb7f0011" providerId="AD" clId="Web-{254D804F-F4A3-498A-950F-7547D0AB39FA}" dt="2022-09-02T09:10:38.332" v="168"/>
          <ac:spMkLst>
            <pc:docMk/>
            <pc:sldMk cId="0" sldId="269"/>
            <ac:spMk id="2" creationId="{85AB768D-6EEF-079B-67E3-FD3A68CBD867}"/>
          </ac:spMkLst>
        </pc:spChg>
        <pc:spChg chg="add del mod">
          <ac:chgData name="Natarajan S" userId="S::natarajan.s@phytecembedded.in::59a67d74-5fe0-4788-b5dc-2892eb7f0011" providerId="AD" clId="Web-{254D804F-F4A3-498A-950F-7547D0AB39FA}" dt="2022-09-02T09:11:30.567" v="183"/>
          <ac:spMkLst>
            <pc:docMk/>
            <pc:sldMk cId="0" sldId="269"/>
            <ac:spMk id="3" creationId="{A35EFA6A-4174-6777-2B45-439627D7CC43}"/>
          </ac:spMkLst>
        </pc:spChg>
        <pc:spChg chg="add mod">
          <ac:chgData name="Natarajan S" userId="S::natarajan.s@phytecembedded.in::59a67d74-5fe0-4788-b5dc-2892eb7f0011" providerId="AD" clId="Web-{254D804F-F4A3-498A-950F-7547D0AB39FA}" dt="2022-09-02T09:12:38.959" v="199" actId="1076"/>
          <ac:spMkLst>
            <pc:docMk/>
            <pc:sldMk cId="0" sldId="269"/>
            <ac:spMk id="4" creationId="{AC66F58E-5B5A-3D78-8845-B4F1858064F0}"/>
          </ac:spMkLst>
        </pc:spChg>
        <pc:spChg chg="del">
          <ac:chgData name="Natarajan S" userId="S::natarajan.s@phytecembedded.in::59a67d74-5fe0-4788-b5dc-2892eb7f0011" providerId="AD" clId="Web-{254D804F-F4A3-498A-950F-7547D0AB39FA}" dt="2022-09-02T09:09:01.174" v="139"/>
          <ac:spMkLst>
            <pc:docMk/>
            <pc:sldMk cId="0" sldId="269"/>
            <ac:spMk id="17410" creationId="{D1B340EB-6F42-14B7-7E77-887DD479AAC6}"/>
          </ac:spMkLst>
        </pc:spChg>
        <pc:spChg chg="mod">
          <ac:chgData name="Natarajan S" userId="S::natarajan.s@phytecembedded.in::59a67d74-5fe0-4788-b5dc-2892eb7f0011" providerId="AD" clId="Web-{254D804F-F4A3-498A-950F-7547D0AB39FA}" dt="2022-09-02T09:12:34.927" v="198" actId="1076"/>
          <ac:spMkLst>
            <pc:docMk/>
            <pc:sldMk cId="0" sldId="269"/>
            <ac:spMk id="17411" creationId="{A1A065D3-83E6-44A7-3D5E-63EB498F6A47}"/>
          </ac:spMkLst>
        </pc:spChg>
      </pc:sldChg>
      <pc:sldChg chg="addSp delSp modSp del">
        <pc:chgData name="Natarajan S" userId="S::natarajan.s@phytecembedded.in::59a67d74-5fe0-4788-b5dc-2892eb7f0011" providerId="AD" clId="Web-{254D804F-F4A3-498A-950F-7547D0AB39FA}" dt="2022-09-02T09:12:41.834" v="200"/>
        <pc:sldMkLst>
          <pc:docMk/>
          <pc:sldMk cId="0" sldId="270"/>
        </pc:sldMkLst>
        <pc:spChg chg="del">
          <ac:chgData name="Natarajan S" userId="S::natarajan.s@phytecembedded.in::59a67d74-5fe0-4788-b5dc-2892eb7f0011" providerId="AD" clId="Web-{254D804F-F4A3-498A-950F-7547D0AB39FA}" dt="2022-09-02T09:11:02.113" v="174"/>
          <ac:spMkLst>
            <pc:docMk/>
            <pc:sldMk cId="0" sldId="270"/>
            <ac:spMk id="18434" creationId="{D2E78A83-D71C-9F07-23CE-F1F0D7C0E282}"/>
          </ac:spMkLst>
        </pc:spChg>
        <pc:spChg chg="add del mod">
          <ac:chgData name="Natarajan S" userId="S::natarajan.s@phytecembedded.in::59a67d74-5fe0-4788-b5dc-2892eb7f0011" providerId="AD" clId="Web-{254D804F-F4A3-498A-950F-7547D0AB39FA}" dt="2022-09-02T09:11:48.364" v="186" actId="20577"/>
          <ac:spMkLst>
            <pc:docMk/>
            <pc:sldMk cId="0" sldId="270"/>
            <ac:spMk id="18435" creationId="{F1B5C756-E926-2658-B1BC-477A390E854D}"/>
          </ac:spMkLst>
        </pc:spChg>
        <pc:spChg chg="mod">
          <ac:chgData name="Natarajan S" userId="S::natarajan.s@phytecembedded.in::59a67d74-5fe0-4788-b5dc-2892eb7f0011" providerId="AD" clId="Web-{254D804F-F4A3-498A-950F-7547D0AB39FA}" dt="2022-09-02T09:10:52.941" v="172" actId="1076"/>
          <ac:spMkLst>
            <pc:docMk/>
            <pc:sldMk cId="0" sldId="270"/>
            <ac:spMk id="18436" creationId="{34FC422C-BABA-323F-4C5F-C7B75B1BA475}"/>
          </ac:spMkLst>
        </pc:spChg>
      </pc:sldChg>
      <pc:sldChg chg="modSp">
        <pc:chgData name="Natarajan S" userId="S::natarajan.s@phytecembedded.in::59a67d74-5fe0-4788-b5dc-2892eb7f0011" providerId="AD" clId="Web-{254D804F-F4A3-498A-950F-7547D0AB39FA}" dt="2022-09-02T09:14:21.616" v="218"/>
        <pc:sldMkLst>
          <pc:docMk/>
          <pc:sldMk cId="0" sldId="271"/>
        </pc:sldMkLst>
        <pc:spChg chg="mod">
          <ac:chgData name="Natarajan S" userId="S::natarajan.s@phytecembedded.in::59a67d74-5fe0-4788-b5dc-2892eb7f0011" providerId="AD" clId="Web-{254D804F-F4A3-498A-950F-7547D0AB39FA}" dt="2022-09-02T09:14:21.616" v="218"/>
          <ac:spMkLst>
            <pc:docMk/>
            <pc:sldMk cId="0" sldId="271"/>
            <ac:spMk id="19459" creationId="{AC6AA9A6-3E9D-82A6-A6C2-5B5F3290F2AC}"/>
          </ac:spMkLst>
        </pc:spChg>
        <pc:spChg chg="mod">
          <ac:chgData name="Natarajan S" userId="S::natarajan.s@phytecembedded.in::59a67d74-5fe0-4788-b5dc-2892eb7f0011" providerId="AD" clId="Web-{254D804F-F4A3-498A-950F-7547D0AB39FA}" dt="2022-09-02T09:14:15.007" v="217" actId="1076"/>
          <ac:spMkLst>
            <pc:docMk/>
            <pc:sldMk cId="0" sldId="271"/>
            <ac:spMk id="19460" creationId="{29EFB88A-AE99-7CCD-5184-0DB29011A441}"/>
          </ac:spMkLst>
        </pc:spChg>
      </pc:sldChg>
      <pc:sldChg chg="modSp">
        <pc:chgData name="Natarajan S" userId="S::natarajan.s@phytecembedded.in::59a67d74-5fe0-4788-b5dc-2892eb7f0011" providerId="AD" clId="Web-{254D804F-F4A3-498A-950F-7547D0AB39FA}" dt="2022-09-02T09:16:56.760" v="253" actId="20577"/>
        <pc:sldMkLst>
          <pc:docMk/>
          <pc:sldMk cId="0" sldId="272"/>
        </pc:sldMkLst>
        <pc:spChg chg="mod">
          <ac:chgData name="Natarajan S" userId="S::natarajan.s@phytecembedded.in::59a67d74-5fe0-4788-b5dc-2892eb7f0011" providerId="AD" clId="Web-{254D804F-F4A3-498A-950F-7547D0AB39FA}" dt="2022-09-02T09:16:36.900" v="243" actId="20577"/>
          <ac:spMkLst>
            <pc:docMk/>
            <pc:sldMk cId="0" sldId="272"/>
            <ac:spMk id="20483" creationId="{17EECC06-83C7-987D-4FE3-F5FE181D5542}"/>
          </ac:spMkLst>
        </pc:spChg>
        <pc:spChg chg="mod">
          <ac:chgData name="Natarajan S" userId="S::natarajan.s@phytecembedded.in::59a67d74-5fe0-4788-b5dc-2892eb7f0011" providerId="AD" clId="Web-{254D804F-F4A3-498A-950F-7547D0AB39FA}" dt="2022-09-02T09:16:56.760" v="253" actId="20577"/>
          <ac:spMkLst>
            <pc:docMk/>
            <pc:sldMk cId="0" sldId="272"/>
            <ac:spMk id="20484" creationId="{88DED94E-120C-16F4-1451-ED456B432698}"/>
          </ac:spMkLst>
        </pc:spChg>
      </pc:sldChg>
    </pc:docChg>
  </pc:docChgLst>
  <pc:docChgLst>
    <pc:chgData name="Natarajan S" userId="S::natarajan.s@phytecembedded.in::59a67d74-5fe0-4788-b5dc-2892eb7f0011" providerId="AD" clId="Web-{AE9D3B21-100D-44B4-AB8F-24BD3474CBEA}"/>
    <pc:docChg chg="addSld modSld sldOrd">
      <pc:chgData name="Natarajan S" userId="S::natarajan.s@phytecembedded.in::59a67d74-5fe0-4788-b5dc-2892eb7f0011" providerId="AD" clId="Web-{AE9D3B21-100D-44B4-AB8F-24BD3474CBEA}" dt="2022-09-03T09:28:33.039" v="554" actId="20577"/>
      <pc:docMkLst>
        <pc:docMk/>
      </pc:docMkLst>
      <pc:sldChg chg="modSp">
        <pc:chgData name="Natarajan S" userId="S::natarajan.s@phytecembedded.in::59a67d74-5fe0-4788-b5dc-2892eb7f0011" providerId="AD" clId="Web-{AE9D3B21-100D-44B4-AB8F-24BD3474CBEA}" dt="2022-09-03T09:28:33.039" v="554" actId="20577"/>
        <pc:sldMkLst>
          <pc:docMk/>
          <pc:sldMk cId="0" sldId="257"/>
        </pc:sldMkLst>
        <pc:spChg chg="mod">
          <ac:chgData name="Natarajan S" userId="S::natarajan.s@phytecembedded.in::59a67d74-5fe0-4788-b5dc-2892eb7f0011" providerId="AD" clId="Web-{AE9D3B21-100D-44B4-AB8F-24BD3474CBEA}" dt="2022-09-03T09:28:33.039" v="554" actId="20577"/>
          <ac:spMkLst>
            <pc:docMk/>
            <pc:sldMk cId="0" sldId="257"/>
            <ac:spMk id="5123" creationId="{582142EB-72FD-0873-BB76-ABB59F69081E}"/>
          </ac:spMkLst>
        </pc:spChg>
      </pc:sldChg>
      <pc:sldChg chg="modSp">
        <pc:chgData name="Natarajan S" userId="S::natarajan.s@phytecembedded.in::59a67d74-5fe0-4788-b5dc-2892eb7f0011" providerId="AD" clId="Web-{AE9D3B21-100D-44B4-AB8F-24BD3474CBEA}" dt="2022-09-03T09:01:22.090" v="191" actId="1076"/>
        <pc:sldMkLst>
          <pc:docMk/>
          <pc:sldMk cId="0" sldId="260"/>
        </pc:sldMkLst>
        <pc:spChg chg="mod">
          <ac:chgData name="Natarajan S" userId="S::natarajan.s@phytecembedded.in::59a67d74-5fe0-4788-b5dc-2892eb7f0011" providerId="AD" clId="Web-{AE9D3B21-100D-44B4-AB8F-24BD3474CBEA}" dt="2022-09-03T09:01:22.090" v="191" actId="1076"/>
          <ac:spMkLst>
            <pc:docMk/>
            <pc:sldMk cId="0" sldId="260"/>
            <ac:spMk id="8195" creationId="{6E819766-7768-CE0C-3647-1E8B95D19195}"/>
          </ac:spMkLst>
        </pc:spChg>
      </pc:sldChg>
      <pc:sldChg chg="addSp modSp">
        <pc:chgData name="Natarajan S" userId="S::natarajan.s@phytecembedded.in::59a67d74-5fe0-4788-b5dc-2892eb7f0011" providerId="AD" clId="Web-{AE9D3B21-100D-44B4-AB8F-24BD3474CBEA}" dt="2022-09-03T09:14:37.633" v="332" actId="1076"/>
        <pc:sldMkLst>
          <pc:docMk/>
          <pc:sldMk cId="0" sldId="269"/>
        </pc:sldMkLst>
        <pc:spChg chg="mod">
          <ac:chgData name="Natarajan S" userId="S::natarajan.s@phytecembedded.in::59a67d74-5fe0-4788-b5dc-2892eb7f0011" providerId="AD" clId="Web-{AE9D3B21-100D-44B4-AB8F-24BD3474CBEA}" dt="2022-09-03T09:14:21.367" v="328" actId="1076"/>
          <ac:spMkLst>
            <pc:docMk/>
            <pc:sldMk cId="0" sldId="269"/>
            <ac:spMk id="4" creationId="{AC66F58E-5B5A-3D78-8845-B4F1858064F0}"/>
          </ac:spMkLst>
        </pc:spChg>
        <pc:spChg chg="mod">
          <ac:chgData name="Natarajan S" userId="S::natarajan.s@phytecembedded.in::59a67d74-5fe0-4788-b5dc-2892eb7f0011" providerId="AD" clId="Web-{AE9D3B21-100D-44B4-AB8F-24BD3474CBEA}" dt="2022-09-03T09:14:17.586" v="327" actId="1076"/>
          <ac:spMkLst>
            <pc:docMk/>
            <pc:sldMk cId="0" sldId="269"/>
            <ac:spMk id="17411" creationId="{A1A065D3-83E6-44A7-3D5E-63EB498F6A47}"/>
          </ac:spMkLst>
        </pc:spChg>
        <pc:picChg chg="add mod">
          <ac:chgData name="Natarajan S" userId="S::natarajan.s@phytecembedded.in::59a67d74-5fe0-4788-b5dc-2892eb7f0011" providerId="AD" clId="Web-{AE9D3B21-100D-44B4-AB8F-24BD3474CBEA}" dt="2022-09-03T09:14:37.633" v="332" actId="1076"/>
          <ac:picMkLst>
            <pc:docMk/>
            <pc:sldMk cId="0" sldId="269"/>
            <ac:picMk id="2" creationId="{C7D96700-C087-11C5-7418-1E34C66045A0}"/>
          </ac:picMkLst>
        </pc:picChg>
      </pc:sldChg>
      <pc:sldChg chg="addSp delSp modSp">
        <pc:chgData name="Natarajan S" userId="S::natarajan.s@phytecembedded.in::59a67d74-5fe0-4788-b5dc-2892eb7f0011" providerId="AD" clId="Web-{AE9D3B21-100D-44B4-AB8F-24BD3474CBEA}" dt="2022-09-03T09:23:24.472" v="450" actId="1076"/>
        <pc:sldMkLst>
          <pc:docMk/>
          <pc:sldMk cId="0" sldId="272"/>
        </pc:sldMkLst>
        <pc:spChg chg="del mod">
          <ac:chgData name="Natarajan S" userId="S::natarajan.s@phytecembedded.in::59a67d74-5fe0-4788-b5dc-2892eb7f0011" providerId="AD" clId="Web-{AE9D3B21-100D-44B4-AB8F-24BD3474CBEA}" dt="2022-09-03T09:21:42.483" v="428"/>
          <ac:spMkLst>
            <pc:docMk/>
            <pc:sldMk cId="0" sldId="272"/>
            <ac:spMk id="20482" creationId="{843212CE-1E8E-7395-B83E-4FACECEF44E0}"/>
          </ac:spMkLst>
        </pc:spChg>
        <pc:spChg chg="mod">
          <ac:chgData name="Natarajan S" userId="S::natarajan.s@phytecembedded.in::59a67d74-5fe0-4788-b5dc-2892eb7f0011" providerId="AD" clId="Web-{AE9D3B21-100D-44B4-AB8F-24BD3474CBEA}" dt="2022-09-03T09:22:50.641" v="444" actId="1076"/>
          <ac:spMkLst>
            <pc:docMk/>
            <pc:sldMk cId="0" sldId="272"/>
            <ac:spMk id="20483" creationId="{17EECC06-83C7-987D-4FE3-F5FE181D5542}"/>
          </ac:spMkLst>
        </pc:spChg>
        <pc:spChg chg="mod">
          <ac:chgData name="Natarajan S" userId="S::natarajan.s@phytecembedded.in::59a67d74-5fe0-4788-b5dc-2892eb7f0011" providerId="AD" clId="Web-{AE9D3B21-100D-44B4-AB8F-24BD3474CBEA}" dt="2022-09-03T09:23:12.594" v="448" actId="1076"/>
          <ac:spMkLst>
            <pc:docMk/>
            <pc:sldMk cId="0" sldId="272"/>
            <ac:spMk id="20484" creationId="{88DED94E-120C-16F4-1451-ED456B432698}"/>
          </ac:spMkLst>
        </pc:spChg>
        <pc:grpChg chg="add mod">
          <ac:chgData name="Natarajan S" userId="S::natarajan.s@phytecembedded.in::59a67d74-5fe0-4788-b5dc-2892eb7f0011" providerId="AD" clId="Web-{AE9D3B21-100D-44B4-AB8F-24BD3474CBEA}" dt="2022-09-03T09:23:24.472" v="450" actId="1076"/>
          <ac:grpSpMkLst>
            <pc:docMk/>
            <pc:sldMk cId="0" sldId="272"/>
            <ac:grpSpMk id="3" creationId="{BFBBBF55-793A-CA34-3237-116672D27011}"/>
          </ac:grpSpMkLst>
        </pc:grpChg>
        <pc:picChg chg="add mod">
          <ac:chgData name="Natarajan S" userId="S::natarajan.s@phytecembedded.in::59a67d74-5fe0-4788-b5dc-2892eb7f0011" providerId="AD" clId="Web-{AE9D3B21-100D-44B4-AB8F-24BD3474CBEA}" dt="2022-09-03T09:23:09.422" v="447" actId="1076"/>
          <ac:picMkLst>
            <pc:docMk/>
            <pc:sldMk cId="0" sldId="272"/>
            <ac:picMk id="2" creationId="{0CA14F5A-7C47-B3A3-9026-DD13C3F98FC9}"/>
          </ac:picMkLst>
        </pc:picChg>
      </pc:sldChg>
      <pc:sldChg chg="addSp delSp modSp new ord">
        <pc:chgData name="Natarajan S" userId="S::natarajan.s@phytecembedded.in::59a67d74-5fe0-4788-b5dc-2892eb7f0011" providerId="AD" clId="Web-{AE9D3B21-100D-44B4-AB8F-24BD3474CBEA}" dt="2022-09-03T09:20:04.560" v="422" actId="1076"/>
        <pc:sldMkLst>
          <pc:docMk/>
          <pc:sldMk cId="165728553" sldId="274"/>
        </pc:sldMkLst>
        <pc:spChg chg="add mod topLvl">
          <ac:chgData name="Natarajan S" userId="S::natarajan.s@phytecembedded.in::59a67d74-5fe0-4788-b5dc-2892eb7f0011" providerId="AD" clId="Web-{AE9D3B21-100D-44B4-AB8F-24BD3474CBEA}" dt="2022-09-03T09:19:38.372" v="418" actId="1076"/>
          <ac:spMkLst>
            <pc:docMk/>
            <pc:sldMk cId="165728553" sldId="274"/>
            <ac:spMk id="3" creationId="{5023838D-DDC6-A1BA-A26E-155CC10212F0}"/>
          </ac:spMkLst>
        </pc:spChg>
        <pc:spChg chg="add mod">
          <ac:chgData name="Natarajan S" userId="S::natarajan.s@phytecembedded.in::59a67d74-5fe0-4788-b5dc-2892eb7f0011" providerId="AD" clId="Web-{AE9D3B21-100D-44B4-AB8F-24BD3474CBEA}" dt="2022-09-03T08:55:51.179" v="54" actId="20577"/>
          <ac:spMkLst>
            <pc:docMk/>
            <pc:sldMk cId="165728553" sldId="274"/>
            <ac:spMk id="4" creationId="{9FC56C57-F7D3-07E7-3CF5-7854ED367AEF}"/>
          </ac:spMkLst>
        </pc:spChg>
        <pc:spChg chg="add del mod">
          <ac:chgData name="Natarajan S" userId="S::natarajan.s@phytecembedded.in::59a67d74-5fe0-4788-b5dc-2892eb7f0011" providerId="AD" clId="Web-{AE9D3B21-100D-44B4-AB8F-24BD3474CBEA}" dt="2022-09-03T08:59:07.495" v="170"/>
          <ac:spMkLst>
            <pc:docMk/>
            <pc:sldMk cId="165728553" sldId="274"/>
            <ac:spMk id="5" creationId="{D34ACEC4-8EE9-675E-D0AB-B9B9115FA8D5}"/>
          </ac:spMkLst>
        </pc:spChg>
        <pc:spChg chg="add mod">
          <ac:chgData name="Natarajan S" userId="S::natarajan.s@phytecembedded.in::59a67d74-5fe0-4788-b5dc-2892eb7f0011" providerId="AD" clId="Web-{AE9D3B21-100D-44B4-AB8F-24BD3474CBEA}" dt="2022-09-03T08:58:57.760" v="168" actId="20577"/>
          <ac:spMkLst>
            <pc:docMk/>
            <pc:sldMk cId="165728553" sldId="274"/>
            <ac:spMk id="7" creationId="{7C4166D0-FC41-4289-4E8F-815A735EF057}"/>
          </ac:spMkLst>
        </pc:spChg>
        <pc:grpChg chg="add del mod">
          <ac:chgData name="Natarajan S" userId="S::natarajan.s@phytecembedded.in::59a67d74-5fe0-4788-b5dc-2892eb7f0011" providerId="AD" clId="Web-{AE9D3B21-100D-44B4-AB8F-24BD3474CBEA}" dt="2022-09-03T09:18:39.871" v="395"/>
          <ac:grpSpMkLst>
            <pc:docMk/>
            <pc:sldMk cId="165728553" sldId="274"/>
            <ac:grpSpMk id="9" creationId="{A734BFB5-1F44-91B0-A581-9BFC5CFF7C96}"/>
          </ac:grpSpMkLst>
        </pc:grpChg>
        <pc:grpChg chg="add mod">
          <ac:chgData name="Natarajan S" userId="S::natarajan.s@phytecembedded.in::59a67d74-5fe0-4788-b5dc-2892eb7f0011" providerId="AD" clId="Web-{AE9D3B21-100D-44B4-AB8F-24BD3474CBEA}" dt="2022-09-03T09:20:04.560" v="422" actId="1076"/>
          <ac:grpSpMkLst>
            <pc:docMk/>
            <pc:sldMk cId="165728553" sldId="274"/>
            <ac:grpSpMk id="10" creationId="{C9E66A8A-BC96-9C88-CD5C-BECCB273C5D4}"/>
          </ac:grpSpMkLst>
        </pc:grpChg>
        <pc:picChg chg="add del mod">
          <ac:chgData name="Natarajan S" userId="S::natarajan.s@phytecembedded.in::59a67d74-5fe0-4788-b5dc-2892eb7f0011" providerId="AD" clId="Web-{AE9D3B21-100D-44B4-AB8F-24BD3474CBEA}" dt="2022-09-03T08:54:24.178" v="4"/>
          <ac:picMkLst>
            <pc:docMk/>
            <pc:sldMk cId="165728553" sldId="274"/>
            <ac:picMk id="2" creationId="{8F7EC92F-08E6-AA12-59E1-2C0A858E1D90}"/>
          </ac:picMkLst>
        </pc:picChg>
        <pc:picChg chg="add mod topLvl">
          <ac:chgData name="Natarajan S" userId="S::natarajan.s@phytecembedded.in::59a67d74-5fe0-4788-b5dc-2892eb7f0011" providerId="AD" clId="Web-{AE9D3B21-100D-44B4-AB8F-24BD3474CBEA}" dt="2022-09-03T09:19:44.185" v="419" actId="1076"/>
          <ac:picMkLst>
            <pc:docMk/>
            <pc:sldMk cId="165728553" sldId="274"/>
            <ac:picMk id="8" creationId="{3454B116-BC8A-D717-B4AE-F0F94CDE2A0F}"/>
          </ac:picMkLst>
        </pc:picChg>
      </pc:sldChg>
      <pc:sldChg chg="addSp modSp new">
        <pc:chgData name="Natarajan S" userId="S::natarajan.s@phytecembedded.in::59a67d74-5fe0-4788-b5dc-2892eb7f0011" providerId="AD" clId="Web-{AE9D3B21-100D-44B4-AB8F-24BD3474CBEA}" dt="2022-09-03T09:11:33.052" v="305" actId="1076"/>
        <pc:sldMkLst>
          <pc:docMk/>
          <pc:sldMk cId="1850750996" sldId="275"/>
        </pc:sldMkLst>
        <pc:spChg chg="add mod">
          <ac:chgData name="Natarajan S" userId="S::natarajan.s@phytecembedded.in::59a67d74-5fe0-4788-b5dc-2892eb7f0011" providerId="AD" clId="Web-{AE9D3B21-100D-44B4-AB8F-24BD3474CBEA}" dt="2022-09-03T09:10:56.818" v="296" actId="20577"/>
          <ac:spMkLst>
            <pc:docMk/>
            <pc:sldMk cId="1850750996" sldId="275"/>
            <ac:spMk id="2" creationId="{A5AC1FF1-A1EF-9FB7-6356-B8B12A8A938C}"/>
          </ac:spMkLst>
        </pc:spChg>
        <pc:spChg chg="add mod">
          <ac:chgData name="Natarajan S" userId="S::natarajan.s@phytecembedded.in::59a67d74-5fe0-4788-b5dc-2892eb7f0011" providerId="AD" clId="Web-{AE9D3B21-100D-44B4-AB8F-24BD3474CBEA}" dt="2022-09-03T09:04:02.140" v="202" actId="1076"/>
          <ac:spMkLst>
            <pc:docMk/>
            <pc:sldMk cId="1850750996" sldId="275"/>
            <ac:spMk id="4" creationId="{F70E7C82-8447-5891-5060-315FFEABE597}"/>
          </ac:spMkLst>
        </pc:spChg>
        <pc:spChg chg="add mod">
          <ac:chgData name="Natarajan S" userId="S::natarajan.s@phytecembedded.in::59a67d74-5fe0-4788-b5dc-2892eb7f0011" providerId="AD" clId="Web-{AE9D3B21-100D-44B4-AB8F-24BD3474CBEA}" dt="2022-09-03T09:11:22.755" v="303" actId="1076"/>
          <ac:spMkLst>
            <pc:docMk/>
            <pc:sldMk cId="1850750996" sldId="275"/>
            <ac:spMk id="5" creationId="{B318AA5E-5C11-C82D-6BE4-77F80234D220}"/>
          </ac:spMkLst>
        </pc:spChg>
        <pc:grpChg chg="add mod">
          <ac:chgData name="Natarajan S" userId="S::natarajan.s@phytecembedded.in::59a67d74-5fe0-4788-b5dc-2892eb7f0011" providerId="AD" clId="Web-{AE9D3B21-100D-44B4-AB8F-24BD3474CBEA}" dt="2022-09-03T09:11:33.052" v="305" actId="1076"/>
          <ac:grpSpMkLst>
            <pc:docMk/>
            <pc:sldMk cId="1850750996" sldId="275"/>
            <ac:grpSpMk id="6" creationId="{2ADD7EE1-064E-8E67-A972-3125026D0A59}"/>
          </ac:grpSpMkLst>
        </pc:grpChg>
      </pc:sldChg>
      <pc:sldChg chg="addSp modSp new">
        <pc:chgData name="Natarajan S" userId="S::natarajan.s@phytecembedded.in::59a67d74-5fe0-4788-b5dc-2892eb7f0011" providerId="AD" clId="Web-{AE9D3B21-100D-44B4-AB8F-24BD3474CBEA}" dt="2022-09-03T09:18:13.308" v="394"/>
        <pc:sldMkLst>
          <pc:docMk/>
          <pc:sldMk cId="4201931197" sldId="276"/>
        </pc:sldMkLst>
        <pc:spChg chg="add mod">
          <ac:chgData name="Natarajan S" userId="S::natarajan.s@phytecembedded.in::59a67d74-5fe0-4788-b5dc-2892eb7f0011" providerId="AD" clId="Web-{AE9D3B21-100D-44B4-AB8F-24BD3474CBEA}" dt="2022-09-03T09:18:00.964" v="392" actId="14100"/>
          <ac:spMkLst>
            <pc:docMk/>
            <pc:sldMk cId="4201931197" sldId="276"/>
            <ac:spMk id="2" creationId="{0FA20EF9-D1AC-410A-5DC8-2DDF3E5C2E51}"/>
          </ac:spMkLst>
        </pc:spChg>
        <pc:spChg chg="add">
          <ac:chgData name="Natarajan S" userId="S::natarajan.s@phytecembedded.in::59a67d74-5fe0-4788-b5dc-2892eb7f0011" providerId="AD" clId="Web-{AE9D3B21-100D-44B4-AB8F-24BD3474CBEA}" dt="2022-09-03T09:15:35.009" v="336"/>
          <ac:spMkLst>
            <pc:docMk/>
            <pc:sldMk cId="4201931197" sldId="276"/>
            <ac:spMk id="4" creationId="{C8AD5DDB-8E9C-311A-9DAC-FA7A537C7FBA}"/>
          </ac:spMkLst>
        </pc:spChg>
        <pc:grpChg chg="add">
          <ac:chgData name="Natarajan S" userId="S::natarajan.s@phytecembedded.in::59a67d74-5fe0-4788-b5dc-2892eb7f0011" providerId="AD" clId="Web-{AE9D3B21-100D-44B4-AB8F-24BD3474CBEA}" dt="2022-09-03T09:18:13.308" v="394"/>
          <ac:grpSpMkLst>
            <pc:docMk/>
            <pc:sldMk cId="4201931197" sldId="276"/>
            <ac:grpSpMk id="6" creationId="{010E5A9E-D080-C1BA-6848-B439552F7EAF}"/>
          </ac:grpSpMkLst>
        </pc:grpChg>
        <pc:picChg chg="add mod">
          <ac:chgData name="Natarajan S" userId="S::natarajan.s@phytecembedded.in::59a67d74-5fe0-4788-b5dc-2892eb7f0011" providerId="AD" clId="Web-{AE9D3B21-100D-44B4-AB8F-24BD3474CBEA}" dt="2022-09-03T09:18:07.230" v="393" actId="1076"/>
          <ac:picMkLst>
            <pc:docMk/>
            <pc:sldMk cId="4201931197" sldId="276"/>
            <ac:picMk id="5" creationId="{0115E079-8EF2-6A2B-B3AB-E965BEA42EB1}"/>
          </ac:picMkLst>
        </pc:picChg>
      </pc:sldChg>
      <pc:sldChg chg="addSp modSp new">
        <pc:chgData name="Natarajan S" userId="S::natarajan.s@phytecembedded.in::59a67d74-5fe0-4788-b5dc-2892eb7f0011" providerId="AD" clId="Web-{AE9D3B21-100D-44B4-AB8F-24BD3474CBEA}" dt="2022-09-03T09:27:27.194" v="552"/>
        <pc:sldMkLst>
          <pc:docMk/>
          <pc:sldMk cId="2340745558" sldId="277"/>
        </pc:sldMkLst>
        <pc:spChg chg="add">
          <ac:chgData name="Natarajan S" userId="S::natarajan.s@phytecembedded.in::59a67d74-5fe0-4788-b5dc-2892eb7f0011" providerId="AD" clId="Web-{AE9D3B21-100D-44B4-AB8F-24BD3474CBEA}" dt="2022-09-03T09:20:37.826" v="424"/>
          <ac:spMkLst>
            <pc:docMk/>
            <pc:sldMk cId="2340745558" sldId="277"/>
            <ac:spMk id="3" creationId="{D728C2F2-4958-46C3-9AC0-071258468181}"/>
          </ac:spMkLst>
        </pc:spChg>
        <pc:spChg chg="add mod">
          <ac:chgData name="Natarajan S" userId="S::natarajan.s@phytecembedded.in::59a67d74-5fe0-4788-b5dc-2892eb7f0011" providerId="AD" clId="Web-{AE9D3B21-100D-44B4-AB8F-24BD3474CBEA}" dt="2022-09-03T09:27:18.335" v="550" actId="1076"/>
          <ac:spMkLst>
            <pc:docMk/>
            <pc:sldMk cId="2340745558" sldId="277"/>
            <ac:spMk id="4" creationId="{321E10BE-DC2D-5075-5204-4413AF33A371}"/>
          </ac:spMkLst>
        </pc:spChg>
        <pc:grpChg chg="add">
          <ac:chgData name="Natarajan S" userId="S::natarajan.s@phytecembedded.in::59a67d74-5fe0-4788-b5dc-2892eb7f0011" providerId="AD" clId="Web-{AE9D3B21-100D-44B4-AB8F-24BD3474CBEA}" dt="2022-09-03T09:27:27.194" v="552"/>
          <ac:grpSpMkLst>
            <pc:docMk/>
            <pc:sldMk cId="2340745558" sldId="277"/>
            <ac:grpSpMk id="6" creationId="{EBA029BB-8CF8-C9C5-1E1E-E4F0CDEFC59C}"/>
          </ac:grpSpMkLst>
        </pc:grpChg>
        <pc:picChg chg="add mod">
          <ac:chgData name="Natarajan S" userId="S::natarajan.s@phytecembedded.in::59a67d74-5fe0-4788-b5dc-2892eb7f0011" providerId="AD" clId="Web-{AE9D3B21-100D-44B4-AB8F-24BD3474CBEA}" dt="2022-09-03T09:27:21.991" v="551" actId="1076"/>
          <ac:picMkLst>
            <pc:docMk/>
            <pc:sldMk cId="2340745558" sldId="277"/>
            <ac:picMk id="5" creationId="{3BD842A3-B956-0C5C-EB53-40B452977B8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F437283F-8233-790E-3CEB-34B7BEE46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4DEB2248-93EC-8A0C-0983-EB955CCCC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4F9E2FFE-B78A-4F6C-CA1F-8D85123B6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6" name="AutoShape 4">
            <a:extLst>
              <a:ext uri="{FF2B5EF4-FFF2-40B4-BE49-F238E27FC236}">
                <a16:creationId xmlns:a16="http://schemas.microsoft.com/office/drawing/2014/main" id="{C46FE2A1-C8BC-C325-C69D-B91779804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7" name="AutoShape 5">
            <a:extLst>
              <a:ext uri="{FF2B5EF4-FFF2-40B4-BE49-F238E27FC236}">
                <a16:creationId xmlns:a16="http://schemas.microsoft.com/office/drawing/2014/main" id="{DAEBF4F0-F3A5-90CD-8F05-CA5366B0C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8" name="AutoShape 6">
            <a:extLst>
              <a:ext uri="{FF2B5EF4-FFF2-40B4-BE49-F238E27FC236}">
                <a16:creationId xmlns:a16="http://schemas.microsoft.com/office/drawing/2014/main" id="{22A2D7A9-B770-047F-FE84-A473E8A27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6201A67F-CF6F-7739-6A44-28E8EF900B9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34000" cy="399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D0A105D3-F914-F13D-53F2-F4921C6A2CF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726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C9784AB2-8C62-C2EA-57E6-A8BDBBB4A08B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02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IN" altLang="en-US"/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A46E4778-5F35-78ED-8782-551B4DE2624A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02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IN" altLang="en-US"/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5BF5488D-DA7A-69B5-6192-8610BC2ECEF8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02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IN" altLang="en-US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59259B6D-9DA0-8C40-0E9C-D39E5494CBC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02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DFA81F8E-C691-47F7-8C08-A00A272CA1FB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C4CFE1EC-E30D-6403-BB46-16B909A901E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D11C92-3E07-4053-BE5A-EF4734805261}" type="slidenum">
              <a:rPr lang="en-IN" altLang="en-US"/>
              <a:pPr/>
              <a:t>1</a:t>
            </a:fld>
            <a:endParaRPr lang="en-IN" altLang="en-US"/>
          </a:p>
        </p:txBody>
      </p:sp>
      <p:sp>
        <p:nvSpPr>
          <p:cNvPr id="22529" name="Rectangle 1">
            <a:extLst>
              <a:ext uri="{FF2B5EF4-FFF2-40B4-BE49-F238E27FC236}">
                <a16:creationId xmlns:a16="http://schemas.microsoft.com/office/drawing/2014/main" id="{F271A81E-AA2C-0E9B-8B62-F9B6497A843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3E353C6B-2832-AAB8-60D4-E644D97DB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764544EB-F30B-1551-E57A-3CB0C78EFA3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22917FE-6A9C-4B6D-A98E-9B722286C294}" type="slidenum">
              <a:rPr lang="en-IN" altLang="en-US"/>
              <a:pPr/>
              <a:t>2</a:t>
            </a:fld>
            <a:endParaRPr lang="en-IN" altLang="en-US"/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5DDDAD25-07C0-9E0F-3564-0CBC29348C1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2E0D456C-33A1-B021-D4BB-4BA2FF293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7879309-B783-C73A-074F-1F8964255D8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115CE4-DAFA-4371-9838-ECEAE242A4F4}" type="slidenum">
              <a:rPr lang="en-IN" altLang="en-US"/>
              <a:pPr/>
              <a:t>3</a:t>
            </a:fld>
            <a:endParaRPr lang="en-IN" altLang="en-US"/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id="{EE4BA36F-C3AA-8CC1-DAE8-00F8782CBE2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84B62BD4-D612-06D0-1278-797A45AE5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A8A70BB3-057A-6CD2-0804-60FAF46826C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E9695F-7E8F-44D2-B0E1-5948A907680D}" type="slidenum">
              <a:rPr lang="en-IN" altLang="en-US"/>
              <a:pPr/>
              <a:t>7</a:t>
            </a:fld>
            <a:endParaRPr lang="en-IN" altLang="en-US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8DBD7E8A-C296-028D-DA1B-1859914ECAD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Text Box 2">
            <a:extLst>
              <a:ext uri="{FF2B5EF4-FFF2-40B4-BE49-F238E27FC236}">
                <a16:creationId xmlns:a16="http://schemas.microsoft.com/office/drawing/2014/main" id="{B7DB5E45-20BE-A6BD-5463-D019301A2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550EDE3-15C6-8545-2BEE-7A0F4486555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3879AF-9F9C-4C62-8C23-2674132DD564}" type="slidenum">
              <a:rPr lang="en-IN" altLang="en-US"/>
              <a:pPr/>
              <a:t>9</a:t>
            </a:fld>
            <a:endParaRPr lang="en-IN" altLang="en-US"/>
          </a:p>
        </p:txBody>
      </p:sp>
      <p:sp>
        <p:nvSpPr>
          <p:cNvPr id="37889" name="Rectangle 1">
            <a:extLst>
              <a:ext uri="{FF2B5EF4-FFF2-40B4-BE49-F238E27FC236}">
                <a16:creationId xmlns:a16="http://schemas.microsoft.com/office/drawing/2014/main" id="{8E946A4A-1646-9C8D-202A-31F25405AF9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Text Box 2">
            <a:extLst>
              <a:ext uri="{FF2B5EF4-FFF2-40B4-BE49-F238E27FC236}">
                <a16:creationId xmlns:a16="http://schemas.microsoft.com/office/drawing/2014/main" id="{51BD00E9-B249-1E73-EF47-B92EE1E3C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C999B399-05ED-4834-58C8-A216A334125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4DC438-2AE2-470F-B540-FC15BEE03A18}" type="slidenum">
              <a:rPr lang="en-IN" altLang="en-US"/>
              <a:pPr/>
              <a:t>11</a:t>
            </a:fld>
            <a:endParaRPr lang="en-IN" altLang="en-US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F0B7CA7D-6403-446D-0735-15FDB0E5430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Text Box 2">
            <a:extLst>
              <a:ext uri="{FF2B5EF4-FFF2-40B4-BE49-F238E27FC236}">
                <a16:creationId xmlns:a16="http://schemas.microsoft.com/office/drawing/2014/main" id="{9804A8A4-62FC-D0CB-19D2-96ACF794F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D4B8ED33-1CC9-E3AE-3F94-A65821E8906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532368-B2EB-4F7F-82E1-34861F502292}" type="slidenum">
              <a:rPr lang="en-IN" altLang="en-US"/>
              <a:pPr/>
              <a:t>5</a:t>
            </a:fld>
            <a:endParaRPr lang="en-IN" altLang="en-US"/>
          </a:p>
        </p:txBody>
      </p:sp>
      <p:sp>
        <p:nvSpPr>
          <p:cNvPr id="34817" name="Rectangle 1">
            <a:extLst>
              <a:ext uri="{FF2B5EF4-FFF2-40B4-BE49-F238E27FC236}">
                <a16:creationId xmlns:a16="http://schemas.microsoft.com/office/drawing/2014/main" id="{730D3C6E-716D-47BA-9E07-3332E759167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1F06D6C6-EA5D-154C-6728-7988417FB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FC5C9811-4007-0FA9-0BE1-40FF0BB4E4C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34B868-F421-4EDC-BE5E-E5E639A74C28}" type="slidenum">
              <a:rPr lang="en-IN" altLang="en-US"/>
              <a:pPr/>
              <a:t>13</a:t>
            </a:fld>
            <a:endParaRPr lang="en-IN" altLang="en-US"/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9F2ECCFF-663B-AD48-C0E7-7B20F115125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Text Box 2">
            <a:extLst>
              <a:ext uri="{FF2B5EF4-FFF2-40B4-BE49-F238E27FC236}">
                <a16:creationId xmlns:a16="http://schemas.microsoft.com/office/drawing/2014/main" id="{560852EA-0445-4588-89BA-97C93E2D5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04872-82B4-A6BF-F006-553B2A9B2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7D89D-0282-3B4C-9C2A-5430E0CEB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992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B866-8EED-8943-B7EB-A0A6139C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F7458-CE11-5AA9-0A49-7D1EC61BA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408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B18BB-4E69-6EFC-8137-10FA29A7D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263" y="1406525"/>
            <a:ext cx="2740025" cy="4164013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70EF2-9B6E-814C-2F53-84DDC6006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1406525"/>
            <a:ext cx="8069263" cy="416401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6328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18DAF-849F-0699-4ED4-149FA24B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05159-DD54-E50B-8303-9BEC484D5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61938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1ACC-A160-0551-3B02-BFCB5057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BECA5-8C90-68D2-AC6D-C43ED39E3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0477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C25A7-4B0E-4F5F-FEAD-58CBA0E6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1DF06-B2D6-2BD1-0440-2BE1F3ECE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8513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BB1A4-7141-0AD6-EA29-8DA37C43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55F46-2F22-0FB9-7569-59C0339F4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363" y="1173163"/>
            <a:ext cx="5451475" cy="53387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1195A-5E55-03B2-5B50-621C5DF17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8238" y="1173163"/>
            <a:ext cx="5453062" cy="53387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7925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91C3-0FE2-8A2B-DE39-350EA5587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4A719-2D1C-31CE-50CD-C8EBF7E39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67206-E06D-127E-7A5A-6426EC57C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B227C-6E7F-B61D-9DEB-674655624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D13ED-78E4-37E0-1DB4-A3824224A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55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E2B70-69B9-9D8A-5D33-F4107D22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7853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49857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5AC5-0EC7-2D19-387C-EBC7B09BF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95615-F892-2DF1-6351-6663AC0EB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BC51B-0DB8-2936-ECC9-4CAE83E5A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748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C9FC-A61F-B61A-4AD0-36E40E4F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A2F62-F0CB-1104-F177-5226134A4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3070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3FDD-73FE-0614-1114-A76D6909C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D540B9-6545-769C-BA1D-60F2403AB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B49D1-6BC4-88C9-6717-2C2EAF872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36368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BBEE-41BE-63E0-DC4B-6428652B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C3548-CD62-905C-23C1-973B01DFE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96252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7451D7-4D1A-7562-C992-A7B28AA28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9988" y="53975"/>
            <a:ext cx="2881312" cy="6457950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3605A-2981-A69E-A989-DA79803F4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875" y="53975"/>
            <a:ext cx="8494713" cy="64579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814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7FC2C-55C0-A2FD-E448-B6910005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934DA-0E37-BC67-7501-19816574D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611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3A9A-9F30-F054-46DD-BDA032E0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E084F-DF26-247A-C5C0-C224341A5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03850" cy="39655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E491D-948F-D04C-4AEA-91B5BC8AE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5850" y="1604963"/>
            <a:ext cx="5405438" cy="39655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037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356F-ED76-5827-A7E4-8D5ED7B8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7AE68-23E1-CE63-CC11-AFA2B3875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A72AC-D8AC-1758-8BE1-CEB1EAE16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9795C-57EE-1001-B3B0-070B0C68A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F0194-5E0C-C6A8-A861-69386F2B4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313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7CC2-1437-498E-26EE-4115CFA8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107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34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19596-848C-8A51-B911-EC044887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37DEE-0D1E-EA25-C50E-C769F406D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64CB0-62C2-F736-73FA-95404F690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700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3B87-4E65-297C-480B-B7A9858A1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E8668-5226-221F-5009-0197A85D0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5C973-3ACD-B4A2-D8E0-F3D27F466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272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BBEEEC65-7823-4550-23F8-447F84494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525" y="52388"/>
            <a:ext cx="1647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6" name="Line 2">
            <a:extLst>
              <a:ext uri="{FF2B5EF4-FFF2-40B4-BE49-F238E27FC236}">
                <a16:creationId xmlns:a16="http://schemas.microsoft.com/office/drawing/2014/main" id="{1067644F-C71B-F96A-8ED5-D460CD9195F2}"/>
              </a:ext>
            </a:extLst>
          </p:cNvPr>
          <p:cNvSpPr>
            <a:spLocks noChangeShapeType="1"/>
          </p:cNvSpPr>
          <p:nvPr/>
        </p:nvSpPr>
        <p:spPr bwMode="auto">
          <a:xfrm>
            <a:off x="-12700" y="688975"/>
            <a:ext cx="12192000" cy="1588"/>
          </a:xfrm>
          <a:prstGeom prst="line">
            <a:avLst/>
          </a:prstGeom>
          <a:noFill/>
          <a:ln w="3816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0A8693C9-68A0-F101-F5B8-A56918BDC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525" y="52388"/>
            <a:ext cx="1647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8" name="Line 4">
            <a:extLst>
              <a:ext uri="{FF2B5EF4-FFF2-40B4-BE49-F238E27FC236}">
                <a16:creationId xmlns:a16="http://schemas.microsoft.com/office/drawing/2014/main" id="{19B3A51E-C4ED-C079-121D-AAAE7C1D2A7F}"/>
              </a:ext>
            </a:extLst>
          </p:cNvPr>
          <p:cNvSpPr>
            <a:spLocks noChangeShapeType="1"/>
          </p:cNvSpPr>
          <p:nvPr/>
        </p:nvSpPr>
        <p:spPr bwMode="auto">
          <a:xfrm>
            <a:off x="-12700" y="688975"/>
            <a:ext cx="12192000" cy="1588"/>
          </a:xfrm>
          <a:prstGeom prst="line">
            <a:avLst/>
          </a:prstGeom>
          <a:noFill/>
          <a:ln w="3816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E7175AE-B948-EFF9-0DFA-0098AB5D1F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406525"/>
            <a:ext cx="9132888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19D18652-318B-0820-21B9-FB8DC8BBE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4263" y="4237038"/>
            <a:ext cx="2401887" cy="7937"/>
          </a:xfrm>
          <a:prstGeom prst="line">
            <a:avLst/>
          </a:prstGeom>
          <a:noFill/>
          <a:ln w="5724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58C99AF8-2B9D-73DA-A5D3-9F4F68AE37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4263" y="4237038"/>
            <a:ext cx="2401887" cy="7937"/>
          </a:xfrm>
          <a:prstGeom prst="line">
            <a:avLst/>
          </a:prstGeom>
          <a:noFill/>
          <a:ln w="5724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63769A5A-DF36-377C-0912-7148EFE344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61688" cy="396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28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2pPr>
      <a:lvl3pPr marL="1143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3pPr>
      <a:lvl4pPr marL="1600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4pPr>
      <a:lvl5pPr marL="20574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fontAlgn="base">
        <a:lnSpc>
          <a:spcPct val="88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88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88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88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8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>
            <a:extLst>
              <a:ext uri="{FF2B5EF4-FFF2-40B4-BE49-F238E27FC236}">
                <a16:creationId xmlns:a16="http://schemas.microsoft.com/office/drawing/2014/main" id="{3F4C5A72-B273-C6DE-47A3-EB6566F21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525" y="52388"/>
            <a:ext cx="1647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Line 2">
            <a:extLst>
              <a:ext uri="{FF2B5EF4-FFF2-40B4-BE49-F238E27FC236}">
                <a16:creationId xmlns:a16="http://schemas.microsoft.com/office/drawing/2014/main" id="{AD6A785B-1B69-3902-F422-5454429EA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-12700" y="688975"/>
            <a:ext cx="12192000" cy="1588"/>
          </a:xfrm>
          <a:prstGeom prst="line">
            <a:avLst/>
          </a:prstGeom>
          <a:noFill/>
          <a:ln w="3816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FD6652DF-1A20-20A4-638A-76AC18233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525" y="52388"/>
            <a:ext cx="1647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Line 4">
            <a:extLst>
              <a:ext uri="{FF2B5EF4-FFF2-40B4-BE49-F238E27FC236}">
                <a16:creationId xmlns:a16="http://schemas.microsoft.com/office/drawing/2014/main" id="{22FDC466-BAF0-3666-DDDE-CB7C80D655B1}"/>
              </a:ext>
            </a:extLst>
          </p:cNvPr>
          <p:cNvSpPr>
            <a:spLocks noChangeShapeType="1"/>
          </p:cNvSpPr>
          <p:nvPr/>
        </p:nvSpPr>
        <p:spPr bwMode="auto">
          <a:xfrm>
            <a:off x="-12700" y="688975"/>
            <a:ext cx="12192000" cy="1588"/>
          </a:xfrm>
          <a:prstGeom prst="line">
            <a:avLst/>
          </a:prstGeom>
          <a:noFill/>
          <a:ln w="3816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D75762B-9222-388C-64AB-BE30E5CDAC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2875" y="53975"/>
            <a:ext cx="10082213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CA9B9ACE-691B-BD76-87B7-B91F6C95D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4363" y="1173163"/>
            <a:ext cx="11056937" cy="533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2pPr>
      <a:lvl3pPr marL="1143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3pPr>
      <a:lvl4pPr marL="1600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4pPr>
      <a:lvl5pPr marL="20574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fontAlgn="base">
        <a:lnSpc>
          <a:spcPct val="88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88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88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88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8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593197F0-0159-9156-2C56-416D98284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06525"/>
            <a:ext cx="9144000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</a:pPr>
            <a:r>
              <a:rPr lang="en-US" altLang="en-US" sz="6600" b="1" dirty="0">
                <a:solidFill>
                  <a:srgbClr val="BF9000"/>
                </a:solidFill>
                <a:latin typeface="Calibri"/>
              </a:rPr>
              <a:t> </a:t>
            </a:r>
            <a:r>
              <a:rPr lang="en-US" sz="6600" b="1" dirty="0">
                <a:solidFill>
                  <a:srgbClr val="BF9000"/>
                </a:solidFill>
                <a:latin typeface="Calibri"/>
              </a:rPr>
              <a:t>Keep track of a condition true</a:t>
            </a:r>
            <a:endParaRPr lang="en-US" altLang="en-US" sz="6600" b="1" dirty="0">
              <a:solidFill>
                <a:srgbClr val="BF9000"/>
              </a:solidFill>
              <a:latin typeface="Calibri"/>
            </a:endParaRPr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760B5E82-3D50-A215-BB5F-2288C0B8A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481513"/>
            <a:ext cx="9209088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IN" altLang="en-US" sz="3200">
                <a:solidFill>
                  <a:srgbClr val="ED7D31"/>
                </a:solidFill>
              </a:rPr>
              <a:t>Organised &amp; Supported by </a:t>
            </a:r>
            <a:r>
              <a:rPr lang="en-IN" altLang="en-US" sz="3200" b="1">
                <a:solidFill>
                  <a:srgbClr val="ED7D31"/>
                </a:solidFill>
              </a:rPr>
              <a:t>RuggedBOARD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C37EEA80-5C2D-AB80-D563-504F4FD73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53975"/>
            <a:ext cx="10093325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3600" b="1" dirty="0" err="1">
                <a:solidFill>
                  <a:srgbClr val="595959"/>
                </a:solidFill>
                <a:latin typeface="Calibri"/>
              </a:rPr>
              <a:t>goto</a:t>
            </a: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1E15F6-47D4-1740-E3AA-1ED8425C90EA}"/>
              </a:ext>
            </a:extLst>
          </p:cNvPr>
          <p:cNvSpPr txBox="1"/>
          <p:nvPr/>
        </p:nvSpPr>
        <p:spPr>
          <a:xfrm>
            <a:off x="1559551" y="1207477"/>
            <a:ext cx="7972373" cy="43858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sz="2000" dirty="0">
                <a:solidFill>
                  <a:srgbClr val="0070C0"/>
                </a:solidFill>
                <a:latin typeface="Calibri"/>
                <a:cs typeface="Segoe UI"/>
              </a:rPr>
              <a:t>It is the un-conditional control statement.</a:t>
            </a:r>
            <a:r>
              <a:rPr lang="en-US" sz="2000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sz="2000" dirty="0">
                <a:solidFill>
                  <a:srgbClr val="0070C0"/>
                </a:solidFill>
                <a:latin typeface="Calibri"/>
                <a:cs typeface="Segoe UI"/>
              </a:rPr>
              <a:t>It can transfer the control from one location to another location</a:t>
            </a:r>
            <a:r>
              <a:rPr lang="en-US" sz="2000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sz="2000" dirty="0">
                <a:solidFill>
                  <a:srgbClr val="0070C0"/>
                </a:solidFill>
                <a:latin typeface="Calibri"/>
                <a:cs typeface="Segoe UI"/>
              </a:rPr>
              <a:t>in the same program without checking any condition.</a:t>
            </a:r>
          </a:p>
          <a:p>
            <a:pPr algn="just"/>
            <a:r>
              <a:rPr lang="en-US" sz="2000" dirty="0">
                <a:latin typeface="Calibri"/>
                <a:cs typeface="Segoe UI"/>
              </a:rPr>
              <a:t>​</a:t>
            </a:r>
            <a:endParaRPr lang="en-US" dirty="0"/>
          </a:p>
          <a:p>
            <a:pPr algn="just"/>
            <a:r>
              <a:rPr lang="en-IN" sz="2000" dirty="0">
                <a:solidFill>
                  <a:srgbClr val="0070C0"/>
                </a:solidFill>
                <a:latin typeface="Calibri"/>
                <a:cs typeface="Segoe UI"/>
              </a:rPr>
              <a:t>The word </a:t>
            </a:r>
            <a:r>
              <a:rPr lang="en-IN" sz="2000" b="1" dirty="0" err="1">
                <a:solidFill>
                  <a:srgbClr val="FF0000"/>
                </a:solidFill>
                <a:latin typeface="Calibri"/>
                <a:cs typeface="Segoe UI"/>
              </a:rPr>
              <a:t>goto</a:t>
            </a:r>
            <a:r>
              <a:rPr lang="en-IN" sz="2000" dirty="0">
                <a:solidFill>
                  <a:srgbClr val="0070C0"/>
                </a:solidFill>
                <a:latin typeface="Calibri"/>
                <a:cs typeface="Segoe UI"/>
              </a:rPr>
              <a:t> is the one of the key word.</a:t>
            </a:r>
          </a:p>
          <a:p>
            <a:pPr algn="just"/>
            <a:r>
              <a:rPr lang="en-US" sz="2000" dirty="0">
                <a:latin typeface="Calibri"/>
                <a:cs typeface="Segoe UI"/>
              </a:rPr>
              <a:t>​</a:t>
            </a:r>
            <a:endParaRPr lang="en-US" dirty="0"/>
          </a:p>
          <a:p>
            <a:pPr algn="just"/>
            <a:r>
              <a:rPr lang="en-IN" sz="2000" b="1" dirty="0" err="1">
                <a:solidFill>
                  <a:srgbClr val="FF0000"/>
                </a:solidFill>
                <a:latin typeface="Calibri"/>
                <a:cs typeface="Segoe UI"/>
              </a:rPr>
              <a:t>goto</a:t>
            </a:r>
            <a:r>
              <a:rPr lang="en-IN" sz="2000" b="1" dirty="0">
                <a:solidFill>
                  <a:srgbClr val="FF0000"/>
                </a:solidFill>
                <a:latin typeface="Calibri"/>
                <a:cs typeface="Segoe UI"/>
              </a:rPr>
              <a:t> label</a:t>
            </a:r>
            <a:r>
              <a:rPr lang="en-IN" sz="2000" dirty="0">
                <a:solidFill>
                  <a:srgbClr val="FF0000"/>
                </a:solidFill>
                <a:latin typeface="Calibri"/>
                <a:cs typeface="Segoe UI"/>
              </a:rPr>
              <a:t> ;</a:t>
            </a:r>
            <a:r>
              <a:rPr lang="en-IN" sz="2000" dirty="0">
                <a:latin typeface="Calibri"/>
                <a:cs typeface="Segoe UI"/>
              </a:rPr>
              <a:t>              </a:t>
            </a:r>
            <a:r>
              <a:rPr lang="en-IN" sz="2000" dirty="0">
                <a:solidFill>
                  <a:srgbClr val="00B050"/>
                </a:solidFill>
                <a:latin typeface="Calibri"/>
                <a:cs typeface="Segoe UI"/>
              </a:rPr>
              <a:t>// declaration or/and calling a labe</a:t>
            </a:r>
            <a:r>
              <a:rPr lang="en-IN" sz="2000" dirty="0">
                <a:latin typeface="Calibri"/>
                <a:cs typeface="Segoe UI"/>
              </a:rPr>
              <a:t>l</a:t>
            </a:r>
            <a:r>
              <a:rPr lang="en-US" sz="2000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sz="2000" b="1" dirty="0">
                <a:solidFill>
                  <a:srgbClr val="FF0000"/>
                </a:solidFill>
                <a:latin typeface="Calibri"/>
                <a:cs typeface="Segoe UI"/>
              </a:rPr>
              <a:t>label</a:t>
            </a:r>
            <a:r>
              <a:rPr lang="en-IN" sz="2000" dirty="0">
                <a:solidFill>
                  <a:srgbClr val="FF0000"/>
                </a:solidFill>
                <a:latin typeface="Calibri"/>
                <a:cs typeface="Segoe UI"/>
              </a:rPr>
              <a:t> :</a:t>
            </a:r>
            <a:r>
              <a:rPr lang="en-US" sz="2000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sz="2000" dirty="0">
                <a:solidFill>
                  <a:srgbClr val="FF0000"/>
                </a:solidFill>
                <a:latin typeface="Calibri"/>
                <a:cs typeface="Segoe UI"/>
              </a:rPr>
              <a:t>           executable statements ;</a:t>
            </a:r>
            <a:r>
              <a:rPr lang="en-US" sz="2000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sz="2000" dirty="0">
                <a:solidFill>
                  <a:srgbClr val="C00000"/>
                </a:solidFill>
                <a:latin typeface="Calibri"/>
                <a:cs typeface="Segoe UI"/>
              </a:rPr>
              <a:t>--------------------------------</a:t>
            </a:r>
            <a:r>
              <a:rPr lang="en-US" sz="2000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sz="2000" dirty="0">
                <a:solidFill>
                  <a:srgbClr val="C00000"/>
                </a:solidFill>
                <a:latin typeface="Calibri"/>
                <a:cs typeface="Segoe UI"/>
              </a:rPr>
              <a:t>--------------------------------</a:t>
            </a:r>
            <a:r>
              <a:rPr lang="en-US" sz="2000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sz="2000" dirty="0">
                <a:solidFill>
                  <a:srgbClr val="0070C0"/>
                </a:solidFill>
                <a:latin typeface="Calibri"/>
                <a:cs typeface="Segoe UI"/>
              </a:rPr>
              <a:t>When the </a:t>
            </a:r>
            <a:r>
              <a:rPr lang="en-IN" sz="2000" dirty="0" err="1">
                <a:solidFill>
                  <a:srgbClr val="0070C0"/>
                </a:solidFill>
                <a:latin typeface="Calibri"/>
                <a:cs typeface="Segoe UI"/>
              </a:rPr>
              <a:t>goto</a:t>
            </a:r>
            <a:r>
              <a:rPr lang="en-IN" sz="2000" dirty="0">
                <a:solidFill>
                  <a:srgbClr val="0070C0"/>
                </a:solidFill>
                <a:latin typeface="Calibri"/>
                <a:cs typeface="Segoe UI"/>
              </a:rPr>
              <a:t> statement is executed, control transfers to the definition of the label.</a:t>
            </a:r>
            <a:r>
              <a:rPr lang="en-US" sz="2000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sz="2000" dirty="0">
                <a:solidFill>
                  <a:srgbClr val="0070C0"/>
                </a:solidFill>
                <a:latin typeface="Calibri"/>
                <a:cs typeface="Segoe UI"/>
              </a:rPr>
              <a:t>Any no. of </a:t>
            </a:r>
            <a:r>
              <a:rPr lang="en-IN" sz="2000" err="1">
                <a:solidFill>
                  <a:srgbClr val="0070C0"/>
                </a:solidFill>
                <a:latin typeface="Calibri"/>
                <a:cs typeface="Segoe UI"/>
              </a:rPr>
              <a:t>gotos</a:t>
            </a:r>
            <a:r>
              <a:rPr lang="en-IN" sz="2000" dirty="0">
                <a:solidFill>
                  <a:srgbClr val="0070C0"/>
                </a:solidFill>
                <a:latin typeface="Calibri"/>
                <a:cs typeface="Segoe UI"/>
              </a:rPr>
              <a:t> can be used in a program.</a:t>
            </a:r>
            <a:r>
              <a:rPr lang="en-US" sz="2000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sz="2000" dirty="0">
                <a:solidFill>
                  <a:srgbClr val="0070C0"/>
                </a:solidFill>
                <a:latin typeface="Calibri"/>
                <a:cs typeface="Segoe UI"/>
              </a:rPr>
              <a:t>But, each label must be defined uniquely.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F70E7C82-8447-5891-5060-315FFEABE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27" y="100867"/>
            <a:ext cx="10093325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</a:pPr>
            <a:r>
              <a:rPr lang="en-US" altLang="en-US" sz="3600" b="1" dirty="0" err="1">
                <a:solidFill>
                  <a:srgbClr val="595959"/>
                </a:solidFill>
                <a:latin typeface="Calibri"/>
              </a:rPr>
              <a:t>goto</a:t>
            </a: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 </a:t>
            </a:r>
            <a:endParaRPr lang="en-US" altLang="en-US" sz="3600" b="1" dirty="0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01B09AF-6876-3217-0FD8-B85E3BCD0D1B}"/>
              </a:ext>
            </a:extLst>
          </p:cNvPr>
          <p:cNvGrpSpPr/>
          <p:nvPr/>
        </p:nvGrpSpPr>
        <p:grpSpPr>
          <a:xfrm>
            <a:off x="2732011" y="961293"/>
            <a:ext cx="5627454" cy="5530745"/>
            <a:chOff x="785727" y="820616"/>
            <a:chExt cx="5627454" cy="553074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8F99162-1909-1062-50F4-2B32D18A27E9}"/>
                </a:ext>
              </a:extLst>
            </p:cNvPr>
            <p:cNvSpPr txBox="1"/>
            <p:nvPr/>
          </p:nvSpPr>
          <p:spPr>
            <a:xfrm>
              <a:off x="785727" y="820616"/>
              <a:ext cx="5592278" cy="553074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  <a:cs typeface="Segoe UI"/>
                </a:rPr>
                <a:t>#include &lt;</a:t>
              </a:r>
              <a:r>
                <a:rPr lang="en-US" sz="2000" dirty="0" err="1">
                  <a:solidFill>
                    <a:srgbClr val="FF0000"/>
                  </a:solidFill>
                  <a:latin typeface="Calibri"/>
                  <a:cs typeface="Segoe UI"/>
                </a:rPr>
                <a:t>stdio.h</a:t>
              </a:r>
              <a:r>
                <a:rPr lang="en-US" sz="2000" dirty="0">
                  <a:solidFill>
                    <a:srgbClr val="FF0000"/>
                  </a:solidFill>
                  <a:latin typeface="Calibri"/>
                  <a:cs typeface="Segoe UI"/>
                </a:rPr>
                <a:t>&gt;</a:t>
              </a:r>
              <a:r>
                <a:rPr lang="en-US" sz="2000" dirty="0">
                  <a:latin typeface="Calibri"/>
                  <a:cs typeface="Segoe UI"/>
                </a:rPr>
                <a:t>​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  <a:cs typeface="Segoe UI"/>
                </a:rPr>
                <a:t>  </a:t>
              </a:r>
              <a:r>
                <a:rPr lang="en-US" sz="2000" dirty="0">
                  <a:latin typeface="Calibri"/>
                  <a:cs typeface="Segoe UI"/>
                </a:rPr>
                <a:t>​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  <a:cs typeface="Segoe UI"/>
                </a:rPr>
                <a:t>int main() </a:t>
              </a:r>
              <a:r>
                <a:rPr lang="en-US" sz="2000" dirty="0">
                  <a:latin typeface="Calibri"/>
                  <a:cs typeface="Segoe UI"/>
                </a:rPr>
                <a:t>​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  <a:cs typeface="Segoe UI"/>
                </a:rPr>
                <a:t>{</a:t>
              </a:r>
              <a:r>
                <a:rPr lang="en-US" sz="2000" dirty="0">
                  <a:latin typeface="Calibri"/>
                  <a:cs typeface="Segoe UI"/>
                </a:rPr>
                <a:t>​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  <a:cs typeface="Segoe UI"/>
                </a:rPr>
                <a:t>       int num = 26;</a:t>
              </a:r>
              <a:r>
                <a:rPr lang="en-US" sz="2000" dirty="0">
                  <a:latin typeface="Calibri"/>
                  <a:cs typeface="Segoe UI"/>
                </a:rPr>
                <a:t>​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  <a:cs typeface="Segoe UI"/>
                </a:rPr>
                <a:t>        if (num % 2 == 0)</a:t>
              </a:r>
              <a:r>
                <a:rPr lang="en-US" sz="2000" dirty="0">
                  <a:latin typeface="Calibri"/>
                  <a:cs typeface="Segoe UI"/>
                </a:rPr>
                <a:t>​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  <a:cs typeface="Segoe UI"/>
                </a:rPr>
                <a:t>              // jump to even</a:t>
              </a:r>
              <a:r>
                <a:rPr lang="en-US" sz="2000" dirty="0">
                  <a:latin typeface="Calibri"/>
                  <a:cs typeface="Segoe UI"/>
                </a:rPr>
                <a:t>​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  <a:cs typeface="Segoe UI"/>
                </a:rPr>
                <a:t>              </a:t>
              </a:r>
              <a:r>
                <a:rPr lang="en-US" sz="2000" dirty="0" err="1">
                  <a:solidFill>
                    <a:srgbClr val="FF0000"/>
                  </a:solidFill>
                  <a:latin typeface="Calibri"/>
                  <a:cs typeface="Segoe UI"/>
                </a:rPr>
                <a:t>goto</a:t>
              </a:r>
              <a:r>
                <a:rPr lang="en-US" sz="2000" dirty="0">
                  <a:solidFill>
                    <a:srgbClr val="FF0000"/>
                  </a:solidFill>
                  <a:latin typeface="Calibri"/>
                  <a:cs typeface="Segoe UI"/>
                </a:rPr>
                <a:t> even; </a:t>
              </a:r>
              <a:r>
                <a:rPr lang="en-US" sz="2000" dirty="0">
                  <a:latin typeface="Calibri"/>
                  <a:cs typeface="Segoe UI"/>
                </a:rPr>
                <a:t>​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  <a:cs typeface="Segoe UI"/>
                </a:rPr>
                <a:t>        else</a:t>
              </a:r>
              <a:r>
                <a:rPr lang="en-US" sz="2000" dirty="0">
                  <a:latin typeface="Calibri"/>
                  <a:cs typeface="Segoe UI"/>
                </a:rPr>
                <a:t>​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  <a:cs typeface="Segoe UI"/>
                </a:rPr>
                <a:t>              // jump to odd</a:t>
              </a:r>
              <a:r>
                <a:rPr lang="en-US" sz="2000" dirty="0">
                  <a:latin typeface="Calibri"/>
                  <a:cs typeface="Segoe UI"/>
                </a:rPr>
                <a:t>​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  <a:cs typeface="Segoe UI"/>
                </a:rPr>
                <a:t>              </a:t>
              </a:r>
              <a:r>
                <a:rPr lang="en-US" sz="2000" dirty="0" err="1">
                  <a:solidFill>
                    <a:srgbClr val="FF0000"/>
                  </a:solidFill>
                  <a:latin typeface="Calibri"/>
                  <a:cs typeface="Segoe UI"/>
                </a:rPr>
                <a:t>goto</a:t>
              </a:r>
              <a:r>
                <a:rPr lang="en-US" sz="2000" dirty="0">
                  <a:solidFill>
                    <a:srgbClr val="FF0000"/>
                  </a:solidFill>
                  <a:latin typeface="Calibri"/>
                  <a:cs typeface="Segoe UI"/>
                </a:rPr>
                <a:t> odd; </a:t>
              </a:r>
              <a:r>
                <a:rPr lang="en-US" sz="2000" dirty="0">
                  <a:latin typeface="Calibri"/>
                  <a:cs typeface="Segoe UI"/>
                </a:rPr>
                <a:t>​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  <a:cs typeface="Segoe UI"/>
                </a:rPr>
                <a:t>  </a:t>
              </a:r>
              <a:r>
                <a:rPr lang="en-US" sz="2000" dirty="0">
                  <a:latin typeface="Calibri"/>
                  <a:cs typeface="Segoe UI"/>
                </a:rPr>
                <a:t>​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  <a:cs typeface="Segoe UI"/>
                </a:rPr>
                <a:t>even:</a:t>
              </a:r>
              <a:r>
                <a:rPr lang="en-US" sz="2000" dirty="0">
                  <a:latin typeface="Calibri"/>
                  <a:cs typeface="Segoe UI"/>
                </a:rPr>
                <a:t>​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  <a:cs typeface="Segoe UI"/>
                </a:rPr>
                <a:t>    </a:t>
              </a:r>
              <a:r>
                <a:rPr lang="en-US" sz="2000" dirty="0" err="1">
                  <a:solidFill>
                    <a:srgbClr val="FF0000"/>
                  </a:solidFill>
                  <a:latin typeface="Calibri"/>
                  <a:cs typeface="Segoe UI"/>
                </a:rPr>
                <a:t>printf</a:t>
              </a:r>
              <a:r>
                <a:rPr lang="en-US" sz="2000" dirty="0">
                  <a:solidFill>
                    <a:srgbClr val="FF0000"/>
                  </a:solidFill>
                  <a:latin typeface="Calibri"/>
                  <a:cs typeface="Segoe UI"/>
                </a:rPr>
                <a:t>("%d is even\n", num);</a:t>
              </a:r>
              <a:r>
                <a:rPr lang="en-US" sz="2000" dirty="0">
                  <a:latin typeface="Calibri"/>
                  <a:cs typeface="Segoe UI"/>
                </a:rPr>
                <a:t>​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  <a:cs typeface="Segoe UI"/>
                </a:rPr>
                <a:t>    return 0; </a:t>
              </a:r>
              <a:r>
                <a:rPr lang="en-US" sz="2000" dirty="0">
                  <a:latin typeface="Calibri"/>
                  <a:cs typeface="Segoe UI"/>
                </a:rPr>
                <a:t>​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  <a:cs typeface="Segoe UI"/>
                </a:rPr>
                <a:t>odd:</a:t>
              </a:r>
              <a:r>
                <a:rPr lang="en-US" sz="2000" dirty="0">
                  <a:latin typeface="Calibri"/>
                  <a:cs typeface="Segoe UI"/>
                </a:rPr>
                <a:t>​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  <a:cs typeface="Segoe UI"/>
                </a:rPr>
                <a:t>    </a:t>
              </a:r>
              <a:r>
                <a:rPr lang="en-US" sz="2000" dirty="0" err="1">
                  <a:solidFill>
                    <a:srgbClr val="FF0000"/>
                  </a:solidFill>
                  <a:latin typeface="Calibri"/>
                  <a:cs typeface="Segoe UI"/>
                </a:rPr>
                <a:t>printf</a:t>
              </a:r>
              <a:r>
                <a:rPr lang="en-US" sz="2000" dirty="0">
                  <a:solidFill>
                    <a:srgbClr val="FF0000"/>
                  </a:solidFill>
                  <a:latin typeface="Calibri"/>
                  <a:cs typeface="Segoe UI"/>
                </a:rPr>
                <a:t>("%d is odd\n", num);</a:t>
              </a:r>
              <a:r>
                <a:rPr lang="en-US" sz="2000" dirty="0">
                  <a:latin typeface="Calibri"/>
                  <a:cs typeface="Segoe UI"/>
                </a:rPr>
                <a:t>​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  <a:cs typeface="Segoe UI"/>
                </a:rPr>
                <a:t>    return 0;</a:t>
              </a:r>
              <a:r>
                <a:rPr lang="en-US" sz="2000" dirty="0">
                  <a:latin typeface="Calibri"/>
                  <a:cs typeface="Segoe UI"/>
                </a:rPr>
                <a:t>​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  <a:cs typeface="Segoe UI"/>
                </a:rPr>
                <a:t>}</a:t>
              </a:r>
            </a:p>
          </p:txBody>
        </p:sp>
        <p:sp>
          <p:nvSpPr>
            <p:cNvPr id="7" name="TextBox 1">
              <a:extLst>
                <a:ext uri="{FF2B5EF4-FFF2-40B4-BE49-F238E27FC236}">
                  <a16:creationId xmlns:a16="http://schemas.microsoft.com/office/drawing/2014/main" id="{A2E68753-8B52-070E-1C35-81490CE3C730}"/>
                </a:ext>
              </a:extLst>
            </p:cNvPr>
            <p:cNvSpPr txBox="1"/>
            <p:nvPr/>
          </p:nvSpPr>
          <p:spPr>
            <a:xfrm>
              <a:off x="5205904" y="5978770"/>
              <a:ext cx="1207277" cy="3499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GB"/>
              </a:defPPr>
              <a:lvl1pPr algn="l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26 is even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0750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>
            <a:extLst>
              <a:ext uri="{FF2B5EF4-FFF2-40B4-BE49-F238E27FC236}">
                <a16:creationId xmlns:a16="http://schemas.microsoft.com/office/drawing/2014/main" id="{1A5CFC90-F06B-9E7F-FAD6-070632826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27" y="100867"/>
            <a:ext cx="10093325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</a:pP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continue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96D5ED6-D98E-F720-B644-28C650BBD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255" y="2004026"/>
            <a:ext cx="3552554" cy="439739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E809E4-AE07-A645-0BA3-8B05806E6BB0}"/>
              </a:ext>
            </a:extLst>
          </p:cNvPr>
          <p:cNvSpPr txBox="1"/>
          <p:nvPr/>
        </p:nvSpPr>
        <p:spPr>
          <a:xfrm>
            <a:off x="809176" y="1711570"/>
            <a:ext cx="5240539" cy="49873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</a:rPr>
              <a:t>#include &lt;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stdio.h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&gt; </a:t>
            </a:r>
            <a:endParaRPr lang="en-GB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0000"/>
                </a:solidFill>
                <a:latin typeface="Calibri"/>
              </a:rPr>
              <a:t>int main ()</a:t>
            </a:r>
            <a:endParaRPr lang="en-GB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0000"/>
                </a:solidFill>
                <a:latin typeface="Calibri"/>
              </a:rPr>
              <a:t>{ </a:t>
            </a:r>
            <a:endParaRPr lang="en-GB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0000"/>
                </a:solidFill>
                <a:latin typeface="Calibri"/>
              </a:rPr>
              <a:t>           /* local variable definition */ </a:t>
            </a:r>
            <a:endParaRPr lang="en-GB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0000"/>
                </a:solidFill>
                <a:latin typeface="Calibri"/>
              </a:rPr>
              <a:t>           int a = 10; </a:t>
            </a:r>
            <a:endParaRPr lang="en-GB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0000"/>
                </a:solidFill>
                <a:latin typeface="Calibri"/>
              </a:rPr>
              <a:t>           /* do loop execution */</a:t>
            </a:r>
            <a:endParaRPr lang="en-GB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0000"/>
                </a:solidFill>
                <a:latin typeface="Calibri"/>
              </a:rPr>
              <a:t>           do </a:t>
            </a:r>
            <a:endParaRPr lang="en-GB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0000"/>
                </a:solidFill>
                <a:latin typeface="Calibri"/>
              </a:rPr>
              <a:t>          { </a:t>
            </a:r>
            <a:endParaRPr lang="en-GB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   if( a == 15) </a:t>
            </a:r>
            <a:endParaRPr lang="en-GB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   { </a:t>
            </a:r>
            <a:endParaRPr lang="en-GB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               /* skip the iteration */ </a:t>
            </a:r>
            <a:endParaRPr lang="en-GB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0000"/>
              </a:solidFill>
              <a:latin typeface="Calibri"/>
            </a:endParaRPr>
          </a:p>
          <a:p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               a = a + 1; continue;  </a:t>
            </a:r>
            <a:endParaRPr lang="en-GB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   } </a:t>
            </a:r>
            <a:endParaRPr lang="en-GB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   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("value of a: %d\n", a);</a:t>
            </a:r>
            <a:endParaRPr lang="en-GB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   a++; </a:t>
            </a:r>
            <a:endParaRPr lang="en-GB" dirty="0">
              <a:solidFill>
                <a:srgbClr val="FFFFFF"/>
              </a:solidFill>
              <a:latin typeface="Arial"/>
            </a:endParaRPr>
          </a:p>
          <a:p>
            <a:r>
              <a:rPr lang="en-US" dirty="0">
                <a:solidFill>
                  <a:srgbClr val="FF0000"/>
                </a:solidFill>
                <a:latin typeface="Calibri"/>
              </a:rPr>
              <a:t>           } while( a &lt; 20 );</a:t>
            </a:r>
            <a:endParaRPr lang="en-GB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0000"/>
                </a:solidFill>
                <a:latin typeface="Calibri"/>
              </a:rPr>
              <a:t>           return 0; </a:t>
            </a:r>
            <a:endParaRPr lang="en-GB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0000"/>
                </a:solidFill>
                <a:latin typeface="Calibri"/>
              </a:rPr>
              <a:t>}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6F73EE-F8E4-4664-D04B-C3A1D1CB2DC2}"/>
              </a:ext>
            </a:extLst>
          </p:cNvPr>
          <p:cNvSpPr txBox="1"/>
          <p:nvPr/>
        </p:nvSpPr>
        <p:spPr>
          <a:xfrm>
            <a:off x="3365139" y="855786"/>
            <a:ext cx="5944016" cy="6647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Continue forces the next iteration of the loop to take place, skipping any code in between.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53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>
            <a:extLst>
              <a:ext uri="{FF2B5EF4-FFF2-40B4-BE49-F238E27FC236}">
                <a16:creationId xmlns:a16="http://schemas.microsoft.com/office/drawing/2014/main" id="{A13D62EE-EFFD-D435-9A9D-0ABE75E64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77" y="100867"/>
            <a:ext cx="10093325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</a:pP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break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37CABBE-12AE-B162-435B-8CD7DAD0D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74" y="3815770"/>
            <a:ext cx="3810497" cy="268477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932E35-1CB7-5E10-9099-58327EE774E6}"/>
              </a:ext>
            </a:extLst>
          </p:cNvPr>
          <p:cNvSpPr txBox="1"/>
          <p:nvPr/>
        </p:nvSpPr>
        <p:spPr>
          <a:xfrm>
            <a:off x="140875" y="844060"/>
            <a:ext cx="6459898" cy="26684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The </a:t>
            </a:r>
            <a:r>
              <a:rPr lang="en-US" sz="2000" b="1" dirty="0">
                <a:solidFill>
                  <a:srgbClr val="FF0000"/>
                </a:solidFill>
                <a:latin typeface="Calibri"/>
              </a:rPr>
              <a:t>break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 statement in C programming has the following two usages −</a:t>
            </a:r>
          </a:p>
          <a:p>
            <a:pPr algn="just">
              <a:buChar char="•"/>
            </a:pPr>
            <a:r>
              <a:rPr lang="en-US" sz="2000" dirty="0">
                <a:solidFill>
                  <a:srgbClr val="FF0000"/>
                </a:solidFill>
                <a:latin typeface="Calibri"/>
              </a:rPr>
              <a:t>When a </a:t>
            </a:r>
            <a:r>
              <a:rPr lang="en-US" sz="2000" b="1" dirty="0">
                <a:solidFill>
                  <a:srgbClr val="FF0000"/>
                </a:solidFill>
                <a:latin typeface="Calibri"/>
              </a:rPr>
              <a:t>break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 statement is encountered inside a loop, the loop is immediately terminated and the program control resumes at the next statement following the loop.</a:t>
            </a:r>
          </a:p>
          <a:p>
            <a:pPr algn="just">
              <a:buChar char="•"/>
            </a:pPr>
            <a:r>
              <a:rPr lang="en-US" sz="2000" dirty="0">
                <a:solidFill>
                  <a:srgbClr val="FF0000"/>
                </a:solidFill>
                <a:latin typeface="Calibri"/>
              </a:rPr>
              <a:t>It can be used to terminate a case in the </a:t>
            </a:r>
            <a:r>
              <a:rPr lang="en-US" sz="2000" b="1" dirty="0">
                <a:solidFill>
                  <a:srgbClr val="FF0000"/>
                </a:solidFill>
                <a:latin typeface="Calibri"/>
              </a:rPr>
              <a:t>switch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 statement .</a:t>
            </a:r>
          </a:p>
          <a:p>
            <a:pPr algn="just"/>
            <a:r>
              <a:rPr lang="en-US" sz="2000" dirty="0">
                <a:solidFill>
                  <a:srgbClr val="0070C0"/>
                </a:solidFill>
                <a:latin typeface="Calibri"/>
              </a:rPr>
              <a:t>[If you are using nested loops, the break statement will stop the execution of the innermost loop and start executing the next line of code after the block.]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ADDAD-0322-A60F-3F2A-84BEC93CAF9F}"/>
              </a:ext>
            </a:extLst>
          </p:cNvPr>
          <p:cNvSpPr txBox="1"/>
          <p:nvPr/>
        </p:nvSpPr>
        <p:spPr>
          <a:xfrm>
            <a:off x="6765276" y="879230"/>
            <a:ext cx="5287438" cy="55307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#include &lt;</a:t>
            </a:r>
            <a:r>
              <a:rPr lang="en-US" sz="2000" dirty="0" err="1">
                <a:solidFill>
                  <a:srgbClr val="FF0000"/>
                </a:solidFill>
                <a:latin typeface="Calibri"/>
              </a:rPr>
              <a:t>stdio.h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&gt; </a:t>
            </a:r>
            <a:endParaRPr lang="en-US" sz="2000">
              <a:solidFill>
                <a:srgbClr val="FF0000"/>
              </a:solidFill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int main ()</a:t>
            </a: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{ </a:t>
            </a:r>
            <a:endParaRPr lang="en-US" sz="2000">
              <a:solidFill>
                <a:srgbClr val="FF0000"/>
              </a:solidFill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   /* local variable definition */ </a:t>
            </a:r>
            <a:endParaRPr lang="en-US" sz="2000">
              <a:solidFill>
                <a:srgbClr val="FF0000"/>
              </a:solidFill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    int a = 10; </a:t>
            </a: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    /* while loop execution */ </a:t>
            </a: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    while( a &lt; 20 ) </a:t>
            </a: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    { </a:t>
            </a: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          </a:t>
            </a:r>
            <a:r>
              <a:rPr lang="en-US" sz="2000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("value of a: %d\n", a);</a:t>
            </a: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          a++;</a:t>
            </a: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          if( a &gt; 15)</a:t>
            </a: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           { </a:t>
            </a: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                </a:t>
            </a:r>
            <a:r>
              <a:rPr lang="en-US" sz="2000" dirty="0">
                <a:solidFill>
                  <a:srgbClr val="0070C0"/>
                </a:solidFill>
                <a:latin typeface="Calibri"/>
              </a:rPr>
              <a:t>/* terminate the loop </a:t>
            </a:r>
          </a:p>
          <a:p>
            <a:pPr algn="just"/>
            <a:r>
              <a:rPr lang="en-US" sz="2000" dirty="0">
                <a:solidFill>
                  <a:srgbClr val="0070C0"/>
                </a:solidFill>
                <a:latin typeface="Calibri"/>
              </a:rPr>
              <a:t>                        using break statement */ </a:t>
            </a:r>
            <a:endParaRPr lang="en-US" sz="2000" dirty="0">
              <a:solidFill>
                <a:srgbClr val="0070C0"/>
              </a:solidFill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                         break; </a:t>
            </a: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           } </a:t>
            </a: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      } </a:t>
            </a: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      return 0; </a:t>
            </a: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}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725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>
            <a:extLst>
              <a:ext uri="{FF2B5EF4-FFF2-40B4-BE49-F238E27FC236}">
                <a16:creationId xmlns:a16="http://schemas.microsoft.com/office/drawing/2014/main" id="{31F7F65C-0349-E1EC-F2FD-C91101CF4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53975"/>
            <a:ext cx="10093325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0CC7EDB1-92CE-88C1-0AA0-86D322EBF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322" y="3264633"/>
            <a:ext cx="4049787" cy="862502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45000" rIns="90000" bIns="4500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</a:pPr>
            <a:r>
              <a:rPr lang="en-US" altLang="en-US" sz="6000" b="1" dirty="0">
                <a:solidFill>
                  <a:srgbClr val="FF0000"/>
                </a:solidFill>
                <a:latin typeface="Calibri"/>
              </a:rPr>
              <a:t>Thank YOU</a:t>
            </a:r>
            <a:endParaRPr lang="en-US" altLang="en-US" sz="60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D92E5BB2-8467-A017-A42F-D62AE5870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53975"/>
            <a:ext cx="10093325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3600" b="1">
                <a:solidFill>
                  <a:srgbClr val="595959"/>
                </a:solidFill>
                <a:latin typeface="Calibri" panose="020F0502020204030204" pitchFamily="34" charset="0"/>
              </a:rPr>
              <a:t>Agenda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82142EB-72FD-0873-BB76-ABB59F690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234" y="1376363"/>
            <a:ext cx="8182075" cy="472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71500" indent="-571500" eaLnBrk="0">
              <a:buClrTx/>
              <a:buFont typeface="Arial"/>
              <a:buChar char="•"/>
            </a:pPr>
            <a:r>
              <a:rPr lang="en-IN" altLang="en-US" sz="3600" dirty="0">
                <a:solidFill>
                  <a:srgbClr val="FF0000"/>
                </a:solidFill>
                <a:latin typeface="Calibri"/>
              </a:rPr>
              <a:t>Unconditional and Looping Statements</a:t>
            </a:r>
            <a:endParaRPr lang="en-US" dirty="0"/>
          </a:p>
          <a:p>
            <a:pPr marL="571500" indent="-571500">
              <a:buClrTx/>
              <a:buFont typeface="Arial"/>
              <a:buChar char="•"/>
            </a:pPr>
            <a:r>
              <a:rPr lang="en-IN" altLang="en-US" sz="3600" dirty="0">
                <a:solidFill>
                  <a:srgbClr val="FF0000"/>
                </a:solidFill>
                <a:latin typeface="Calibri"/>
              </a:rPr>
              <a:t>Looping (Iterative)Statements</a:t>
            </a:r>
            <a:endParaRPr lang="en-US" dirty="0"/>
          </a:p>
          <a:p>
            <a:pPr marL="571500" indent="-571500" eaLnBrk="0">
              <a:buClrTx/>
              <a:buFont typeface="Arial"/>
              <a:buChar char="•"/>
            </a:pPr>
            <a:r>
              <a:rPr lang="en-IN" altLang="en-US" sz="3600" dirty="0">
                <a:solidFill>
                  <a:srgbClr val="FF0000"/>
                </a:solidFill>
                <a:latin typeface="Calibri"/>
              </a:rPr>
              <a:t>While </a:t>
            </a:r>
          </a:p>
          <a:p>
            <a:pPr marL="571500" indent="-571500">
              <a:buClrTx/>
              <a:buFont typeface="Arial"/>
              <a:buChar char="•"/>
            </a:pPr>
            <a:r>
              <a:rPr lang="en-IN" altLang="en-US" sz="3600" dirty="0">
                <a:solidFill>
                  <a:srgbClr val="FF0000"/>
                </a:solidFill>
                <a:latin typeface="Calibri"/>
              </a:rPr>
              <a:t>do-while</a:t>
            </a:r>
          </a:p>
          <a:p>
            <a:pPr marL="571500" indent="-571500">
              <a:buClrTx/>
              <a:buFont typeface="Arial"/>
              <a:buChar char="•"/>
            </a:pPr>
            <a:r>
              <a:rPr lang="en-IN" altLang="en-US" sz="3600" dirty="0">
                <a:solidFill>
                  <a:srgbClr val="FF0000"/>
                </a:solidFill>
                <a:latin typeface="Calibri"/>
              </a:rPr>
              <a:t>for</a:t>
            </a:r>
          </a:p>
          <a:p>
            <a:pPr marL="571500" indent="-571500" eaLnBrk="0">
              <a:buClrTx/>
              <a:buFont typeface="Arial"/>
              <a:buChar char="•"/>
            </a:pPr>
            <a:r>
              <a:rPr lang="en-IN" altLang="en-US" sz="3600" dirty="0" err="1">
                <a:solidFill>
                  <a:srgbClr val="FF0000"/>
                </a:solidFill>
                <a:latin typeface="Calibri"/>
              </a:rPr>
              <a:t>goto</a:t>
            </a:r>
          </a:p>
          <a:p>
            <a:pPr marL="571500" indent="-571500">
              <a:buClrTx/>
              <a:buFont typeface="Arial"/>
              <a:buChar char="•"/>
            </a:pPr>
            <a:r>
              <a:rPr lang="en-IN" altLang="en-US" sz="3600" dirty="0">
                <a:solidFill>
                  <a:srgbClr val="FF0000"/>
                </a:solidFill>
                <a:latin typeface="Calibri"/>
              </a:rPr>
              <a:t>continue</a:t>
            </a:r>
          </a:p>
          <a:p>
            <a:pPr marL="571500" indent="-571500" eaLnBrk="0">
              <a:buClrTx/>
              <a:buFont typeface="Arial"/>
              <a:buChar char="•"/>
            </a:pPr>
            <a:r>
              <a:rPr lang="en-IN" altLang="en-US" sz="3600" dirty="0">
                <a:solidFill>
                  <a:srgbClr val="FF0000"/>
                </a:solidFill>
                <a:latin typeface="Calibri"/>
              </a:rPr>
              <a:t>break</a:t>
            </a:r>
          </a:p>
          <a:p>
            <a:pPr marL="571500" indent="-571500">
              <a:buClrTx/>
              <a:buFont typeface="Arial"/>
              <a:buChar char="•"/>
            </a:pPr>
            <a:r>
              <a:rPr lang="en-IN" altLang="en-US" sz="3600" dirty="0">
                <a:solidFill>
                  <a:srgbClr val="FF0000"/>
                </a:solidFill>
                <a:latin typeface="Calibri"/>
              </a:rPr>
              <a:t>Infinite loop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ED9858BC-EE76-5743-A773-7EAD99677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53975"/>
            <a:ext cx="10093325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595959"/>
                </a:solidFill>
                <a:latin typeface="Calibri"/>
              </a:rPr>
              <a:t>Looping  and</a:t>
            </a:r>
            <a:r>
              <a:rPr lang="en-US" sz="3600" b="1" dirty="0">
                <a:latin typeface="Arial"/>
                <a:cs typeface="Arial"/>
              </a:rPr>
              <a:t> </a:t>
            </a: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Un-conditional   statements</a:t>
            </a:r>
            <a:endParaRPr lang="en-US" altLang="en-US" sz="3600" b="1" dirty="0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35073E-DCD0-24CF-326A-F0594B3878C3}"/>
              </a:ext>
            </a:extLst>
          </p:cNvPr>
          <p:cNvSpPr txBox="1"/>
          <p:nvPr/>
        </p:nvSpPr>
        <p:spPr>
          <a:xfrm>
            <a:off x="6249392" y="4525108"/>
            <a:ext cx="5709524" cy="21534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>
                <a:solidFill>
                  <a:srgbClr val="FF0000"/>
                </a:solidFill>
                <a:latin typeface="Calibri"/>
                <a:cs typeface="Segoe UI"/>
              </a:rPr>
              <a:t>The control will moves from one location to another location without checking any condition in a program.</a:t>
            </a:r>
            <a:r>
              <a:rPr lang="en-US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>
                <a:solidFill>
                  <a:srgbClr val="0070C0"/>
                </a:solidFill>
                <a:latin typeface="Calibri"/>
                <a:cs typeface="Segoe UI"/>
              </a:rPr>
              <a:t>Ex:  1. goto        statement</a:t>
            </a:r>
            <a:r>
              <a:rPr lang="en-IN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>
                <a:solidFill>
                  <a:srgbClr val="0070C0"/>
                </a:solidFill>
                <a:latin typeface="Calibri"/>
                <a:cs typeface="Segoe UI"/>
              </a:rPr>
              <a:t>   2.break       statement</a:t>
            </a:r>
            <a:r>
              <a:rPr lang="en-US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>
                <a:solidFill>
                  <a:srgbClr val="0070C0"/>
                </a:solidFill>
                <a:latin typeface="Calibri"/>
                <a:cs typeface="Segoe UI"/>
              </a:rPr>
              <a:t>   3.continue  statement</a:t>
            </a:r>
            <a:r>
              <a:rPr lang="en-US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>
                <a:solidFill>
                  <a:srgbClr val="0070C0"/>
                </a:solidFill>
                <a:latin typeface="Calibri"/>
                <a:cs typeface="Segoe UI"/>
              </a:rPr>
              <a:t>   4.return      statemen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4DA690-0FC1-AEE8-343C-A262789FE305}"/>
              </a:ext>
            </a:extLst>
          </p:cNvPr>
          <p:cNvSpPr txBox="1"/>
          <p:nvPr/>
        </p:nvSpPr>
        <p:spPr>
          <a:xfrm>
            <a:off x="222946" y="844060"/>
            <a:ext cx="5944016" cy="3441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These can be used for repeating a block of code in specified no. of times or </a:t>
            </a:r>
            <a:r>
              <a:rPr lang="en-IN" dirty="0" err="1">
                <a:solidFill>
                  <a:srgbClr val="FF0000"/>
                </a:solidFill>
                <a:latin typeface="Calibri"/>
                <a:cs typeface="Segoe UI"/>
              </a:rPr>
              <a:t>untill</a:t>
            </a:r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 the condition returns false.</a:t>
            </a:r>
            <a:r>
              <a:rPr lang="en-US" dirty="0">
                <a:latin typeface="Calibri"/>
                <a:cs typeface="Segoe UI"/>
              </a:rPr>
              <a:t>​</a:t>
            </a:r>
            <a:endParaRPr lang="en-US" dirty="0"/>
          </a:p>
          <a:p>
            <a:pPr algn="just"/>
            <a:r>
              <a:rPr lang="en-IN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Ex : 1. while loop   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2. do-while loop 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 3. for loop.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b="1" dirty="0">
                <a:solidFill>
                  <a:srgbClr val="FF0000"/>
                </a:solidFill>
                <a:latin typeface="Calibri"/>
                <a:cs typeface="Segoe UI"/>
              </a:rPr>
              <a:t>Advantages </a:t>
            </a:r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: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- To avoid the re-writing of the same code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- To reduce the length of a program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- Executing time is low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- Save memory space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- Debugging is easy.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>
            <a:extLst>
              <a:ext uri="{FF2B5EF4-FFF2-40B4-BE49-F238E27FC236}">
                <a16:creationId xmlns:a16="http://schemas.microsoft.com/office/drawing/2014/main" id="{6A6106D9-D84D-3040-2548-BF8AFB860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53975"/>
            <a:ext cx="10093325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while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A1A065D3-83E6-44A7-3D5E-63EB498F6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88" y="1276593"/>
            <a:ext cx="6191741" cy="2728913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IN" altLang="en-US" sz="2800" b="1" dirty="0">
                <a:solidFill>
                  <a:srgbClr val="FF0000"/>
                </a:solidFill>
                <a:latin typeface="Calibri"/>
              </a:rPr>
              <a:t>While:</a:t>
            </a:r>
            <a:endParaRPr lang="en-US" dirty="0"/>
          </a:p>
          <a:p>
            <a:pPr marL="457200" indent="-457200" algn="just">
              <a:buClrTx/>
              <a:buFont typeface="Arial" panose="02020603050405020304" pitchFamily="18" charset="0"/>
              <a:buChar char="•"/>
            </a:pPr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It is a pre-checking looping statement, checks the given condition. If it returns TRUE then the block of code is executed. </a:t>
            </a:r>
          </a:p>
          <a:p>
            <a:pPr marL="457200" indent="-457200" algn="just">
              <a:buClrTx/>
              <a:buFont typeface="Arial" panose="02020603050405020304" pitchFamily="18" charset="0"/>
              <a:buChar char="•"/>
            </a:pPr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That the block of code is executed until condition returns FALSE . </a:t>
            </a:r>
          </a:p>
          <a:p>
            <a:pPr marL="457200" indent="-457200" algn="just">
              <a:buClrTx/>
              <a:buFont typeface="Arial"/>
              <a:buChar char="•"/>
            </a:pPr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If it returns FALSE then exit from the loop.</a:t>
            </a:r>
          </a:p>
          <a:p>
            <a:pPr algn="just">
              <a:buClrTx/>
            </a:pPr>
            <a:r>
              <a:rPr lang="en-IN" sz="1400" dirty="0">
                <a:solidFill>
                  <a:srgbClr val="FF0000"/>
                </a:solidFill>
                <a:latin typeface="Arial"/>
                <a:cs typeface="Arial"/>
              </a:rPr>
              <a:t>These can be used for repeating a block of code in specified number of times or </a:t>
            </a:r>
            <a:r>
              <a:rPr lang="en-IN" sz="1400" dirty="0" err="1">
                <a:solidFill>
                  <a:srgbClr val="FF0000"/>
                </a:solidFill>
                <a:latin typeface="Arial"/>
                <a:cs typeface="Arial"/>
              </a:rPr>
              <a:t>untill</a:t>
            </a:r>
            <a:r>
              <a:rPr lang="en-IN" sz="1400" dirty="0">
                <a:solidFill>
                  <a:srgbClr val="FF0000"/>
                </a:solidFill>
                <a:latin typeface="Arial"/>
                <a:cs typeface="Arial"/>
              </a:rPr>
              <a:t> the condition returns false.</a:t>
            </a:r>
            <a:endParaRPr lang="en-IN" altLang="en-US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6F58E-5B5A-3D78-8845-B4F1858064F0}"/>
              </a:ext>
            </a:extLst>
          </p:cNvPr>
          <p:cNvSpPr txBox="1"/>
          <p:nvPr/>
        </p:nvSpPr>
        <p:spPr>
          <a:xfrm>
            <a:off x="1864391" y="4208584"/>
            <a:ext cx="2743200" cy="24110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Ubuntu"/>
                <a:cs typeface="Segoe UI"/>
              </a:rPr>
              <a:t>Syn :</a:t>
            </a:r>
            <a:r>
              <a:rPr lang="en-IN" dirty="0">
                <a:solidFill>
                  <a:srgbClr val="FF0000"/>
                </a:solidFill>
                <a:latin typeface="Ubuntu"/>
                <a:cs typeface="Segoe UI"/>
              </a:rPr>
              <a:t> </a:t>
            </a:r>
            <a:r>
              <a:rPr lang="en-US" dirty="0">
                <a:solidFill>
                  <a:srgbClr val="FF0000"/>
                </a:solidFill>
                <a:latin typeface="Ubuntu"/>
                <a:cs typeface="Segoe UI"/>
              </a:rPr>
              <a:t>​</a:t>
            </a:r>
          </a:p>
          <a:p>
            <a:r>
              <a:rPr lang="en-IN" dirty="0">
                <a:solidFill>
                  <a:srgbClr val="FF0000"/>
                </a:solidFill>
                <a:latin typeface="Ubuntu"/>
                <a:cs typeface="Segoe UI"/>
              </a:rPr>
              <a:t>​</a:t>
            </a:r>
          </a:p>
          <a:p>
            <a:r>
              <a:rPr lang="en-IN" dirty="0">
                <a:solidFill>
                  <a:srgbClr val="FF0000"/>
                </a:solidFill>
                <a:latin typeface="Ubuntu"/>
                <a:cs typeface="Segoe UI"/>
              </a:rPr>
              <a:t>initialization ;</a:t>
            </a:r>
            <a:r>
              <a:rPr lang="en-US" dirty="0">
                <a:solidFill>
                  <a:srgbClr val="FF0000"/>
                </a:solidFill>
                <a:latin typeface="Ubuntu"/>
                <a:cs typeface="Segoe UI"/>
              </a:rPr>
              <a:t>​</a:t>
            </a:r>
          </a:p>
          <a:p>
            <a:r>
              <a:rPr lang="en-IN" dirty="0">
                <a:solidFill>
                  <a:srgbClr val="FF0000"/>
                </a:solidFill>
                <a:latin typeface="Ubuntu"/>
                <a:cs typeface="Segoe UI"/>
              </a:rPr>
              <a:t>while (</a:t>
            </a:r>
            <a:r>
              <a:rPr lang="en-IN" dirty="0" err="1">
                <a:solidFill>
                  <a:srgbClr val="FF0000"/>
                </a:solidFill>
                <a:latin typeface="Ubuntu"/>
                <a:cs typeface="Segoe UI"/>
              </a:rPr>
              <a:t>cond</a:t>
            </a:r>
            <a:r>
              <a:rPr lang="en-IN" dirty="0">
                <a:solidFill>
                  <a:srgbClr val="FF0000"/>
                </a:solidFill>
                <a:latin typeface="Ubuntu"/>
                <a:cs typeface="Segoe UI"/>
              </a:rPr>
              <a:t>)</a:t>
            </a:r>
            <a:r>
              <a:rPr lang="en-US" dirty="0">
                <a:solidFill>
                  <a:srgbClr val="FF0000"/>
                </a:solidFill>
                <a:latin typeface="Ubuntu"/>
                <a:cs typeface="Segoe UI"/>
              </a:rPr>
              <a:t>​</a:t>
            </a:r>
          </a:p>
          <a:p>
            <a:r>
              <a:rPr lang="en-IN" dirty="0">
                <a:solidFill>
                  <a:srgbClr val="FF0000"/>
                </a:solidFill>
                <a:latin typeface="Ubuntu"/>
                <a:cs typeface="Segoe UI"/>
              </a:rPr>
              <a:t>{</a:t>
            </a:r>
            <a:r>
              <a:rPr lang="en-US" dirty="0">
                <a:solidFill>
                  <a:srgbClr val="FF0000"/>
                </a:solidFill>
                <a:latin typeface="Ubuntu"/>
                <a:cs typeface="Segoe UI"/>
              </a:rPr>
              <a:t>​</a:t>
            </a:r>
          </a:p>
          <a:p>
            <a:r>
              <a:rPr lang="en-IN" dirty="0">
                <a:solidFill>
                  <a:srgbClr val="FF0000"/>
                </a:solidFill>
                <a:latin typeface="Ubuntu"/>
                <a:cs typeface="Segoe UI"/>
              </a:rPr>
              <a:t>-----------------------;</a:t>
            </a:r>
            <a:r>
              <a:rPr lang="en-US" dirty="0">
                <a:solidFill>
                  <a:srgbClr val="FF0000"/>
                </a:solidFill>
                <a:latin typeface="Ubuntu"/>
                <a:cs typeface="Segoe UI"/>
              </a:rPr>
              <a:t>​</a:t>
            </a:r>
          </a:p>
          <a:p>
            <a:r>
              <a:rPr lang="en-IN" dirty="0">
                <a:solidFill>
                  <a:srgbClr val="FF0000"/>
                </a:solidFill>
                <a:latin typeface="Ubuntu"/>
                <a:cs typeface="Segoe UI"/>
              </a:rPr>
              <a:t>-----------------------;</a:t>
            </a:r>
            <a:r>
              <a:rPr lang="en-US" dirty="0">
                <a:solidFill>
                  <a:srgbClr val="FF0000"/>
                </a:solidFill>
                <a:latin typeface="Ubuntu"/>
                <a:cs typeface="Segoe UI"/>
              </a:rPr>
              <a:t>​</a:t>
            </a:r>
          </a:p>
          <a:p>
            <a:r>
              <a:rPr lang="en-IN" dirty="0">
                <a:solidFill>
                  <a:srgbClr val="FF0000"/>
                </a:solidFill>
                <a:latin typeface="Ubuntu"/>
                <a:cs typeface="Segoe UI"/>
              </a:rPr>
              <a:t>updatable statements;</a:t>
            </a:r>
            <a:r>
              <a:rPr lang="en-US" dirty="0">
                <a:solidFill>
                  <a:srgbClr val="FF0000"/>
                </a:solidFill>
                <a:latin typeface="Ubuntu"/>
                <a:cs typeface="Segoe UI"/>
              </a:rPr>
              <a:t>​</a:t>
            </a:r>
          </a:p>
          <a:p>
            <a:r>
              <a:rPr lang="en-IN" dirty="0">
                <a:solidFill>
                  <a:srgbClr val="FF0000"/>
                </a:solidFill>
                <a:latin typeface="Ubuntu"/>
                <a:cs typeface="Segoe UI"/>
              </a:rPr>
              <a:t>}</a:t>
            </a:r>
            <a:r>
              <a:rPr lang="en-US" dirty="0">
                <a:solidFill>
                  <a:srgbClr val="FF0000"/>
                </a:solidFill>
                <a:latin typeface="Ubuntu"/>
                <a:cs typeface="Segoe UI"/>
              </a:rPr>
              <a:t>​</a:t>
            </a: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C7D96700-C087-11C5-7418-1E34C6604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542" y="1612543"/>
            <a:ext cx="3810495" cy="435974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C8AD5DDB-8E9C-311A-9DAC-FA7A537C7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53975"/>
            <a:ext cx="10093325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while</a:t>
            </a:r>
          </a:p>
          <a:p>
            <a:pPr>
              <a:lnSpc>
                <a:spcPct val="100000"/>
              </a:lnSpc>
              <a:buClrTx/>
              <a:buFontTx/>
            </a:pPr>
            <a:endParaRPr lang="en-US" altLang="en-US" sz="3600" b="1" dirty="0">
              <a:solidFill>
                <a:srgbClr val="595959"/>
              </a:solidFill>
              <a:latin typeface="Calibri"/>
            </a:endParaRPr>
          </a:p>
          <a:p>
            <a:pPr>
              <a:lnSpc>
                <a:spcPct val="100000"/>
              </a:lnSpc>
              <a:buClrTx/>
              <a:buFontTx/>
            </a:pPr>
            <a:endParaRPr lang="en-US" altLang="en-US" sz="3600" b="1" dirty="0">
              <a:solidFill>
                <a:srgbClr val="595959"/>
              </a:solidFill>
              <a:latin typeface="Calibri"/>
            </a:endParaRPr>
          </a:p>
          <a:p>
            <a:pPr>
              <a:lnSpc>
                <a:spcPct val="100000"/>
              </a:lnSpc>
              <a:buClrTx/>
              <a:buFontTx/>
            </a:pPr>
            <a:endParaRPr lang="en-US" altLang="en-US" sz="3600" b="1" dirty="0">
              <a:solidFill>
                <a:srgbClr val="595959"/>
              </a:solidFill>
              <a:latin typeface="Calibri"/>
            </a:endParaRPr>
          </a:p>
          <a:p>
            <a:pPr>
              <a:lnSpc>
                <a:spcPct val="100000"/>
              </a:lnSpc>
              <a:buClrTx/>
              <a:buFontTx/>
            </a:pPr>
            <a:endParaRPr lang="en-US" altLang="en-US" sz="3600" b="1" dirty="0">
              <a:solidFill>
                <a:srgbClr val="595959"/>
              </a:solidFill>
              <a:latin typeface="Calibri"/>
            </a:endParaRPr>
          </a:p>
          <a:p>
            <a:pPr>
              <a:lnSpc>
                <a:spcPct val="100000"/>
              </a:lnSpc>
              <a:buClrTx/>
              <a:buFontTx/>
            </a:pPr>
            <a:endParaRPr lang="en-US" altLang="en-US" sz="3600" b="1" dirty="0">
              <a:solidFill>
                <a:srgbClr val="595959"/>
              </a:solidFill>
              <a:latin typeface="Calibri"/>
            </a:endParaRPr>
          </a:p>
          <a:p>
            <a:pPr>
              <a:lnSpc>
                <a:spcPct val="100000"/>
              </a:lnSpc>
              <a:buClrTx/>
              <a:buFontTx/>
            </a:pPr>
            <a:endParaRPr lang="en-US" altLang="en-US" sz="3600" b="1" dirty="0">
              <a:solidFill>
                <a:srgbClr val="595959"/>
              </a:solidFill>
              <a:latin typeface="Calibri"/>
            </a:endParaRPr>
          </a:p>
          <a:p>
            <a:pPr>
              <a:lnSpc>
                <a:spcPct val="100000"/>
              </a:lnSpc>
              <a:buClrTx/>
              <a:buFontTx/>
            </a:pPr>
            <a:endParaRPr lang="en-US" altLang="en-US" sz="3600" b="1" dirty="0">
              <a:solidFill>
                <a:srgbClr val="595959"/>
              </a:solidFill>
              <a:latin typeface="Calibr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0E5A9E-D080-C1BA-6848-B439552F7EAF}"/>
              </a:ext>
            </a:extLst>
          </p:cNvPr>
          <p:cNvGrpSpPr/>
          <p:nvPr/>
        </p:nvGrpSpPr>
        <p:grpSpPr>
          <a:xfrm>
            <a:off x="457437" y="1008185"/>
            <a:ext cx="10622132" cy="5302092"/>
            <a:chOff x="457437" y="1008185"/>
            <a:chExt cx="10622132" cy="530209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FA20EF9-D1AC-410A-5DC8-2DDF3E5C2E51}"/>
                </a:ext>
              </a:extLst>
            </p:cNvPr>
            <p:cNvSpPr txBox="1"/>
            <p:nvPr/>
          </p:nvSpPr>
          <p:spPr>
            <a:xfrm>
              <a:off x="457437" y="1008185"/>
              <a:ext cx="10622132" cy="530209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latin typeface="Calibri"/>
                </a:rPr>
                <a:t>#include &lt;</a:t>
              </a:r>
              <a:r>
                <a:rPr lang="en-US" sz="2800" dirty="0" err="1">
                  <a:solidFill>
                    <a:srgbClr val="FF0000"/>
                  </a:solidFill>
                  <a:latin typeface="Calibri"/>
                </a:rPr>
                <a:t>stdio.h</a:t>
              </a:r>
              <a:r>
                <a:rPr lang="en-US" sz="2800" dirty="0">
                  <a:solidFill>
                    <a:srgbClr val="FF0000"/>
                  </a:solidFill>
                  <a:latin typeface="Calibri"/>
                </a:rPr>
                <a:t>&gt;</a:t>
              </a:r>
              <a:endParaRPr lang="en-US" sz="2800">
                <a:solidFill>
                  <a:srgbClr val="FF0000"/>
                </a:solidFill>
                <a:latin typeface="Calibri"/>
              </a:endParaRPr>
            </a:p>
            <a:p>
              <a:r>
                <a:rPr lang="en-US" sz="2800" dirty="0">
                  <a:solidFill>
                    <a:srgbClr val="FF0000"/>
                  </a:solidFill>
                  <a:latin typeface="Calibri"/>
                </a:rPr>
                <a:t> int main ()</a:t>
              </a:r>
              <a:endParaRPr lang="en-US" sz="2800">
                <a:solidFill>
                  <a:srgbClr val="FF0000"/>
                </a:solidFill>
                <a:latin typeface="Calibri"/>
              </a:endParaRPr>
            </a:p>
            <a:p>
              <a:r>
                <a:rPr lang="en-US" sz="2800" dirty="0">
                  <a:solidFill>
                    <a:srgbClr val="FF0000"/>
                  </a:solidFill>
                  <a:latin typeface="Calibri"/>
                </a:rPr>
                <a:t> { </a:t>
              </a:r>
              <a:endParaRPr lang="en-US" sz="2800">
                <a:solidFill>
                  <a:srgbClr val="FF0000"/>
                </a:solidFill>
                <a:latin typeface="Calibri"/>
              </a:endParaRPr>
            </a:p>
            <a:p>
              <a:r>
                <a:rPr lang="en-US" sz="2800" dirty="0">
                  <a:solidFill>
                    <a:srgbClr val="FF0000"/>
                  </a:solidFill>
                  <a:latin typeface="Calibri"/>
                </a:rPr>
                <a:t>     /* local variable definition */ </a:t>
              </a:r>
              <a:endParaRPr lang="en-US" sz="2800">
                <a:solidFill>
                  <a:srgbClr val="FF0000"/>
                </a:solidFill>
                <a:latin typeface="Calibri"/>
              </a:endParaRPr>
            </a:p>
            <a:p>
              <a:r>
                <a:rPr lang="en-US" sz="2800" dirty="0">
                  <a:solidFill>
                    <a:srgbClr val="FF0000"/>
                  </a:solidFill>
                  <a:latin typeface="Calibri"/>
                </a:rPr>
                <a:t>     int a = 10;</a:t>
              </a:r>
              <a:endParaRPr lang="en-US" sz="2800">
                <a:solidFill>
                  <a:srgbClr val="FF0000"/>
                </a:solidFill>
                <a:latin typeface="Calibri"/>
              </a:endParaRPr>
            </a:p>
            <a:p>
              <a:r>
                <a:rPr lang="en-US" sz="2800" dirty="0">
                  <a:solidFill>
                    <a:srgbClr val="FF0000"/>
                  </a:solidFill>
                  <a:latin typeface="Calibri"/>
                </a:rPr>
                <a:t>     </a:t>
              </a:r>
              <a:r>
                <a:rPr lang="en-US" sz="2800" dirty="0">
                  <a:solidFill>
                    <a:srgbClr val="0070C0"/>
                  </a:solidFill>
                  <a:latin typeface="Calibri"/>
                </a:rPr>
                <a:t>/* while loop execution */ </a:t>
              </a:r>
            </a:p>
            <a:p>
              <a:r>
                <a:rPr lang="en-US" sz="2800" dirty="0">
                  <a:solidFill>
                    <a:srgbClr val="0070C0"/>
                  </a:solidFill>
                  <a:latin typeface="Calibri"/>
                </a:rPr>
                <a:t>    while( a &lt; 20 ) </a:t>
              </a:r>
            </a:p>
            <a:p>
              <a:r>
                <a:rPr lang="en-US" sz="2800" dirty="0">
                  <a:solidFill>
                    <a:srgbClr val="0070C0"/>
                  </a:solidFill>
                  <a:latin typeface="Calibri"/>
                </a:rPr>
                <a:t>    {</a:t>
              </a:r>
            </a:p>
            <a:p>
              <a:r>
                <a:rPr lang="en-US" sz="2800" dirty="0">
                  <a:solidFill>
                    <a:srgbClr val="0070C0"/>
                  </a:solidFill>
                  <a:latin typeface="Calibri"/>
                </a:rPr>
                <a:t>          </a:t>
              </a:r>
              <a:r>
                <a:rPr lang="en-US" sz="2800" dirty="0" err="1">
                  <a:solidFill>
                    <a:srgbClr val="0070C0"/>
                  </a:solidFill>
                  <a:latin typeface="Calibri"/>
                </a:rPr>
                <a:t>printf</a:t>
              </a:r>
              <a:r>
                <a:rPr lang="en-US" sz="2800" dirty="0">
                  <a:solidFill>
                    <a:srgbClr val="0070C0"/>
                  </a:solidFill>
                  <a:latin typeface="Calibri"/>
                </a:rPr>
                <a:t>("value of a: %d\n", a);</a:t>
              </a:r>
            </a:p>
            <a:p>
              <a:r>
                <a:rPr lang="en-US" sz="2800" dirty="0">
                  <a:solidFill>
                    <a:srgbClr val="0070C0"/>
                  </a:solidFill>
                  <a:latin typeface="Calibri"/>
                </a:rPr>
                <a:t>          a++; </a:t>
              </a:r>
            </a:p>
            <a:p>
              <a:r>
                <a:rPr lang="en-US" sz="2800" dirty="0">
                  <a:solidFill>
                    <a:srgbClr val="0070C0"/>
                  </a:solidFill>
                  <a:latin typeface="Calibri"/>
                </a:rPr>
                <a:t>    }</a:t>
              </a:r>
              <a:endParaRPr lang="en-US" sz="2800">
                <a:solidFill>
                  <a:srgbClr val="0070C0"/>
                </a:solidFill>
                <a:latin typeface="Calibri"/>
              </a:endParaRPr>
            </a:p>
            <a:p>
              <a:r>
                <a:rPr lang="en-US" sz="2800" dirty="0">
                  <a:solidFill>
                    <a:srgbClr val="FF0000"/>
                  </a:solidFill>
                  <a:latin typeface="Calibri"/>
                </a:rPr>
                <a:t>    return 0;</a:t>
              </a:r>
              <a:endParaRPr lang="en-US" sz="2800">
                <a:solidFill>
                  <a:srgbClr val="FF0000"/>
                </a:solidFill>
                <a:latin typeface="Calibri"/>
              </a:endParaRPr>
            </a:p>
            <a:p>
              <a:r>
                <a:rPr lang="en-US" sz="2800" dirty="0">
                  <a:solidFill>
                    <a:srgbClr val="FF0000"/>
                  </a:solidFill>
                  <a:latin typeface="Calibri"/>
                </a:rPr>
                <a:t> }</a:t>
              </a:r>
              <a:endParaRPr lang="en-US" sz="2800">
                <a:solidFill>
                  <a:srgbClr val="FF0000"/>
                </a:solidFill>
                <a:latin typeface="Calibri"/>
              </a:endParaRPr>
            </a:p>
          </p:txBody>
        </p:sp>
        <p:pic>
          <p:nvPicPr>
            <p:cNvPr id="5" name="Picture 5" descr="Text&#10;&#10;Description automatically generated">
              <a:extLst>
                <a:ext uri="{FF2B5EF4-FFF2-40B4-BE49-F238E27FC236}">
                  <a16:creationId xmlns:a16="http://schemas.microsoft.com/office/drawing/2014/main" id="{0115E079-8EF2-6A2B-B3AB-E965BEA42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61891" y="2997079"/>
              <a:ext cx="1975596" cy="2997444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420193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>
            <a:extLst>
              <a:ext uri="{FF2B5EF4-FFF2-40B4-BE49-F238E27FC236}">
                <a16:creationId xmlns:a16="http://schemas.microsoft.com/office/drawing/2014/main" id="{DC5A6A57-6C76-9960-FDB2-84A6B2766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53975"/>
            <a:ext cx="10093325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3600" b="1">
                <a:solidFill>
                  <a:srgbClr val="595959"/>
                </a:solidFill>
                <a:latin typeface="Calibri" panose="020F0502020204030204" pitchFamily="34" charset="0"/>
              </a:rPr>
              <a:t>do-while</a:t>
            </a:r>
          </a:p>
        </p:txBody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6F37147F-4B01-F38F-B0DA-32CF1A687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1000125"/>
            <a:ext cx="11068050" cy="554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</a:pPr>
            <a:endParaRPr lang="en-US" altLang="en-US" sz="2800">
              <a:latin typeface="Calibri" panose="020F0502020204030204" pitchFamily="34" charset="0"/>
            </a:endParaRPr>
          </a:p>
          <a:p>
            <a:pPr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</a:pPr>
            <a:endParaRPr lang="en-US"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</a:pPr>
            <a:endParaRPr lang="en-US"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AC6AA9A6-3E9D-82A6-A6C2-5B5F3290F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863600"/>
            <a:ext cx="11807825" cy="580097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IN" altLang="en-US" sz="2800" dirty="0">
                <a:solidFill>
                  <a:srgbClr val="FF0000"/>
                </a:solidFill>
                <a:latin typeface="Calibri"/>
              </a:rPr>
              <a:t>-It is post-checking looping statement.</a:t>
            </a:r>
          </a:p>
          <a:p>
            <a:pPr>
              <a:buClrTx/>
            </a:pPr>
            <a:r>
              <a:rPr lang="en-IN" altLang="en-US" sz="2800" dirty="0">
                <a:solidFill>
                  <a:srgbClr val="FF0000"/>
                </a:solidFill>
                <a:latin typeface="Calibri"/>
              </a:rPr>
              <a:t>-after executing the block of code then the condition will be checked. </a:t>
            </a:r>
          </a:p>
          <a:p>
            <a:pPr>
              <a:buClrTx/>
              <a:buFontTx/>
              <a:buNone/>
            </a:pPr>
            <a:r>
              <a:rPr lang="en-IN" altLang="en-US" sz="2800" dirty="0">
                <a:solidFill>
                  <a:srgbClr val="FF0000"/>
                </a:solidFill>
                <a:latin typeface="Calibri"/>
              </a:rPr>
              <a:t>If it returns TRUE then only -repeat the code otherwise control transfers to the next statement of that loop.</a:t>
            </a:r>
          </a:p>
          <a:p>
            <a:pPr>
              <a:buClrTx/>
              <a:buFontTx/>
              <a:buNone/>
            </a:pPr>
            <a:endParaRPr lang="en-IN" altLang="en-US" sz="2800" dirty="0">
              <a:solidFill>
                <a:srgbClr val="FF0000"/>
              </a:solidFill>
              <a:latin typeface="Calibri"/>
            </a:endParaRPr>
          </a:p>
          <a:p>
            <a:pPr>
              <a:buClrTx/>
              <a:buFontTx/>
              <a:buNone/>
            </a:pPr>
            <a:r>
              <a:rPr lang="en-IN" altLang="en-US" sz="2800" b="1" dirty="0">
                <a:solidFill>
                  <a:srgbClr val="FF0000"/>
                </a:solidFill>
                <a:latin typeface="Calibri"/>
              </a:rPr>
              <a:t>Syn:</a:t>
            </a:r>
          </a:p>
          <a:p>
            <a:pPr>
              <a:buClrTx/>
              <a:buFontTx/>
              <a:buNone/>
            </a:pPr>
            <a:r>
              <a:rPr lang="en-IN" altLang="en-US" sz="2800" dirty="0">
                <a:solidFill>
                  <a:srgbClr val="FF0000"/>
                </a:solidFill>
                <a:latin typeface="Calibri"/>
              </a:rPr>
              <a:t>	</a:t>
            </a:r>
            <a:r>
              <a:rPr lang="en-IN" altLang="en-US" sz="2800" dirty="0">
                <a:solidFill>
                  <a:srgbClr val="0070C0"/>
                </a:solidFill>
                <a:latin typeface="Calibri"/>
              </a:rPr>
              <a:t>		Initialization;</a:t>
            </a:r>
          </a:p>
          <a:p>
            <a:pPr>
              <a:buClrTx/>
              <a:buFontTx/>
              <a:buNone/>
            </a:pPr>
            <a:r>
              <a:rPr lang="en-IN" altLang="en-US" sz="2800" dirty="0">
                <a:solidFill>
                  <a:srgbClr val="0070C0"/>
                </a:solidFill>
                <a:latin typeface="Calibri"/>
              </a:rPr>
              <a:t>			do</a:t>
            </a:r>
          </a:p>
          <a:p>
            <a:pPr>
              <a:buClrTx/>
              <a:buFontTx/>
              <a:buNone/>
            </a:pPr>
            <a:r>
              <a:rPr lang="en-IN" altLang="en-US" sz="2800" dirty="0">
                <a:solidFill>
                  <a:srgbClr val="0070C0"/>
                </a:solidFill>
                <a:latin typeface="Calibri"/>
              </a:rPr>
              <a:t>				{</a:t>
            </a:r>
          </a:p>
          <a:p>
            <a:pPr>
              <a:buClrTx/>
              <a:buFontTx/>
              <a:buNone/>
            </a:pPr>
            <a:r>
              <a:rPr lang="en-IN" altLang="en-US" sz="2800" dirty="0">
                <a:solidFill>
                  <a:srgbClr val="0070C0"/>
                </a:solidFill>
                <a:latin typeface="Calibri"/>
              </a:rPr>
              <a:t>						--------------------;</a:t>
            </a:r>
          </a:p>
          <a:p>
            <a:pPr>
              <a:buClrTx/>
              <a:buFontTx/>
              <a:buNone/>
            </a:pPr>
            <a:r>
              <a:rPr lang="en-IN" altLang="en-US" sz="2800" dirty="0">
                <a:solidFill>
                  <a:srgbClr val="0070C0"/>
                </a:solidFill>
                <a:latin typeface="Calibri"/>
              </a:rPr>
              <a:t>						--------------------;</a:t>
            </a:r>
          </a:p>
          <a:p>
            <a:pPr>
              <a:buClrTx/>
              <a:buFontTx/>
              <a:buNone/>
            </a:pPr>
            <a:r>
              <a:rPr lang="en-IN" altLang="en-US" sz="2800" dirty="0">
                <a:solidFill>
                  <a:srgbClr val="0070C0"/>
                </a:solidFill>
                <a:latin typeface="Calibri"/>
              </a:rPr>
              <a:t>						updatable statement;</a:t>
            </a:r>
          </a:p>
          <a:p>
            <a:pPr>
              <a:buClrTx/>
              <a:buFontTx/>
              <a:buNone/>
            </a:pPr>
            <a:r>
              <a:rPr lang="en-IN" altLang="en-US" sz="2800" dirty="0">
                <a:solidFill>
                  <a:srgbClr val="0070C0"/>
                </a:solidFill>
                <a:latin typeface="Calibri"/>
              </a:rPr>
              <a:t>				}</a:t>
            </a:r>
          </a:p>
          <a:p>
            <a:pPr>
              <a:buClrTx/>
              <a:buFontTx/>
              <a:buNone/>
            </a:pPr>
            <a:r>
              <a:rPr lang="en-IN" altLang="en-US" sz="2800" dirty="0">
                <a:solidFill>
                  <a:srgbClr val="0070C0"/>
                </a:solidFill>
                <a:latin typeface="Calibri"/>
              </a:rPr>
              <a:t>	while(</a:t>
            </a:r>
            <a:r>
              <a:rPr lang="en-IN" altLang="en-US" sz="2800" dirty="0" err="1">
                <a:solidFill>
                  <a:srgbClr val="0070C0"/>
                </a:solidFill>
                <a:latin typeface="Calibri"/>
              </a:rPr>
              <a:t>cond</a:t>
            </a:r>
            <a:r>
              <a:rPr lang="en-IN" altLang="en-US" sz="2800" dirty="0">
                <a:solidFill>
                  <a:srgbClr val="0070C0"/>
                </a:solidFill>
                <a:latin typeface="Calibri"/>
              </a:rPr>
              <a:t>) ;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29EFB88A-AE99-7CCD-5184-0DB29011A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2039" y="3906227"/>
            <a:ext cx="4248150" cy="1201251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IN" altLang="en-US" b="1" dirty="0">
                <a:solidFill>
                  <a:srgbClr val="FF0000"/>
                </a:solidFill>
                <a:latin typeface="Ubuntu"/>
              </a:rPr>
              <a:t>Note:</a:t>
            </a:r>
            <a:r>
              <a:rPr lang="en-IN" altLang="en-US" dirty="0">
                <a:solidFill>
                  <a:srgbClr val="FF0000"/>
                </a:solidFill>
                <a:latin typeface="Ubuntu"/>
              </a:rPr>
              <a:t> </a:t>
            </a:r>
            <a:r>
              <a:rPr lang="en-IN" altLang="en-US" dirty="0">
                <a:solidFill>
                  <a:srgbClr val="0070C0"/>
                </a:solidFill>
                <a:latin typeface="Ubuntu"/>
              </a:rPr>
              <a:t>It can execute the block of code at least once. This is the main difference between do-while and while looping statements.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56C57-F7D3-07E7-3CF5-7854ED367AEF}"/>
              </a:ext>
            </a:extLst>
          </p:cNvPr>
          <p:cNvSpPr txBox="1"/>
          <p:nvPr/>
        </p:nvSpPr>
        <p:spPr>
          <a:xfrm>
            <a:off x="6765275" y="2790092"/>
            <a:ext cx="2743200" cy="3499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666600"/>
              </a:solidFill>
            </a:endParaRPr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id="{7C4166D0-FC41-4289-4E8F-815A735EF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53975"/>
            <a:ext cx="10093325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do-while</a:t>
            </a:r>
            <a:endParaRPr lang="en-US" altLang="en-US" sz="3600" b="1" dirty="0" err="1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79E17D-70C6-6825-83F0-2B3E8FE64527}"/>
              </a:ext>
            </a:extLst>
          </p:cNvPr>
          <p:cNvGrpSpPr/>
          <p:nvPr/>
        </p:nvGrpSpPr>
        <p:grpSpPr>
          <a:xfrm>
            <a:off x="774004" y="1499003"/>
            <a:ext cx="9982144" cy="3870740"/>
            <a:chOff x="774004" y="1499003"/>
            <a:chExt cx="9982144" cy="387074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023838D-DDC6-A1BA-A26E-155CC10212F0}"/>
                </a:ext>
              </a:extLst>
            </p:cNvPr>
            <p:cNvSpPr txBox="1"/>
            <p:nvPr/>
          </p:nvSpPr>
          <p:spPr>
            <a:xfrm>
              <a:off x="774004" y="1499003"/>
              <a:ext cx="9982144" cy="38707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/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#include &lt;</a:t>
              </a:r>
              <a:r>
                <a:rPr lang="en-US" sz="2400" dirty="0" err="1">
                  <a:solidFill>
                    <a:srgbClr val="FF0000"/>
                  </a:solidFill>
                  <a:latin typeface="Calibri"/>
                </a:rPr>
                <a:t>stdio.h</a:t>
              </a: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&gt;</a:t>
              </a:r>
            </a:p>
            <a:p>
              <a:pPr algn="just"/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 int main ()</a:t>
              </a:r>
            </a:p>
            <a:p>
              <a:pPr algn="just"/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 { </a:t>
              </a:r>
            </a:p>
            <a:p>
              <a:pPr algn="just"/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     /* local </a:t>
              </a:r>
              <a:r>
                <a:rPr lang="en-US" sz="2400" dirty="0" err="1">
                  <a:solidFill>
                    <a:srgbClr val="FF0000"/>
                  </a:solidFill>
                  <a:latin typeface="Calibri"/>
                </a:rPr>
                <a:t>variabledefinition</a:t>
              </a: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 */</a:t>
              </a:r>
            </a:p>
            <a:p>
              <a:pPr algn="just"/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     int a = 10; /* do loop execution */ </a:t>
              </a:r>
            </a:p>
            <a:p>
              <a:pPr algn="just"/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     do</a:t>
              </a:r>
            </a:p>
            <a:p>
              <a:pPr algn="just"/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     { </a:t>
              </a:r>
            </a:p>
            <a:p>
              <a:pPr algn="just"/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      </a:t>
              </a:r>
              <a:r>
                <a:rPr lang="en-US" sz="2400" dirty="0">
                  <a:solidFill>
                    <a:srgbClr val="FF0000"/>
                  </a:solidFill>
                  <a:latin typeface="Calibri"/>
                  <a:cs typeface="Arial"/>
                </a:rPr>
                <a:t>            </a:t>
              </a:r>
              <a:r>
                <a:rPr lang="en-US" sz="2400" dirty="0" err="1">
                  <a:solidFill>
                    <a:srgbClr val="FF0000"/>
                  </a:solidFill>
                  <a:latin typeface="Calibri"/>
                  <a:cs typeface="Arial"/>
                </a:rPr>
                <a:t>printf</a:t>
              </a:r>
              <a:r>
                <a:rPr lang="en-US" sz="2400" dirty="0">
                  <a:solidFill>
                    <a:srgbClr val="FF0000"/>
                  </a:solidFill>
                  <a:latin typeface="Calibri"/>
                  <a:cs typeface="Arial"/>
                </a:rPr>
                <a:t>("value of a:%d\n", a); a++; </a:t>
              </a:r>
            </a:p>
            <a:p>
              <a:pPr algn="just"/>
              <a:r>
                <a:rPr lang="en-US" sz="2400" dirty="0">
                  <a:solidFill>
                    <a:srgbClr val="FF0000"/>
                  </a:solidFill>
                  <a:latin typeface="Calibri"/>
                  <a:cs typeface="Arial"/>
                </a:rPr>
                <a:t>      } while( a &lt; 20 ); </a:t>
              </a:r>
            </a:p>
            <a:p>
              <a:pPr algn="just"/>
              <a:r>
                <a:rPr lang="en-US" sz="2400" dirty="0">
                  <a:solidFill>
                    <a:srgbClr val="FF0000"/>
                  </a:solidFill>
                  <a:latin typeface="Calibri"/>
                  <a:cs typeface="Arial"/>
                </a:rPr>
                <a:t>      return 0; </a:t>
              </a:r>
            </a:p>
            <a:p>
              <a:pPr algn="just"/>
              <a:r>
                <a:rPr lang="en-US" sz="2400" dirty="0">
                  <a:solidFill>
                    <a:srgbClr val="FF0000"/>
                  </a:solidFill>
                  <a:latin typeface="Calibri"/>
                  <a:cs typeface="Arial"/>
                </a:rPr>
                <a:t>}</a:t>
              </a:r>
              <a:endParaRPr lang="en-US" sz="2400" dirty="0">
                <a:solidFill>
                  <a:srgbClr val="FF0000"/>
                </a:solidFill>
                <a:latin typeface="Calibri"/>
              </a:endParaRPr>
            </a:p>
          </p:txBody>
        </p:sp>
        <p:pic>
          <p:nvPicPr>
            <p:cNvPr id="2" name="Picture 4" descr="Text&#10;&#10;Description automatically generated">
              <a:extLst>
                <a:ext uri="{FF2B5EF4-FFF2-40B4-BE49-F238E27FC236}">
                  <a16:creationId xmlns:a16="http://schemas.microsoft.com/office/drawing/2014/main" id="{991E9BF7-4626-6816-DDD1-79C845351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84217" y="2576513"/>
              <a:ext cx="1720585" cy="2478698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16572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>
            <a:extLst>
              <a:ext uri="{FF2B5EF4-FFF2-40B4-BE49-F238E27FC236}">
                <a16:creationId xmlns:a16="http://schemas.microsoft.com/office/drawing/2014/main" id="{9C9261C1-7D43-4018-BB28-279F0BA8A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3600" b="1">
                <a:solidFill>
                  <a:srgbClr val="595959"/>
                </a:solidFill>
                <a:latin typeface="Calibri" panose="020F0502020204030204" pitchFamily="34" charset="0"/>
              </a:rPr>
              <a:t>for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BBBF55-793A-CA34-3237-116672D27011}"/>
              </a:ext>
            </a:extLst>
          </p:cNvPr>
          <p:cNvGrpSpPr/>
          <p:nvPr/>
        </p:nvGrpSpPr>
        <p:grpSpPr>
          <a:xfrm>
            <a:off x="144463" y="819395"/>
            <a:ext cx="11643680" cy="5688013"/>
            <a:chOff x="121014" y="784226"/>
            <a:chExt cx="11643680" cy="5688013"/>
          </a:xfrm>
        </p:grpSpPr>
        <p:sp>
          <p:nvSpPr>
            <p:cNvPr id="20483" name="Text Box 3">
              <a:extLst>
                <a:ext uri="{FF2B5EF4-FFF2-40B4-BE49-F238E27FC236}">
                  <a16:creationId xmlns:a16="http://schemas.microsoft.com/office/drawing/2014/main" id="{17EECC06-83C7-987D-4FE3-F5FE181D5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014" y="784226"/>
              <a:ext cx="11643680" cy="5688013"/>
            </a:xfrm>
            <a:prstGeom prst="rect">
              <a:avLst/>
            </a:prstGeom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tIns="45000" rIns="90000" bIns="45000" anchor="t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algn="just">
                <a:buClrTx/>
                <a:buFontTx/>
                <a:buNone/>
              </a:pPr>
              <a:r>
                <a:rPr lang="en-IN" altLang="en-US" sz="2000" dirty="0">
                  <a:solidFill>
                    <a:srgbClr val="FF0000"/>
                  </a:solidFill>
                  <a:latin typeface="Calibri"/>
                </a:rPr>
                <a:t>-It is also a pre-checking looping statement like while statement.</a:t>
              </a:r>
              <a:endParaRPr lang="en-US" sz="2000">
                <a:latin typeface="Calibri"/>
              </a:endParaRPr>
            </a:p>
            <a:p>
              <a:pPr algn="just">
                <a:buClrTx/>
              </a:pPr>
              <a:r>
                <a:rPr lang="en-IN" altLang="en-US" sz="2000" dirty="0">
                  <a:solidFill>
                    <a:srgbClr val="FF0000"/>
                  </a:solidFill>
                  <a:latin typeface="Calibri"/>
                </a:rPr>
                <a:t>  That means, initially checks the given condition.</a:t>
              </a:r>
            </a:p>
            <a:p>
              <a:pPr algn="just">
                <a:buClrTx/>
              </a:pPr>
              <a:r>
                <a:rPr lang="en-IN" altLang="en-US" sz="2000" dirty="0">
                  <a:solidFill>
                    <a:srgbClr val="FF0000"/>
                  </a:solidFill>
                  <a:latin typeface="Calibri"/>
                </a:rPr>
                <a:t>-If it returns TRUE then the block of code is executed until condition returns  FALSE . </a:t>
              </a:r>
            </a:p>
            <a:p>
              <a:pPr algn="just">
                <a:buClrTx/>
                <a:buFontTx/>
                <a:buNone/>
              </a:pPr>
              <a:r>
                <a:rPr lang="en-IN" altLang="en-US" sz="2000" dirty="0">
                  <a:solidFill>
                    <a:srgbClr val="FF0000"/>
                  </a:solidFill>
                  <a:latin typeface="Calibri"/>
                </a:rPr>
                <a:t>-If it returns FALSE then exit from the loop.</a:t>
              </a:r>
            </a:p>
            <a:p>
              <a:pPr>
                <a:buClrTx/>
                <a:buFontTx/>
                <a:buNone/>
              </a:pPr>
              <a:endParaRPr lang="en-IN" altLang="en-US" sz="2800" dirty="0">
                <a:solidFill>
                  <a:srgbClr val="FF0000"/>
                </a:solidFill>
                <a:latin typeface="Calibri"/>
              </a:endParaRPr>
            </a:p>
            <a:p>
              <a:pPr>
                <a:buClrTx/>
              </a:pPr>
              <a:r>
                <a:rPr lang="en-IN" altLang="en-US" sz="2800" b="1" dirty="0">
                  <a:solidFill>
                    <a:srgbClr val="FF0000"/>
                  </a:solidFill>
                  <a:latin typeface="Calibri"/>
                </a:rPr>
                <a:t>Syn: </a:t>
              </a:r>
            </a:p>
            <a:p>
              <a:pPr>
                <a:buClrTx/>
                <a:buFontTx/>
                <a:buNone/>
              </a:pPr>
              <a:endParaRPr lang="en-IN" altLang="en-US" sz="2800" dirty="0">
                <a:solidFill>
                  <a:srgbClr val="FF0000"/>
                </a:solidFill>
                <a:latin typeface="Calibri"/>
              </a:endParaRPr>
            </a:p>
            <a:p>
              <a:pPr>
                <a:buClrTx/>
                <a:buFontTx/>
                <a:buNone/>
              </a:pPr>
              <a:r>
                <a:rPr lang="en-IN" altLang="en-US" sz="2000" dirty="0">
                  <a:solidFill>
                    <a:srgbClr val="0070C0"/>
                  </a:solidFill>
                  <a:latin typeface="Calibri"/>
                </a:rPr>
                <a:t>for ( initialization ; condition ; updatable statement )</a:t>
              </a:r>
            </a:p>
            <a:p>
              <a:pPr>
                <a:buClrTx/>
                <a:buFontTx/>
                <a:buNone/>
              </a:pPr>
              <a:r>
                <a:rPr lang="en-IN" altLang="en-US" sz="2000" dirty="0">
                  <a:solidFill>
                    <a:srgbClr val="0070C0"/>
                  </a:solidFill>
                  <a:latin typeface="Calibri"/>
                </a:rPr>
                <a:t>{</a:t>
              </a:r>
            </a:p>
            <a:p>
              <a:pPr>
                <a:buClrTx/>
                <a:buFontTx/>
                <a:buNone/>
              </a:pPr>
              <a:r>
                <a:rPr lang="en-IN" altLang="en-US" sz="2000" dirty="0">
                  <a:solidFill>
                    <a:srgbClr val="0070C0"/>
                  </a:solidFill>
                  <a:latin typeface="Calibri"/>
                </a:rPr>
                <a:t>// body of loop</a:t>
              </a:r>
            </a:p>
            <a:p>
              <a:pPr>
                <a:buClrTx/>
                <a:buFontTx/>
                <a:buNone/>
              </a:pPr>
              <a:r>
                <a:rPr lang="en-IN" altLang="en-US" sz="2000" dirty="0">
                  <a:solidFill>
                    <a:srgbClr val="0070C0"/>
                  </a:solidFill>
                  <a:latin typeface="Calibri"/>
                </a:rPr>
                <a:t>}</a:t>
              </a:r>
            </a:p>
          </p:txBody>
        </p:sp>
        <p:sp>
          <p:nvSpPr>
            <p:cNvPr id="20484" name="Text Box 4">
              <a:extLst>
                <a:ext uri="{FF2B5EF4-FFF2-40B4-BE49-F238E27FC236}">
                  <a16:creationId xmlns:a16="http://schemas.microsoft.com/office/drawing/2014/main" id="{88DED94E-120C-16F4-1451-ED456B432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8203" y="5055822"/>
              <a:ext cx="4065761" cy="1089881"/>
            </a:xfrm>
            <a:prstGeom prst="rect">
              <a:avLst/>
            </a:prstGeom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0000" tIns="45000" rIns="90000" bIns="45000" anchor="t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algn="just">
                <a:buClrTx/>
              </a:pPr>
              <a:r>
                <a:rPr lang="en-IN" altLang="en-US" err="1">
                  <a:solidFill>
                    <a:srgbClr val="FF0000"/>
                  </a:solidFill>
                  <a:latin typeface="Calibri"/>
                </a:rPr>
                <a:t>Note:</a:t>
              </a:r>
              <a:r>
                <a:rPr lang="en-IN" altLang="en-US" err="1">
                  <a:solidFill>
                    <a:srgbClr val="0070C0"/>
                  </a:solidFill>
                  <a:latin typeface="Calibri"/>
                </a:rPr>
                <a:t>The</a:t>
              </a:r>
              <a:r>
                <a:rPr lang="en-IN" altLang="en-US" dirty="0">
                  <a:solidFill>
                    <a:srgbClr val="0070C0"/>
                  </a:solidFill>
                  <a:latin typeface="Calibri"/>
                </a:rPr>
                <a:t> main difference is the statements </a:t>
              </a:r>
              <a:endParaRPr lang="en-US">
                <a:solidFill>
                  <a:srgbClr val="0070C0"/>
                </a:solidFill>
                <a:latin typeface="Calibri"/>
              </a:endParaRPr>
            </a:p>
            <a:p>
              <a:pPr algn="just">
                <a:buClrTx/>
              </a:pPr>
              <a:r>
                <a:rPr lang="en-IN" altLang="en-US" dirty="0">
                  <a:solidFill>
                    <a:srgbClr val="0070C0"/>
                  </a:solidFill>
                  <a:latin typeface="Calibri"/>
                </a:rPr>
                <a:t>(Initialization, condition and updatable) are in the same line in for loop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  <p:pic>
          <p:nvPicPr>
            <p:cNvPr id="2" name="Picture 2" descr="Diagram&#10;&#10;Description automatically generated">
              <a:extLst>
                <a:ext uri="{FF2B5EF4-FFF2-40B4-BE49-F238E27FC236}">
                  <a16:creationId xmlns:a16="http://schemas.microsoft.com/office/drawing/2014/main" id="{0CA14F5A-7C47-B3A3-9026-DD13C3F98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1354" y="2248519"/>
              <a:ext cx="3259439" cy="3873238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>
            <a:extLst>
              <a:ext uri="{FF2B5EF4-FFF2-40B4-BE49-F238E27FC236}">
                <a16:creationId xmlns:a16="http://schemas.microsoft.com/office/drawing/2014/main" id="{D728C2F2-4958-46C3-9AC0-071258468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3600" b="1">
                <a:solidFill>
                  <a:srgbClr val="595959"/>
                </a:solidFill>
                <a:latin typeface="Calibri" panose="020F0502020204030204" pitchFamily="34" charset="0"/>
              </a:rPr>
              <a:t>for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A029BB-8CF8-C9C5-1E1E-E4F0CDEFC59C}"/>
              </a:ext>
            </a:extLst>
          </p:cNvPr>
          <p:cNvGrpSpPr/>
          <p:nvPr/>
        </p:nvGrpSpPr>
        <p:grpSpPr>
          <a:xfrm>
            <a:off x="1031944" y="1137139"/>
            <a:ext cx="10012452" cy="5302092"/>
            <a:chOff x="305019" y="1043354"/>
            <a:chExt cx="10012452" cy="53020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1E10BE-DC2D-5075-5204-4413AF33A371}"/>
                </a:ext>
              </a:extLst>
            </p:cNvPr>
            <p:cNvSpPr txBox="1"/>
            <p:nvPr/>
          </p:nvSpPr>
          <p:spPr>
            <a:xfrm>
              <a:off x="305019" y="1043354"/>
              <a:ext cx="10012452" cy="530209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/>
              <a:r>
                <a:rPr lang="en-US" sz="2800" dirty="0">
                  <a:solidFill>
                    <a:srgbClr val="FF0000"/>
                  </a:solidFill>
                  <a:latin typeface="Calibri"/>
                </a:rPr>
                <a:t>#include &lt;</a:t>
              </a:r>
              <a:r>
                <a:rPr lang="en-US" sz="2800" dirty="0" err="1">
                  <a:solidFill>
                    <a:srgbClr val="FF0000"/>
                  </a:solidFill>
                  <a:latin typeface="Calibri"/>
                </a:rPr>
                <a:t>stdio.h</a:t>
              </a:r>
              <a:r>
                <a:rPr lang="en-US" sz="2800" dirty="0">
                  <a:solidFill>
                    <a:srgbClr val="FF0000"/>
                  </a:solidFill>
                  <a:latin typeface="Calibri"/>
                </a:rPr>
                <a:t>&gt;</a:t>
              </a:r>
              <a:endParaRPr lang="en-US"/>
            </a:p>
            <a:p>
              <a:pPr algn="just"/>
              <a:r>
                <a:rPr lang="en-US" sz="2800" dirty="0">
                  <a:solidFill>
                    <a:srgbClr val="FF0000"/>
                  </a:solidFill>
                  <a:latin typeface="Calibri"/>
                </a:rPr>
                <a:t> int main ()</a:t>
              </a:r>
            </a:p>
            <a:p>
              <a:pPr algn="just"/>
              <a:r>
                <a:rPr lang="en-US" sz="2800" dirty="0">
                  <a:solidFill>
                    <a:srgbClr val="FF0000"/>
                  </a:solidFill>
                  <a:latin typeface="Calibri"/>
                </a:rPr>
                <a:t> {</a:t>
              </a:r>
            </a:p>
            <a:p>
              <a:pPr algn="just"/>
              <a:r>
                <a:rPr lang="en-US" sz="2800" dirty="0">
                  <a:solidFill>
                    <a:srgbClr val="FF0000"/>
                  </a:solidFill>
                  <a:latin typeface="Calibri"/>
                </a:rPr>
                <a:t>      int a; </a:t>
              </a:r>
            </a:p>
            <a:p>
              <a:pPr algn="just"/>
              <a:endParaRPr lang="en-US" sz="2800" dirty="0">
                <a:solidFill>
                  <a:srgbClr val="FF0000"/>
                </a:solidFill>
                <a:latin typeface="Calibri"/>
              </a:endParaRPr>
            </a:p>
            <a:p>
              <a:pPr algn="just"/>
              <a:r>
                <a:rPr lang="en-US" sz="2800" dirty="0">
                  <a:solidFill>
                    <a:srgbClr val="FF0000"/>
                  </a:solidFill>
                  <a:latin typeface="Calibri"/>
                </a:rPr>
                <a:t>      /* for loop execution */ </a:t>
              </a:r>
              <a:endParaRPr lang="en-US" dirty="0"/>
            </a:p>
            <a:p>
              <a:pPr algn="just"/>
              <a:r>
                <a:rPr lang="en-US" sz="2800" dirty="0">
                  <a:solidFill>
                    <a:srgbClr val="FF0000"/>
                  </a:solidFill>
                  <a:latin typeface="Calibri"/>
                </a:rPr>
                <a:t>      for( a = 10; a &lt; 20; a = a + 1 )</a:t>
              </a:r>
            </a:p>
            <a:p>
              <a:pPr algn="just"/>
              <a:r>
                <a:rPr lang="en-US" sz="2800" dirty="0">
                  <a:solidFill>
                    <a:srgbClr val="FF0000"/>
                  </a:solidFill>
                  <a:latin typeface="Calibri"/>
                </a:rPr>
                <a:t>      { </a:t>
              </a:r>
            </a:p>
            <a:p>
              <a:pPr algn="just"/>
              <a:r>
                <a:rPr lang="en-US" sz="2800" dirty="0">
                  <a:solidFill>
                    <a:srgbClr val="FF0000"/>
                  </a:solidFill>
                  <a:latin typeface="Calibri"/>
                </a:rPr>
                <a:t>             </a:t>
              </a:r>
              <a:r>
                <a:rPr lang="en-US" sz="2800" dirty="0" err="1">
                  <a:solidFill>
                    <a:srgbClr val="FF0000"/>
                  </a:solidFill>
                  <a:latin typeface="Calibri"/>
                </a:rPr>
                <a:t>printf</a:t>
              </a:r>
              <a:r>
                <a:rPr lang="en-US" sz="2800" dirty="0">
                  <a:solidFill>
                    <a:srgbClr val="FF0000"/>
                  </a:solidFill>
                  <a:latin typeface="Calibri"/>
                </a:rPr>
                <a:t>("value of a: %d\n", a); </a:t>
              </a:r>
            </a:p>
            <a:p>
              <a:pPr algn="just"/>
              <a:r>
                <a:rPr lang="en-US" sz="2800" dirty="0">
                  <a:solidFill>
                    <a:srgbClr val="FF0000"/>
                  </a:solidFill>
                  <a:latin typeface="Calibri"/>
                </a:rPr>
                <a:t>       } </a:t>
              </a:r>
            </a:p>
            <a:p>
              <a:pPr algn="just"/>
              <a:endParaRPr lang="en-US" sz="2800" dirty="0">
                <a:solidFill>
                  <a:srgbClr val="FF0000"/>
                </a:solidFill>
                <a:latin typeface="Calibri"/>
              </a:endParaRPr>
            </a:p>
            <a:p>
              <a:pPr algn="just"/>
              <a:r>
                <a:rPr lang="en-US" sz="2800" dirty="0">
                  <a:solidFill>
                    <a:srgbClr val="FF0000"/>
                  </a:solidFill>
                  <a:latin typeface="Calibri"/>
                </a:rPr>
                <a:t>      return 0;</a:t>
              </a:r>
            </a:p>
            <a:p>
              <a:pPr algn="just"/>
              <a:r>
                <a:rPr lang="en-US" sz="2800" dirty="0">
                  <a:solidFill>
                    <a:srgbClr val="FF0000"/>
                  </a:solidFill>
                  <a:latin typeface="Calibri"/>
                </a:rPr>
                <a:t>}</a:t>
              </a:r>
            </a:p>
          </p:txBody>
        </p:sp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3BD842A3-B956-0C5C-EB53-40B452977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42480" y="2879702"/>
              <a:ext cx="2128747" cy="3115407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234074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66F3132C0A174482192A31A1A94C0E" ma:contentTypeVersion="16" ma:contentTypeDescription="Create a new document." ma:contentTypeScope="" ma:versionID="4ef22d0c0c2da0feb41adeacba50c2e4">
  <xsd:schema xmlns:xsd="http://www.w3.org/2001/XMLSchema" xmlns:xs="http://www.w3.org/2001/XMLSchema" xmlns:p="http://schemas.microsoft.com/office/2006/metadata/properties" xmlns:ns2="a9cb0940-a98a-4049-8fbc-77fa4bc64f72" xmlns:ns3="e25433df-cb09-43ae-b4e4-05fcd67c4243" targetNamespace="http://schemas.microsoft.com/office/2006/metadata/properties" ma:root="true" ma:fieldsID="288a1217800ed59de10dfc5ee7817848" ns2:_="" ns3:_="">
    <xsd:import namespace="a9cb0940-a98a-4049-8fbc-77fa4bc64f72"/>
    <xsd:import namespace="e25433df-cb09-43ae-b4e4-05fcd67c42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cb0940-a98a-4049-8fbc-77fa4bc64f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84a1fc2-ac44-4c96-80e4-54101d937b5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433df-cb09-43ae-b4e4-05fcd67c424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86698fd-1248-409e-ad7e-17284fa4c1b9}" ma:internalName="TaxCatchAll" ma:showField="CatchAllData" ma:web="e25433df-cb09-43ae-b4e4-05fcd67c42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765AF7-E6D2-45B2-A0C2-F983AAAA5B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cb0940-a98a-4049-8fbc-77fa4bc64f72"/>
    <ds:schemaRef ds:uri="e25433df-cb09-43ae-b4e4-05fcd67c42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D56E3D-4866-45F5-A363-725E42B121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19832</TotalTime>
  <Application>Microsoft Office PowerPoint</Application>
  <PresentationFormat>Custom</PresentationFormat>
  <Slides>14</Slides>
  <Notes>8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arif</dc:creator>
  <cp:keywords/>
  <dc:description/>
  <cp:lastModifiedBy/>
  <cp:revision>729</cp:revision>
  <cp:lastPrinted>1601-01-01T00:00:00Z</cp:lastPrinted>
  <dcterms:created xsi:type="dcterms:W3CDTF">2020-07-17T15:31:28Z</dcterms:created>
  <dcterms:modified xsi:type="dcterms:W3CDTF">2022-09-04T10:21:52Z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0x010100CE66F3132C0A174482192A31A1A94C0E</vt:lpwstr>
  </property>
  <property fmtid="{D5CDD505-2E9C-101B-9397-08002B2CF9AE}" pid="4" name="HiddenSlides">
    <vt:r8>0</vt:r8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r8>0</vt:r8>
  </property>
  <property fmtid="{D5CDD505-2E9C-101B-9397-08002B2CF9AE}" pid="8" name="Notes">
    <vt:r8>0</vt:r8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r8>2</vt:r8>
  </property>
</Properties>
</file>