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24"/>
  </p:notesMasterIdLst>
  <p:sldIdLst>
    <p:sldId id="256" r:id="rId5"/>
    <p:sldId id="257" r:id="rId6"/>
    <p:sldId id="258" r:id="rId7"/>
    <p:sldId id="278" r:id="rId8"/>
    <p:sldId id="279" r:id="rId9"/>
    <p:sldId id="259" r:id="rId10"/>
    <p:sldId id="260" r:id="rId11"/>
    <p:sldId id="263" r:id="rId12"/>
    <p:sldId id="280" r:id="rId13"/>
    <p:sldId id="266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81" r:id="rId23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C867F-42DC-47C2-B0ED-9FF78A736E2F}" v="1438" dt="2022-09-09T07:23:37.870"/>
    <p1510:client id="{CDDCC07E-26BD-4180-BAFE-09586F301842}" v="1221" dt="2022-09-02T11:42:31.609"/>
    <p1510:client id="{D6F2A442-2495-44F0-92B5-B0AD97BEDC7F}" v="838" dt="2022-09-09T09:35:36.795"/>
    <p1510:client id="{E0C927EC-D7A7-4204-930B-3488B9186BB2}" v="343" dt="2022-09-09T15:05:42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E0C927EC-D7A7-4204-930B-3488B9186BB2}"/>
    <pc:docChg chg="delSld modSld">
      <pc:chgData name="Natarajan S" userId="S::natarajan.s@phytecembedded.in::59a67d74-5fe0-4788-b5dc-2892eb7f0011" providerId="AD" clId="Web-{E0C927EC-D7A7-4204-930B-3488B9186BB2}" dt="2022-09-09T15:05:42.281" v="225"/>
      <pc:docMkLst>
        <pc:docMk/>
      </pc:docMkLst>
      <pc:sldChg chg="modSp">
        <pc:chgData name="Natarajan S" userId="S::natarajan.s@phytecembedded.in::59a67d74-5fe0-4788-b5dc-2892eb7f0011" providerId="AD" clId="Web-{E0C927EC-D7A7-4204-930B-3488B9186BB2}" dt="2022-09-09T15:04:57.092" v="202" actId="1076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E0C927EC-D7A7-4204-930B-3488B9186BB2}" dt="2022-09-09T15:04:57.092" v="202" actId="1076"/>
          <ac:spMkLst>
            <pc:docMk/>
            <pc:sldMk cId="0" sldId="257"/>
            <ac:spMk id="5123" creationId="{2F0D4725-C856-F032-F979-8CEB08E93B15}"/>
          </ac:spMkLst>
        </pc:spChg>
      </pc:sldChg>
      <pc:sldChg chg="modSp">
        <pc:chgData name="Natarajan S" userId="S::natarajan.s@phytecembedded.in::59a67d74-5fe0-4788-b5dc-2892eb7f0011" providerId="AD" clId="Web-{E0C927EC-D7A7-4204-930B-3488B9186BB2}" dt="2022-09-09T14:49:43.461" v="23" actId="20577"/>
        <pc:sldMkLst>
          <pc:docMk/>
          <pc:sldMk cId="0" sldId="259"/>
        </pc:sldMkLst>
        <pc:spChg chg="mod">
          <ac:chgData name="Natarajan S" userId="S::natarajan.s@phytecembedded.in::59a67d74-5fe0-4788-b5dc-2892eb7f0011" providerId="AD" clId="Web-{E0C927EC-D7A7-4204-930B-3488B9186BB2}" dt="2022-09-09T14:49:43.461" v="23" actId="20577"/>
          <ac:spMkLst>
            <pc:docMk/>
            <pc:sldMk cId="0" sldId="259"/>
            <ac:spMk id="7169" creationId="{D62BF2CA-D31F-60BA-F03D-D99E3E44F3CC}"/>
          </ac:spMkLst>
        </pc:spChg>
      </pc:sldChg>
      <pc:sldChg chg="modSp">
        <pc:chgData name="Natarajan S" userId="S::natarajan.s@phytecembedded.in::59a67d74-5fe0-4788-b5dc-2892eb7f0011" providerId="AD" clId="Web-{E0C927EC-D7A7-4204-930B-3488B9186BB2}" dt="2022-09-09T14:50:43.306" v="25" actId="14100"/>
        <pc:sldMkLst>
          <pc:docMk/>
          <pc:sldMk cId="0" sldId="266"/>
        </pc:sldMkLst>
        <pc:spChg chg="mod">
          <ac:chgData name="Natarajan S" userId="S::natarajan.s@phytecembedded.in::59a67d74-5fe0-4788-b5dc-2892eb7f0011" providerId="AD" clId="Web-{E0C927EC-D7A7-4204-930B-3488B9186BB2}" dt="2022-09-09T14:50:43.306" v="25" actId="14100"/>
          <ac:spMkLst>
            <pc:docMk/>
            <pc:sldMk cId="0" sldId="266"/>
            <ac:spMk id="14339" creationId="{61539F0D-BBDB-B480-C233-EBF0CB485297}"/>
          </ac:spMkLst>
        </pc:spChg>
      </pc:sldChg>
      <pc:sldChg chg="modSp">
        <pc:chgData name="Natarajan S" userId="S::natarajan.s@phytecembedded.in::59a67d74-5fe0-4788-b5dc-2892eb7f0011" providerId="AD" clId="Web-{E0C927EC-D7A7-4204-930B-3488B9186BB2}" dt="2022-09-09T14:51:01.462" v="26" actId="20577"/>
        <pc:sldMkLst>
          <pc:docMk/>
          <pc:sldMk cId="0" sldId="268"/>
        </pc:sldMkLst>
        <pc:spChg chg="mod">
          <ac:chgData name="Natarajan S" userId="S::natarajan.s@phytecembedded.in::59a67d74-5fe0-4788-b5dc-2892eb7f0011" providerId="AD" clId="Web-{E0C927EC-D7A7-4204-930B-3488B9186BB2}" dt="2022-09-09T14:51:01.462" v="26" actId="20577"/>
          <ac:spMkLst>
            <pc:docMk/>
            <pc:sldMk cId="0" sldId="268"/>
            <ac:spMk id="16385" creationId="{C5308686-BE65-536A-DE96-E040EA6E6824}"/>
          </ac:spMkLst>
        </pc:spChg>
      </pc:sldChg>
      <pc:sldChg chg="modSp">
        <pc:chgData name="Natarajan S" userId="S::natarajan.s@phytecembedded.in::59a67d74-5fe0-4788-b5dc-2892eb7f0011" providerId="AD" clId="Web-{E0C927EC-D7A7-4204-930B-3488B9186BB2}" dt="2022-09-09T15:04:26.388" v="188" actId="20577"/>
        <pc:sldMkLst>
          <pc:docMk/>
          <pc:sldMk cId="0" sldId="271"/>
        </pc:sldMkLst>
        <pc:spChg chg="mod">
          <ac:chgData name="Natarajan S" userId="S::natarajan.s@phytecembedded.in::59a67d74-5fe0-4788-b5dc-2892eb7f0011" providerId="AD" clId="Web-{E0C927EC-D7A7-4204-930B-3488B9186BB2}" dt="2022-09-09T15:04:26.388" v="188" actId="20577"/>
          <ac:spMkLst>
            <pc:docMk/>
            <pc:sldMk cId="0" sldId="271"/>
            <ac:spMk id="19457" creationId="{38E0C7AC-B07F-F805-55E0-AA949546BDB0}"/>
          </ac:spMkLst>
        </pc:spChg>
      </pc:sldChg>
      <pc:sldChg chg="modSp">
        <pc:chgData name="Natarajan S" userId="S::natarajan.s@phytecembedded.in::59a67d74-5fe0-4788-b5dc-2892eb7f0011" providerId="AD" clId="Web-{E0C927EC-D7A7-4204-930B-3488B9186BB2}" dt="2022-09-09T15:04:20.607" v="180" actId="20577"/>
        <pc:sldMkLst>
          <pc:docMk/>
          <pc:sldMk cId="0" sldId="272"/>
        </pc:sldMkLst>
        <pc:spChg chg="mod">
          <ac:chgData name="Natarajan S" userId="S::natarajan.s@phytecembedded.in::59a67d74-5fe0-4788-b5dc-2892eb7f0011" providerId="AD" clId="Web-{E0C927EC-D7A7-4204-930B-3488B9186BB2}" dt="2022-09-09T15:04:20.607" v="180" actId="20577"/>
          <ac:spMkLst>
            <pc:docMk/>
            <pc:sldMk cId="0" sldId="272"/>
            <ac:spMk id="20481" creationId="{87ABD6CF-AB6A-CF0A-435C-D63F1B77657F}"/>
          </ac:spMkLst>
        </pc:spChg>
      </pc:sldChg>
      <pc:sldChg chg="modSp">
        <pc:chgData name="Natarajan S" userId="S::natarajan.s@phytecembedded.in::59a67d74-5fe0-4788-b5dc-2892eb7f0011" providerId="AD" clId="Web-{E0C927EC-D7A7-4204-930B-3488B9186BB2}" dt="2022-09-09T15:04:12.372" v="172" actId="20577"/>
        <pc:sldMkLst>
          <pc:docMk/>
          <pc:sldMk cId="0" sldId="274"/>
        </pc:sldMkLst>
        <pc:spChg chg="mod">
          <ac:chgData name="Natarajan S" userId="S::natarajan.s@phytecembedded.in::59a67d74-5fe0-4788-b5dc-2892eb7f0011" providerId="AD" clId="Web-{E0C927EC-D7A7-4204-930B-3488B9186BB2}" dt="2022-09-09T15:04:12.372" v="172" actId="20577"/>
          <ac:spMkLst>
            <pc:docMk/>
            <pc:sldMk cId="0" sldId="274"/>
            <ac:spMk id="4" creationId="{645E655D-956E-7353-ED88-4FC609E46A7C}"/>
          </ac:spMkLst>
        </pc:spChg>
      </pc:sldChg>
      <pc:sldChg chg="addSp delSp modSp">
        <pc:chgData name="Natarajan S" userId="S::natarajan.s@phytecembedded.in::59a67d74-5fe0-4788-b5dc-2892eb7f0011" providerId="AD" clId="Web-{E0C927EC-D7A7-4204-930B-3488B9186BB2}" dt="2022-09-09T14:48:23.255" v="17" actId="1076"/>
        <pc:sldMkLst>
          <pc:docMk/>
          <pc:sldMk cId="0" sldId="275"/>
        </pc:sldMkLst>
        <pc:spChg chg="add mod">
          <ac:chgData name="Natarajan S" userId="S::natarajan.s@phytecembedded.in::59a67d74-5fe0-4788-b5dc-2892eb7f0011" providerId="AD" clId="Web-{E0C927EC-D7A7-4204-930B-3488B9186BB2}" dt="2022-09-09T14:48:23.255" v="17" actId="1076"/>
          <ac:spMkLst>
            <pc:docMk/>
            <pc:sldMk cId="0" sldId="275"/>
            <ac:spMk id="2" creationId="{6A02BB4E-417D-876E-665F-B5CEB8534863}"/>
          </ac:spMkLst>
        </pc:spChg>
        <pc:spChg chg="mod">
          <ac:chgData name="Natarajan S" userId="S::natarajan.s@phytecembedded.in::59a67d74-5fe0-4788-b5dc-2892eb7f0011" providerId="AD" clId="Web-{E0C927EC-D7A7-4204-930B-3488B9186BB2}" dt="2022-09-09T14:48:12.911" v="13" actId="1076"/>
          <ac:spMkLst>
            <pc:docMk/>
            <pc:sldMk cId="0" sldId="275"/>
            <ac:spMk id="3" creationId="{23B3BD7B-68D7-C73B-FE77-B1AEDBFEEA2F}"/>
          </ac:spMkLst>
        </pc:spChg>
        <pc:spChg chg="del">
          <ac:chgData name="Natarajan S" userId="S::natarajan.s@phytecembedded.in::59a67d74-5fe0-4788-b5dc-2892eb7f0011" providerId="AD" clId="Web-{E0C927EC-D7A7-4204-930B-3488B9186BB2}" dt="2022-09-09T14:47:33.832" v="0"/>
          <ac:spMkLst>
            <pc:docMk/>
            <pc:sldMk cId="0" sldId="275"/>
            <ac:spMk id="4" creationId="{5B94D959-8B1E-D93D-22FF-D8FDF993A9E7}"/>
          </ac:spMkLst>
        </pc:spChg>
      </pc:sldChg>
      <pc:sldChg chg="modSp">
        <pc:chgData name="Natarajan S" userId="S::natarajan.s@phytecembedded.in::59a67d74-5fe0-4788-b5dc-2892eb7f0011" providerId="AD" clId="Web-{E0C927EC-D7A7-4204-930B-3488B9186BB2}" dt="2022-09-09T15:04:32.123" v="193" actId="20577"/>
        <pc:sldMkLst>
          <pc:docMk/>
          <pc:sldMk cId="0" sldId="276"/>
        </pc:sldMkLst>
        <pc:spChg chg="mod">
          <ac:chgData name="Natarajan S" userId="S::natarajan.s@phytecembedded.in::59a67d74-5fe0-4788-b5dc-2892eb7f0011" providerId="AD" clId="Web-{E0C927EC-D7A7-4204-930B-3488B9186BB2}" dt="2022-09-09T15:04:32.123" v="193" actId="20577"/>
          <ac:spMkLst>
            <pc:docMk/>
            <pc:sldMk cId="0" sldId="276"/>
            <ac:spMk id="24577" creationId="{49DB84E9-FB2D-6944-FAA3-07B47F377BA9}"/>
          </ac:spMkLst>
        </pc:spChg>
      </pc:sldChg>
      <pc:sldChg chg="addSp modSp">
        <pc:chgData name="Natarajan S" userId="S::natarajan.s@phytecembedded.in::59a67d74-5fe0-4788-b5dc-2892eb7f0011" providerId="AD" clId="Web-{E0C927EC-D7A7-4204-930B-3488B9186BB2}" dt="2022-09-09T15:04:42.873" v="194" actId="20577"/>
        <pc:sldMkLst>
          <pc:docMk/>
          <pc:sldMk cId="3390697544" sldId="277"/>
        </pc:sldMkLst>
        <pc:spChg chg="add mod">
          <ac:chgData name="Natarajan S" userId="S::natarajan.s@phytecembedded.in::59a67d74-5fe0-4788-b5dc-2892eb7f0011" providerId="AD" clId="Web-{E0C927EC-D7A7-4204-930B-3488B9186BB2}" dt="2022-09-09T15:04:42.873" v="194" actId="20577"/>
          <ac:spMkLst>
            <pc:docMk/>
            <pc:sldMk cId="3390697544" sldId="277"/>
            <ac:spMk id="3" creationId="{2320BCBD-6242-165B-ABBB-030DF1ED3508}"/>
          </ac:spMkLst>
        </pc:spChg>
        <pc:spChg chg="add mod">
          <ac:chgData name="Natarajan S" userId="S::natarajan.s@phytecembedded.in::59a67d74-5fe0-4788-b5dc-2892eb7f0011" providerId="AD" clId="Web-{E0C927EC-D7A7-4204-930B-3488B9186BB2}" dt="2022-09-09T14:54:45.327" v="53" actId="1076"/>
          <ac:spMkLst>
            <pc:docMk/>
            <pc:sldMk cId="3390697544" sldId="277"/>
            <ac:spMk id="4" creationId="{A948E63F-4A64-3ABC-6EEE-F2CC75BA9705}"/>
          </ac:spMkLst>
        </pc:spChg>
        <pc:spChg chg="add mod">
          <ac:chgData name="Natarajan S" userId="S::natarajan.s@phytecembedded.in::59a67d74-5fe0-4788-b5dc-2892eb7f0011" providerId="AD" clId="Web-{E0C927EC-D7A7-4204-930B-3488B9186BB2}" dt="2022-09-09T15:01:37.650" v="91" actId="1076"/>
          <ac:spMkLst>
            <pc:docMk/>
            <pc:sldMk cId="3390697544" sldId="277"/>
            <ac:spMk id="5" creationId="{D6B7F323-713A-797B-C18E-DBA0369704C8}"/>
          </ac:spMkLst>
        </pc:spChg>
      </pc:sldChg>
      <pc:sldChg chg="addSp modSp">
        <pc:chgData name="Natarajan S" userId="S::natarajan.s@phytecembedded.in::59a67d74-5fe0-4788-b5dc-2892eb7f0011" providerId="AD" clId="Web-{E0C927EC-D7A7-4204-930B-3488B9186BB2}" dt="2022-09-09T15:05:34.468" v="222" actId="1076"/>
        <pc:sldMkLst>
          <pc:docMk/>
          <pc:sldMk cId="981147845" sldId="281"/>
        </pc:sldMkLst>
        <pc:spChg chg="add mod">
          <ac:chgData name="Natarajan S" userId="S::natarajan.s@phytecembedded.in::59a67d74-5fe0-4788-b5dc-2892eb7f0011" providerId="AD" clId="Web-{E0C927EC-D7A7-4204-930B-3488B9186BB2}" dt="2022-09-09T15:05:34.468" v="222" actId="1076"/>
          <ac:spMkLst>
            <pc:docMk/>
            <pc:sldMk cId="981147845" sldId="281"/>
            <ac:spMk id="2" creationId="{BFD12162-119F-2F6D-1BF3-AD49844EC662}"/>
          </ac:spMkLst>
        </pc:spChg>
      </pc:sldChg>
      <pc:sldChg chg="del">
        <pc:chgData name="Natarajan S" userId="S::natarajan.s@phytecembedded.in::59a67d74-5fe0-4788-b5dc-2892eb7f0011" providerId="AD" clId="Web-{E0C927EC-D7A7-4204-930B-3488B9186BB2}" dt="2022-09-09T15:05:38.640" v="223"/>
        <pc:sldMkLst>
          <pc:docMk/>
          <pc:sldMk cId="2083622882" sldId="282"/>
        </pc:sldMkLst>
      </pc:sldChg>
      <pc:sldChg chg="del">
        <pc:chgData name="Natarajan S" userId="S::natarajan.s@phytecembedded.in::59a67d74-5fe0-4788-b5dc-2892eb7f0011" providerId="AD" clId="Web-{E0C927EC-D7A7-4204-930B-3488B9186BB2}" dt="2022-09-09T15:05:39.046" v="224"/>
        <pc:sldMkLst>
          <pc:docMk/>
          <pc:sldMk cId="3270062862" sldId="283"/>
        </pc:sldMkLst>
      </pc:sldChg>
      <pc:sldChg chg="del">
        <pc:chgData name="Natarajan S" userId="S::natarajan.s@phytecembedded.in::59a67d74-5fe0-4788-b5dc-2892eb7f0011" providerId="AD" clId="Web-{E0C927EC-D7A7-4204-930B-3488B9186BB2}" dt="2022-09-09T15:05:42.281" v="225"/>
        <pc:sldMkLst>
          <pc:docMk/>
          <pc:sldMk cId="2914297356" sldId="284"/>
        </pc:sldMkLst>
      </pc:sldChg>
    </pc:docChg>
  </pc:docChgLst>
  <pc:docChgLst>
    <pc:chgData name="Natarajan S" userId="S::natarajan.s@phytecembedded.in::59a67d74-5fe0-4788-b5dc-2892eb7f0011" providerId="AD" clId="Web-{CDDCC07E-26BD-4180-BAFE-09586F301842}"/>
    <pc:docChg chg="addSld delSld modSld">
      <pc:chgData name="Natarajan S" userId="S::natarajan.s@phytecembedded.in::59a67d74-5fe0-4788-b5dc-2892eb7f0011" providerId="AD" clId="Web-{CDDCC07E-26BD-4180-BAFE-09586F301842}" dt="2022-09-02T11:42:31.609" v="1159"/>
      <pc:docMkLst>
        <pc:docMk/>
      </pc:docMkLst>
      <pc:sldChg chg="modSp">
        <pc:chgData name="Natarajan S" userId="S::natarajan.s@phytecembedded.in::59a67d74-5fe0-4788-b5dc-2892eb7f0011" providerId="AD" clId="Web-{CDDCC07E-26BD-4180-BAFE-09586F301842}" dt="2022-09-02T10:20:55.445" v="10" actId="14100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CDDCC07E-26BD-4180-BAFE-09586F301842}" dt="2022-09-02T10:20:55.445" v="10" actId="14100"/>
          <ac:spMkLst>
            <pc:docMk/>
            <pc:sldMk cId="0" sldId="256"/>
            <ac:spMk id="4097" creationId="{848335D9-AEDB-C5A1-65B4-979D3F60BF18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0:21:32.899" v="14" actId="20577"/>
        <pc:sldMkLst>
          <pc:docMk/>
          <pc:sldMk cId="0" sldId="257"/>
        </pc:sldMkLst>
        <pc:spChg chg="del">
          <ac:chgData name="Natarajan S" userId="S::natarajan.s@phytecembedded.in::59a67d74-5fe0-4788-b5dc-2892eb7f0011" providerId="AD" clId="Web-{CDDCC07E-26BD-4180-BAFE-09586F301842}" dt="2022-09-02T10:21:16.992" v="11"/>
          <ac:spMkLst>
            <pc:docMk/>
            <pc:sldMk cId="0" sldId="257"/>
            <ac:spMk id="5122" creationId="{0C543472-F2AD-44A0-CCC3-09BF867DA7B7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0:21:32.899" v="14" actId="20577"/>
          <ac:spMkLst>
            <pc:docMk/>
            <pc:sldMk cId="0" sldId="257"/>
            <ac:spMk id="5123" creationId="{2F0D4725-C856-F032-F979-8CEB08E93B15}"/>
          </ac:spMkLst>
        </pc:spChg>
      </pc:sldChg>
      <pc:sldChg chg="addSp delSp modSp">
        <pc:chgData name="Natarajan S" userId="S::natarajan.s@phytecembedded.in::59a67d74-5fe0-4788-b5dc-2892eb7f0011" providerId="AD" clId="Web-{CDDCC07E-26BD-4180-BAFE-09586F301842}" dt="2022-09-02T10:34:37.772" v="327" actId="20577"/>
        <pc:sldMkLst>
          <pc:docMk/>
          <pc:sldMk cId="0" sldId="258"/>
        </pc:sldMkLst>
        <pc:spChg chg="add del mod">
          <ac:chgData name="Natarajan S" userId="S::natarajan.s@phytecembedded.in::59a67d74-5fe0-4788-b5dc-2892eb7f0011" providerId="AD" clId="Web-{CDDCC07E-26BD-4180-BAFE-09586F301842}" dt="2022-09-02T10:27:50.249" v="182"/>
          <ac:spMkLst>
            <pc:docMk/>
            <pc:sldMk cId="0" sldId="258"/>
            <ac:spMk id="2" creationId="{03FDDDEB-F693-629E-F312-2067D09A28B1}"/>
          </ac:spMkLst>
        </pc:spChg>
        <pc:spChg chg="add mod">
          <ac:chgData name="Natarajan S" userId="S::natarajan.s@phytecembedded.in::59a67d74-5fe0-4788-b5dc-2892eb7f0011" providerId="AD" clId="Web-{CDDCC07E-26BD-4180-BAFE-09586F301842}" dt="2022-09-02T10:34:37.772" v="327" actId="20577"/>
          <ac:spMkLst>
            <pc:docMk/>
            <pc:sldMk cId="0" sldId="258"/>
            <ac:spMk id="3" creationId="{1F7A047A-A0FC-C778-8730-68711CA7E3F3}"/>
          </ac:spMkLst>
        </pc:spChg>
        <pc:spChg chg="add del">
          <ac:chgData name="Natarajan S" userId="S::natarajan.s@phytecembedded.in::59a67d74-5fe0-4788-b5dc-2892eb7f0011" providerId="AD" clId="Web-{CDDCC07E-26BD-4180-BAFE-09586F301842}" dt="2022-09-02T10:28:11.281" v="191"/>
          <ac:spMkLst>
            <pc:docMk/>
            <pc:sldMk cId="0" sldId="258"/>
            <ac:spMk id="6146" creationId="{9DF99C74-D9E1-A34F-EC8E-091AA4ED45F1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0:32:47.004" v="299" actId="1076"/>
          <ac:spMkLst>
            <pc:docMk/>
            <pc:sldMk cId="0" sldId="258"/>
            <ac:spMk id="6147" creationId="{8FE61C43-8F5F-9AF8-07D6-AE18CED92F09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0:38:25.292" v="390" actId="20577"/>
        <pc:sldMkLst>
          <pc:docMk/>
          <pc:sldMk cId="0" sldId="259"/>
        </pc:sldMkLst>
        <pc:spChg chg="del">
          <ac:chgData name="Natarajan S" userId="S::natarajan.s@phytecembedded.in::59a67d74-5fe0-4788-b5dc-2892eb7f0011" providerId="AD" clId="Web-{CDDCC07E-26BD-4180-BAFE-09586F301842}" dt="2022-09-02T10:34:52.553" v="329"/>
          <ac:spMkLst>
            <pc:docMk/>
            <pc:sldMk cId="0" sldId="259"/>
            <ac:spMk id="7170" creationId="{0ED7ACF1-D58A-31E1-89F1-C15A23995388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0:38:25.292" v="390" actId="20577"/>
          <ac:spMkLst>
            <pc:docMk/>
            <pc:sldMk cId="0" sldId="259"/>
            <ac:spMk id="7171" creationId="{DF60742D-9B79-BC44-795C-3F118BEA64B9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0:43:35.141" v="489" actId="1076"/>
        <pc:sldMkLst>
          <pc:docMk/>
          <pc:sldMk cId="0" sldId="260"/>
        </pc:sldMkLst>
        <pc:spChg chg="del">
          <ac:chgData name="Natarajan S" userId="S::natarajan.s@phytecembedded.in::59a67d74-5fe0-4788-b5dc-2892eb7f0011" providerId="AD" clId="Web-{CDDCC07E-26BD-4180-BAFE-09586F301842}" dt="2022-09-02T10:38:38.417" v="392"/>
          <ac:spMkLst>
            <pc:docMk/>
            <pc:sldMk cId="0" sldId="260"/>
            <ac:spMk id="8194" creationId="{BF0C3F8C-15D9-7942-DA28-88A467DCC6CF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0:43:35.141" v="489" actId="1076"/>
          <ac:spMkLst>
            <pc:docMk/>
            <pc:sldMk cId="0" sldId="260"/>
            <ac:spMk id="8195" creationId="{40C919FC-1D95-266E-17DB-977BD54AB162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0:48:01.489" v="558" actId="14100"/>
        <pc:sldMkLst>
          <pc:docMk/>
          <pc:sldMk cId="0" sldId="261"/>
        </pc:sldMkLst>
        <pc:spChg chg="del">
          <ac:chgData name="Natarajan S" userId="S::natarajan.s@phytecembedded.in::59a67d74-5fe0-4788-b5dc-2892eb7f0011" providerId="AD" clId="Web-{CDDCC07E-26BD-4180-BAFE-09586F301842}" dt="2022-09-02T10:44:16.751" v="492"/>
          <ac:spMkLst>
            <pc:docMk/>
            <pc:sldMk cId="0" sldId="261"/>
            <ac:spMk id="9218" creationId="{F9992723-2973-90A9-E5BF-9EADB7999176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0:48:01.489" v="558" actId="14100"/>
          <ac:spMkLst>
            <pc:docMk/>
            <pc:sldMk cId="0" sldId="261"/>
            <ac:spMk id="9219" creationId="{82EB0D25-48AD-005F-72E0-D9A5325C76E0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0:50:18.695" v="632" actId="1076"/>
        <pc:sldMkLst>
          <pc:docMk/>
          <pc:sldMk cId="0" sldId="262"/>
        </pc:sldMkLst>
        <pc:spChg chg="del">
          <ac:chgData name="Natarajan S" userId="S::natarajan.s@phytecembedded.in::59a67d74-5fe0-4788-b5dc-2892eb7f0011" providerId="AD" clId="Web-{CDDCC07E-26BD-4180-BAFE-09586F301842}" dt="2022-09-02T10:48:19.286" v="560"/>
          <ac:spMkLst>
            <pc:docMk/>
            <pc:sldMk cId="0" sldId="262"/>
            <ac:spMk id="10242" creationId="{E86AAF75-056F-1834-6284-B3751923F2D0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0:50:18.695" v="632" actId="1076"/>
          <ac:spMkLst>
            <pc:docMk/>
            <pc:sldMk cId="0" sldId="262"/>
            <ac:spMk id="10243" creationId="{4F416956-3E2B-3BBF-AE41-2B56DE831434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0:57:47.577" v="646"/>
        <pc:sldMkLst>
          <pc:docMk/>
          <pc:sldMk cId="0" sldId="263"/>
        </pc:sldMkLst>
        <pc:spChg chg="del">
          <ac:chgData name="Natarajan S" userId="S::natarajan.s@phytecembedded.in::59a67d74-5fe0-4788-b5dc-2892eb7f0011" providerId="AD" clId="Web-{CDDCC07E-26BD-4180-BAFE-09586F301842}" dt="2022-09-02T10:51:43.743" v="634"/>
          <ac:spMkLst>
            <pc:docMk/>
            <pc:sldMk cId="0" sldId="263"/>
            <ac:spMk id="11266" creationId="{7BD457EE-E8BA-C7C3-0B88-19D60AE30757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0:57:47.577" v="646"/>
          <ac:spMkLst>
            <pc:docMk/>
            <pc:sldMk cId="0" sldId="263"/>
            <ac:spMk id="11267" creationId="{2122DB6D-0783-220F-B3CE-678F0ACFFD56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03:30.287" v="674" actId="20577"/>
        <pc:sldMkLst>
          <pc:docMk/>
          <pc:sldMk cId="0" sldId="264"/>
        </pc:sldMkLst>
        <pc:spChg chg="mod">
          <ac:chgData name="Natarajan S" userId="S::natarajan.s@phytecembedded.in::59a67d74-5fe0-4788-b5dc-2892eb7f0011" providerId="AD" clId="Web-{CDDCC07E-26BD-4180-BAFE-09586F301842}" dt="2022-09-02T11:03:30.287" v="674" actId="20577"/>
          <ac:spMkLst>
            <pc:docMk/>
            <pc:sldMk cId="0" sldId="264"/>
            <ac:spMk id="12289" creationId="{F7B5D08F-9969-64B8-BC5A-CB4B576538E4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0:58:30.047" v="650"/>
          <ac:spMkLst>
            <pc:docMk/>
            <pc:sldMk cId="0" sldId="264"/>
            <ac:spMk id="12290" creationId="{6AE9E218-7CA8-F69B-1054-3A081CF283BA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03:06.224" v="673" actId="14100"/>
          <ac:spMkLst>
            <pc:docMk/>
            <pc:sldMk cId="0" sldId="264"/>
            <ac:spMk id="12291" creationId="{F976C304-B3E9-0EA8-A1BE-FBEBD40AF952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05:25.960" v="707"/>
        <pc:sldMkLst>
          <pc:docMk/>
          <pc:sldMk cId="0" sldId="265"/>
        </pc:sldMkLst>
        <pc:spChg chg="mod">
          <ac:chgData name="Natarajan S" userId="S::natarajan.s@phytecembedded.in::59a67d74-5fe0-4788-b5dc-2892eb7f0011" providerId="AD" clId="Web-{CDDCC07E-26BD-4180-BAFE-09586F301842}" dt="2022-09-02T11:03:49.412" v="676" actId="20577"/>
          <ac:spMkLst>
            <pc:docMk/>
            <pc:sldMk cId="0" sldId="265"/>
            <ac:spMk id="13313" creationId="{EA243387-F616-9ED6-EBF3-BC9F77922BAD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04:00.912" v="678"/>
          <ac:spMkLst>
            <pc:docMk/>
            <pc:sldMk cId="0" sldId="265"/>
            <ac:spMk id="13314" creationId="{576A900C-DCB3-BBAA-7F1E-4FFDA80B14D7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05:25.960" v="707"/>
          <ac:spMkLst>
            <pc:docMk/>
            <pc:sldMk cId="0" sldId="265"/>
            <ac:spMk id="13315" creationId="{1084E73C-8240-0405-946C-3F6D3E1EF373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11:43.530" v="791" actId="1076"/>
        <pc:sldMkLst>
          <pc:docMk/>
          <pc:sldMk cId="0" sldId="266"/>
        </pc:sldMkLst>
        <pc:spChg chg="del">
          <ac:chgData name="Natarajan S" userId="S::natarajan.s@phytecembedded.in::59a67d74-5fe0-4788-b5dc-2892eb7f0011" providerId="AD" clId="Web-{CDDCC07E-26BD-4180-BAFE-09586F301842}" dt="2022-09-02T11:06:23.227" v="715"/>
          <ac:spMkLst>
            <pc:docMk/>
            <pc:sldMk cId="0" sldId="266"/>
            <ac:spMk id="14338" creationId="{14F75B51-6B08-CE3F-593F-2436F4084C40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05:40.804" v="708" actId="20577"/>
          <ac:spMkLst>
            <pc:docMk/>
            <pc:sldMk cId="0" sldId="266"/>
            <ac:spMk id="14339" creationId="{61539F0D-BBDB-B480-C233-EBF0CB485297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11:43.530" v="791" actId="1076"/>
          <ac:spMkLst>
            <pc:docMk/>
            <pc:sldMk cId="0" sldId="266"/>
            <ac:spMk id="14340" creationId="{0FE80682-3EF2-8FFB-A34F-14D9298A14DA}"/>
          </ac:spMkLst>
        </pc:spChg>
      </pc:sldChg>
      <pc:sldChg chg="modSp">
        <pc:chgData name="Natarajan S" userId="S::natarajan.s@phytecembedded.in::59a67d74-5fe0-4788-b5dc-2892eb7f0011" providerId="AD" clId="Web-{CDDCC07E-26BD-4180-BAFE-09586F301842}" dt="2022-09-02T11:09:03.480" v="743" actId="1076"/>
        <pc:sldMkLst>
          <pc:docMk/>
          <pc:sldMk cId="0" sldId="267"/>
        </pc:sldMkLst>
        <pc:spChg chg="mod">
          <ac:chgData name="Natarajan S" userId="S::natarajan.s@phytecembedded.in::59a67d74-5fe0-4788-b5dc-2892eb7f0011" providerId="AD" clId="Web-{CDDCC07E-26BD-4180-BAFE-09586F301842}" dt="2022-09-02T11:09:03.480" v="743" actId="1076"/>
          <ac:spMkLst>
            <pc:docMk/>
            <pc:sldMk cId="0" sldId="267"/>
            <ac:spMk id="15363" creationId="{DF3FE27C-97D5-E676-4AD2-3869B468622F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11:58.670" v="793" actId="1076"/>
        <pc:sldMkLst>
          <pc:docMk/>
          <pc:sldMk cId="0" sldId="268"/>
        </pc:sldMkLst>
        <pc:spChg chg="mod">
          <ac:chgData name="Natarajan S" userId="S::natarajan.s@phytecembedded.in::59a67d74-5fe0-4788-b5dc-2892eb7f0011" providerId="AD" clId="Web-{CDDCC07E-26BD-4180-BAFE-09586F301842}" dt="2022-09-02T11:09:30.355" v="750" actId="20577"/>
          <ac:spMkLst>
            <pc:docMk/>
            <pc:sldMk cId="0" sldId="268"/>
            <ac:spMk id="16385" creationId="{C5308686-BE65-536A-DE96-E040EA6E6824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09:12.308" v="745"/>
          <ac:spMkLst>
            <pc:docMk/>
            <pc:sldMk cId="0" sldId="268"/>
            <ac:spMk id="16386" creationId="{CBA8229F-4BAD-82E2-4B1D-EA0BCA4F28AF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11:58.670" v="793" actId="1076"/>
          <ac:spMkLst>
            <pc:docMk/>
            <pc:sldMk cId="0" sldId="268"/>
            <ac:spMk id="16387" creationId="{8F9F1ABC-3053-4021-F5A8-8C7A4BBCA191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13:30.860" v="820" actId="14100"/>
        <pc:sldMkLst>
          <pc:docMk/>
          <pc:sldMk cId="0" sldId="269"/>
        </pc:sldMkLst>
        <pc:spChg chg="mod">
          <ac:chgData name="Natarajan S" userId="S::natarajan.s@phytecembedded.in::59a67d74-5fe0-4788-b5dc-2892eb7f0011" providerId="AD" clId="Web-{CDDCC07E-26BD-4180-BAFE-09586F301842}" dt="2022-09-02T11:12:42.515" v="805" actId="20577"/>
          <ac:spMkLst>
            <pc:docMk/>
            <pc:sldMk cId="0" sldId="269"/>
            <ac:spMk id="17409" creationId="{9DF7EA6A-54A7-7968-4E81-8633865BB3B4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12:13.389" v="795"/>
          <ac:spMkLst>
            <pc:docMk/>
            <pc:sldMk cId="0" sldId="269"/>
            <ac:spMk id="17410" creationId="{E9360318-4FE7-B39C-5861-D103BDD9494A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13:30.860" v="820" actId="14100"/>
          <ac:spMkLst>
            <pc:docMk/>
            <pc:sldMk cId="0" sldId="269"/>
            <ac:spMk id="17411" creationId="{F321F899-3350-61FC-2513-D46D1318CC79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16:02.940" v="851" actId="1076"/>
        <pc:sldMkLst>
          <pc:docMk/>
          <pc:sldMk cId="0" sldId="270"/>
        </pc:sldMkLst>
        <pc:spChg chg="mod">
          <ac:chgData name="Natarajan S" userId="S::natarajan.s@phytecembedded.in::59a67d74-5fe0-4788-b5dc-2892eb7f0011" providerId="AD" clId="Web-{CDDCC07E-26BD-4180-BAFE-09586F301842}" dt="2022-09-02T11:13:55.532" v="821" actId="20577"/>
          <ac:spMkLst>
            <pc:docMk/>
            <pc:sldMk cId="0" sldId="270"/>
            <ac:spMk id="18433" creationId="{ABAFDE7B-1333-AE9C-614C-A6A5E8D8A6F0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14:09.782" v="825"/>
          <ac:spMkLst>
            <pc:docMk/>
            <pc:sldMk cId="0" sldId="270"/>
            <ac:spMk id="18434" creationId="{4D5C92D6-3F47-85B5-9433-CD915B4FE9EA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14:07.391" v="824"/>
          <ac:spMkLst>
            <pc:docMk/>
            <pc:sldMk cId="0" sldId="270"/>
            <ac:spMk id="18435" creationId="{9B2653BB-EDAA-E9A6-C138-206E6104D87D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16:02.940" v="851" actId="1076"/>
          <ac:spMkLst>
            <pc:docMk/>
            <pc:sldMk cId="0" sldId="270"/>
            <ac:spMk id="18436" creationId="{E9BFE90A-0633-A296-A126-87E2C0CE4AF9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17:12.895" v="869" actId="1076"/>
        <pc:sldMkLst>
          <pc:docMk/>
          <pc:sldMk cId="0" sldId="271"/>
        </pc:sldMkLst>
        <pc:spChg chg="mod">
          <ac:chgData name="Natarajan S" userId="S::natarajan.s@phytecembedded.in::59a67d74-5fe0-4788-b5dc-2892eb7f0011" providerId="AD" clId="Web-{CDDCC07E-26BD-4180-BAFE-09586F301842}" dt="2022-09-02T11:16:11.253" v="852" actId="20577"/>
          <ac:spMkLst>
            <pc:docMk/>
            <pc:sldMk cId="0" sldId="271"/>
            <ac:spMk id="19457" creationId="{38E0C7AC-B07F-F805-55E0-AA949546BDB0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16:18.253" v="855"/>
          <ac:spMkLst>
            <pc:docMk/>
            <pc:sldMk cId="0" sldId="271"/>
            <ac:spMk id="19458" creationId="{FD45435E-FDD8-51F3-498F-6DC4A8700053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16:16.128" v="854"/>
          <ac:spMkLst>
            <pc:docMk/>
            <pc:sldMk cId="0" sldId="271"/>
            <ac:spMk id="19459" creationId="{27F32A46-3B05-0986-D358-3E1A3964966B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17:12.895" v="869" actId="1076"/>
          <ac:spMkLst>
            <pc:docMk/>
            <pc:sldMk cId="0" sldId="271"/>
            <ac:spMk id="19460" creationId="{01E5D9F6-CCEB-B5ED-C162-FABFB4907318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38:40.730" v="1120" actId="1076"/>
        <pc:sldMkLst>
          <pc:docMk/>
          <pc:sldMk cId="0" sldId="272"/>
        </pc:sldMkLst>
        <pc:spChg chg="mod">
          <ac:chgData name="Natarajan S" userId="S::natarajan.s@phytecembedded.in::59a67d74-5fe0-4788-b5dc-2892eb7f0011" providerId="AD" clId="Web-{CDDCC07E-26BD-4180-BAFE-09586F301842}" dt="2022-09-02T11:17:51.614" v="880" actId="20577"/>
          <ac:spMkLst>
            <pc:docMk/>
            <pc:sldMk cId="0" sldId="272"/>
            <ac:spMk id="20481" creationId="{87ABD6CF-AB6A-CF0A-435C-D63F1B77657F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17:21.207" v="871"/>
          <ac:spMkLst>
            <pc:docMk/>
            <pc:sldMk cId="0" sldId="272"/>
            <ac:spMk id="20482" creationId="{D909BE3B-5B12-CEBE-B5EB-AAA0F9DF5852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18:24.349" v="887" actId="1076"/>
          <ac:spMkLst>
            <pc:docMk/>
            <pc:sldMk cId="0" sldId="272"/>
            <ac:spMk id="20483" creationId="{B8637110-1E04-5470-DC93-761157F1F65D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38:40.730" v="1120" actId="1076"/>
          <ac:spMkLst>
            <pc:docMk/>
            <pc:sldMk cId="0" sldId="272"/>
            <ac:spMk id="20484" creationId="{3E3DDAFA-F9DF-B385-03A1-FC06E38F08DF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38:34.667" v="1118" actId="1076"/>
          <ac:spMkLst>
            <pc:docMk/>
            <pc:sldMk cId="0" sldId="272"/>
            <ac:spMk id="20485" creationId="{66BC43B4-B90A-8AD6-7080-91AD6CCC82F5}"/>
          </ac:spMkLst>
        </pc:spChg>
      </pc:sldChg>
      <pc:sldChg chg="delSp modSp">
        <pc:chgData name="Natarajan S" userId="S::natarajan.s@phytecembedded.in::59a67d74-5fe0-4788-b5dc-2892eb7f0011" providerId="AD" clId="Web-{CDDCC07E-26BD-4180-BAFE-09586F301842}" dt="2022-09-02T11:24:32.684" v="941" actId="20577"/>
        <pc:sldMkLst>
          <pc:docMk/>
          <pc:sldMk cId="0" sldId="273"/>
        </pc:sldMkLst>
        <pc:spChg chg="del">
          <ac:chgData name="Natarajan S" userId="S::natarajan.s@phytecembedded.in::59a67d74-5fe0-4788-b5dc-2892eb7f0011" providerId="AD" clId="Web-{CDDCC07E-26BD-4180-BAFE-09586F301842}" dt="2022-09-02T11:22:54.807" v="919"/>
          <ac:spMkLst>
            <pc:docMk/>
            <pc:sldMk cId="0" sldId="273"/>
            <ac:spMk id="21506" creationId="{77D0853B-0E04-4F32-997C-B39F8DA19B51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22:51.948" v="918"/>
          <ac:spMkLst>
            <pc:docMk/>
            <pc:sldMk cId="0" sldId="273"/>
            <ac:spMk id="21507" creationId="{1FF0CC5B-FC09-26BE-4762-0AB6124EB85D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24:32.684" v="941" actId="20577"/>
          <ac:spMkLst>
            <pc:docMk/>
            <pc:sldMk cId="0" sldId="273"/>
            <ac:spMk id="21508" creationId="{5521C726-63F5-6B0D-F918-AA214AD67AD4}"/>
          </ac:spMkLst>
        </pc:spChg>
      </pc:sldChg>
      <pc:sldChg chg="addSp delSp modSp">
        <pc:chgData name="Natarajan S" userId="S::natarajan.s@phytecembedded.in::59a67d74-5fe0-4788-b5dc-2892eb7f0011" providerId="AD" clId="Web-{CDDCC07E-26BD-4180-BAFE-09586F301842}" dt="2022-09-02T11:30:08.049" v="1010" actId="20577"/>
        <pc:sldMkLst>
          <pc:docMk/>
          <pc:sldMk cId="0" sldId="274"/>
        </pc:sldMkLst>
        <pc:spChg chg="mod">
          <ac:chgData name="Natarajan S" userId="S::natarajan.s@phytecembedded.in::59a67d74-5fe0-4788-b5dc-2892eb7f0011" providerId="AD" clId="Web-{CDDCC07E-26BD-4180-BAFE-09586F301842}" dt="2022-09-02T11:24:45.246" v="943" actId="20577"/>
          <ac:spMkLst>
            <pc:docMk/>
            <pc:sldMk cId="0" sldId="274"/>
            <ac:spMk id="22529" creationId="{1C1FD323-F58A-BDC5-344C-066A3A672C08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27:03.592" v="955"/>
          <ac:spMkLst>
            <pc:docMk/>
            <pc:sldMk cId="0" sldId="274"/>
            <ac:spMk id="22530" creationId="{5857E141-474C-F823-ADEC-97FB0B28A179}"/>
          </ac:spMkLst>
        </pc:spChg>
        <pc:spChg chg="del mod">
          <ac:chgData name="Natarajan S" userId="S::natarajan.s@phytecembedded.in::59a67d74-5fe0-4788-b5dc-2892eb7f0011" providerId="AD" clId="Web-{CDDCC07E-26BD-4180-BAFE-09586F301842}" dt="2022-09-02T11:25:43.029" v="949"/>
          <ac:spMkLst>
            <pc:docMk/>
            <pc:sldMk cId="0" sldId="274"/>
            <ac:spMk id="22531" creationId="{ECB3A6C7-A231-CE15-AD09-8CE553364665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30:08.049" v="1010" actId="20577"/>
          <ac:spMkLst>
            <pc:docMk/>
            <pc:sldMk cId="0" sldId="274"/>
            <ac:spMk id="22533" creationId="{013DC6F7-944F-E4EE-414A-1F2A2653B198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29:47.736" v="1009" actId="1076"/>
          <ac:spMkLst>
            <pc:docMk/>
            <pc:sldMk cId="0" sldId="274"/>
            <ac:spMk id="22534" creationId="{40C70A96-09EB-E434-14DE-CD54CEC51A68}"/>
          </ac:spMkLst>
        </pc:spChg>
        <pc:graphicFrameChg chg="del mod">
          <ac:chgData name="Natarajan S" userId="S::natarajan.s@phytecembedded.in::59a67d74-5fe0-4788-b5dc-2892eb7f0011" providerId="AD" clId="Web-{CDDCC07E-26BD-4180-BAFE-09586F301842}" dt="2022-09-02T11:26:54.483" v="954"/>
          <ac:graphicFrameMkLst>
            <pc:docMk/>
            <pc:sldMk cId="0" sldId="274"/>
            <ac:graphicFrameMk id="22532" creationId="{C418F1CA-ABCB-E1C7-3EBD-C2CDD5D43504}"/>
          </ac:graphicFrameMkLst>
        </pc:graphicFrameChg>
        <pc:picChg chg="add mod">
          <ac:chgData name="Natarajan S" userId="S::natarajan.s@phytecembedded.in::59a67d74-5fe0-4788-b5dc-2892eb7f0011" providerId="AD" clId="Web-{CDDCC07E-26BD-4180-BAFE-09586F301842}" dt="2022-09-02T11:29:41.048" v="1008" actId="1076"/>
          <ac:picMkLst>
            <pc:docMk/>
            <pc:sldMk cId="0" sldId="274"/>
            <ac:picMk id="2" creationId="{E0AAB6F0-2EBE-6F02-9375-16CBFC1C97C6}"/>
          </ac:picMkLst>
        </pc:picChg>
      </pc:sldChg>
      <pc:sldChg chg="addSp delSp modSp">
        <pc:chgData name="Natarajan S" userId="S::natarajan.s@phytecembedded.in::59a67d74-5fe0-4788-b5dc-2892eb7f0011" providerId="AD" clId="Web-{CDDCC07E-26BD-4180-BAFE-09586F301842}" dt="2022-09-02T11:38:09.823" v="1116" actId="1076"/>
        <pc:sldMkLst>
          <pc:docMk/>
          <pc:sldMk cId="0" sldId="275"/>
        </pc:sldMkLst>
        <pc:spChg chg="mod">
          <ac:chgData name="Natarajan S" userId="S::natarajan.s@phytecembedded.in::59a67d74-5fe0-4788-b5dc-2892eb7f0011" providerId="AD" clId="Web-{CDDCC07E-26BD-4180-BAFE-09586F301842}" dt="2022-09-02T11:31:03.112" v="1011" actId="20577"/>
          <ac:spMkLst>
            <pc:docMk/>
            <pc:sldMk cId="0" sldId="275"/>
            <ac:spMk id="23553" creationId="{8570BAE8-5016-560A-F075-62D469DD8BF6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31:13.331" v="1015"/>
          <ac:spMkLst>
            <pc:docMk/>
            <pc:sldMk cId="0" sldId="275"/>
            <ac:spMk id="23554" creationId="{F8E76EF0-9285-39C2-2B43-5E908F314D5E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31:10.675" v="1014"/>
          <ac:spMkLst>
            <pc:docMk/>
            <pc:sldMk cId="0" sldId="275"/>
            <ac:spMk id="23555" creationId="{799F809A-0366-42BF-7394-5E0A5FE22629}"/>
          </ac:spMkLst>
        </pc:spChg>
        <pc:spChg chg="mod ord">
          <ac:chgData name="Natarajan S" userId="S::natarajan.s@phytecembedded.in::59a67d74-5fe0-4788-b5dc-2892eb7f0011" providerId="AD" clId="Web-{CDDCC07E-26BD-4180-BAFE-09586F301842}" dt="2022-09-02T11:38:05.167" v="1115"/>
          <ac:spMkLst>
            <pc:docMk/>
            <pc:sldMk cId="0" sldId="275"/>
            <ac:spMk id="23556" creationId="{082A80A5-4854-6FDA-9473-47692B8ADBB2}"/>
          </ac:spMkLst>
        </pc:spChg>
        <pc:spChg chg="del mod">
          <ac:chgData name="Natarajan S" userId="S::natarajan.s@phytecembedded.in::59a67d74-5fe0-4788-b5dc-2892eb7f0011" providerId="AD" clId="Web-{CDDCC07E-26BD-4180-BAFE-09586F301842}" dt="2022-09-02T11:36:49.525" v="1103"/>
          <ac:spMkLst>
            <pc:docMk/>
            <pc:sldMk cId="0" sldId="275"/>
            <ac:spMk id="23557" creationId="{BDD86F9C-2EA9-DFED-D433-07CE2218F023}"/>
          </ac:spMkLst>
        </pc:spChg>
        <pc:picChg chg="add mod">
          <ac:chgData name="Natarajan S" userId="S::natarajan.s@phytecembedded.in::59a67d74-5fe0-4788-b5dc-2892eb7f0011" providerId="AD" clId="Web-{CDDCC07E-26BD-4180-BAFE-09586F301842}" dt="2022-09-02T11:38:09.823" v="1116" actId="1076"/>
          <ac:picMkLst>
            <pc:docMk/>
            <pc:sldMk cId="0" sldId="275"/>
            <ac:picMk id="2" creationId="{F39779A0-C71D-8D92-FC9C-B93FEDB3C228}"/>
          </ac:picMkLst>
        </pc:picChg>
      </pc:sldChg>
      <pc:sldChg chg="addSp delSp modSp">
        <pc:chgData name="Natarajan S" userId="S::natarajan.s@phytecembedded.in::59a67d74-5fe0-4788-b5dc-2892eb7f0011" providerId="AD" clId="Web-{CDDCC07E-26BD-4180-BAFE-09586F301842}" dt="2022-09-02T11:41:37.889" v="1157" actId="1076"/>
        <pc:sldMkLst>
          <pc:docMk/>
          <pc:sldMk cId="0" sldId="276"/>
        </pc:sldMkLst>
        <pc:spChg chg="mod">
          <ac:chgData name="Natarajan S" userId="S::natarajan.s@phytecembedded.in::59a67d74-5fe0-4788-b5dc-2892eb7f0011" providerId="AD" clId="Web-{CDDCC07E-26BD-4180-BAFE-09586F301842}" dt="2022-09-02T11:39:02.199" v="1122" actId="20577"/>
          <ac:spMkLst>
            <pc:docMk/>
            <pc:sldMk cId="0" sldId="276"/>
            <ac:spMk id="24577" creationId="{49DB84E9-FB2D-6944-FAA3-07B47F377BA9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39:15.293" v="1126"/>
          <ac:spMkLst>
            <pc:docMk/>
            <pc:sldMk cId="0" sldId="276"/>
            <ac:spMk id="24578" creationId="{03A7E668-C7D7-173B-F508-6E92AF24DAFD}"/>
          </ac:spMkLst>
        </pc:spChg>
        <pc:spChg chg="del">
          <ac:chgData name="Natarajan S" userId="S::natarajan.s@phytecembedded.in::59a67d74-5fe0-4788-b5dc-2892eb7f0011" providerId="AD" clId="Web-{CDDCC07E-26BD-4180-BAFE-09586F301842}" dt="2022-09-02T11:39:12.261" v="1125"/>
          <ac:spMkLst>
            <pc:docMk/>
            <pc:sldMk cId="0" sldId="276"/>
            <ac:spMk id="24579" creationId="{40F3AD8C-41AC-F33E-FB49-5185323643BE}"/>
          </ac:spMkLst>
        </pc:spChg>
        <pc:spChg chg="mod">
          <ac:chgData name="Natarajan S" userId="S::natarajan.s@phytecembedded.in::59a67d74-5fe0-4788-b5dc-2892eb7f0011" providerId="AD" clId="Web-{CDDCC07E-26BD-4180-BAFE-09586F301842}" dt="2022-09-02T11:41:33.623" v="1156" actId="14100"/>
          <ac:spMkLst>
            <pc:docMk/>
            <pc:sldMk cId="0" sldId="276"/>
            <ac:spMk id="24580" creationId="{8DDC1DD2-57B0-9F16-5EB5-B380F63645BD}"/>
          </ac:spMkLst>
        </pc:spChg>
        <pc:spChg chg="del mod">
          <ac:chgData name="Natarajan S" userId="S::natarajan.s@phytecembedded.in::59a67d74-5fe0-4788-b5dc-2892eb7f0011" providerId="AD" clId="Web-{CDDCC07E-26BD-4180-BAFE-09586F301842}" dt="2022-09-02T11:40:39.716" v="1140"/>
          <ac:spMkLst>
            <pc:docMk/>
            <pc:sldMk cId="0" sldId="276"/>
            <ac:spMk id="24581" creationId="{05B438D9-FF71-ACA3-308C-C1982195A85A}"/>
          </ac:spMkLst>
        </pc:spChg>
        <pc:picChg chg="add mod">
          <ac:chgData name="Natarajan S" userId="S::natarajan.s@phytecembedded.in::59a67d74-5fe0-4788-b5dc-2892eb7f0011" providerId="AD" clId="Web-{CDDCC07E-26BD-4180-BAFE-09586F301842}" dt="2022-09-02T11:41:37.889" v="1157" actId="1076"/>
          <ac:picMkLst>
            <pc:docMk/>
            <pc:sldMk cId="0" sldId="276"/>
            <ac:picMk id="2" creationId="{FE1FA1A5-4FC7-398A-86EA-E715B96A1BD5}"/>
          </ac:picMkLst>
        </pc:picChg>
      </pc:sldChg>
      <pc:sldChg chg="del">
        <pc:chgData name="Natarajan S" userId="S::natarajan.s@phytecembedded.in::59a67d74-5fe0-4788-b5dc-2892eb7f0011" providerId="AD" clId="Web-{CDDCC07E-26BD-4180-BAFE-09586F301842}" dt="2022-09-02T11:42:26.546" v="1158"/>
        <pc:sldMkLst>
          <pc:docMk/>
          <pc:sldMk cId="3390697544" sldId="277"/>
        </pc:sldMkLst>
      </pc:sldChg>
    </pc:docChg>
  </pc:docChgLst>
  <pc:docChgLst>
    <pc:chgData name="Natarajan S" userId="S::natarajan.s@phytecembedded.in::59a67d74-5fe0-4788-b5dc-2892eb7f0011" providerId="AD" clId="Web-{D6F2A442-2495-44F0-92B5-B0AD97BEDC7F}"/>
    <pc:docChg chg="addSld delSld modSld">
      <pc:chgData name="Natarajan S" userId="S::natarajan.s@phytecembedded.in::59a67d74-5fe0-4788-b5dc-2892eb7f0011" providerId="AD" clId="Web-{D6F2A442-2495-44F0-92B5-B0AD97BEDC7F}" dt="2022-09-09T09:35:36.795" v="560"/>
      <pc:docMkLst>
        <pc:docMk/>
      </pc:docMkLst>
      <pc:sldChg chg="modSp">
        <pc:chgData name="Natarajan S" userId="S::natarajan.s@phytecembedded.in::59a67d74-5fe0-4788-b5dc-2892eb7f0011" providerId="AD" clId="Web-{D6F2A442-2495-44F0-92B5-B0AD97BEDC7F}" dt="2022-09-09T07:40:09.311" v="183" actId="1076"/>
        <pc:sldMkLst>
          <pc:docMk/>
          <pc:sldMk cId="0" sldId="259"/>
        </pc:sldMkLst>
        <pc:grpChg chg="mod">
          <ac:chgData name="Natarajan S" userId="S::natarajan.s@phytecembedded.in::59a67d74-5fe0-4788-b5dc-2892eb7f0011" providerId="AD" clId="Web-{D6F2A442-2495-44F0-92B5-B0AD97BEDC7F}" dt="2022-09-09T07:40:09.311" v="183" actId="1076"/>
          <ac:grpSpMkLst>
            <pc:docMk/>
            <pc:sldMk cId="0" sldId="259"/>
            <ac:grpSpMk id="5" creationId="{2680E3B5-A7D9-E17D-5D92-65CC2C8D7DE5}"/>
          </ac:grpSpMkLst>
        </pc:grpChg>
      </pc:sldChg>
      <pc:sldChg chg="modSp del">
        <pc:chgData name="Natarajan S" userId="S::natarajan.s@phytecembedded.in::59a67d74-5fe0-4788-b5dc-2892eb7f0011" providerId="AD" clId="Web-{D6F2A442-2495-44F0-92B5-B0AD97BEDC7F}" dt="2022-09-09T07:41:00" v="185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D6F2A442-2495-44F0-92B5-B0AD97BEDC7F}" dt="2022-09-09T07:40:17.046" v="184" actId="1076"/>
          <ac:spMkLst>
            <pc:docMk/>
            <pc:sldMk cId="0" sldId="262"/>
            <ac:spMk id="2" creationId="{5C3B2AD5-A9C1-A125-4E8B-D4BE3C13AA2B}"/>
          </ac:spMkLst>
        </pc:spChg>
      </pc:sldChg>
      <pc:sldChg chg="addSp delSp modSp">
        <pc:chgData name="Natarajan S" userId="S::natarajan.s@phytecembedded.in::59a67d74-5fe0-4788-b5dc-2892eb7f0011" providerId="AD" clId="Web-{D6F2A442-2495-44F0-92B5-B0AD97BEDC7F}" dt="2022-09-09T09:09:09.548" v="417" actId="1076"/>
        <pc:sldMkLst>
          <pc:docMk/>
          <pc:sldMk cId="0" sldId="263"/>
        </pc:sldMkLst>
        <pc:spChg chg="mod">
          <ac:chgData name="Natarajan S" userId="S::natarajan.s@phytecembedded.in::59a67d74-5fe0-4788-b5dc-2892eb7f0011" providerId="AD" clId="Web-{D6F2A442-2495-44F0-92B5-B0AD97BEDC7F}" dt="2022-09-09T09:09:09.548" v="417" actId="1076"/>
          <ac:spMkLst>
            <pc:docMk/>
            <pc:sldMk cId="0" sldId="263"/>
            <ac:spMk id="2" creationId="{EF7F516C-4B4F-CB87-6DCA-71F94F545101}"/>
          </ac:spMkLst>
        </pc:spChg>
        <pc:spChg chg="add del mod">
          <ac:chgData name="Natarajan S" userId="S::natarajan.s@phytecembedded.in::59a67d74-5fe0-4788-b5dc-2892eb7f0011" providerId="AD" clId="Web-{D6F2A442-2495-44F0-92B5-B0AD97BEDC7F}" dt="2022-09-09T07:54:16.708" v="297"/>
          <ac:spMkLst>
            <pc:docMk/>
            <pc:sldMk cId="0" sldId="263"/>
            <ac:spMk id="4" creationId="{4651A79C-4999-881A-50F4-13A1F531A922}"/>
          </ac:spMkLst>
        </pc:spChg>
        <pc:spChg chg="add del mod">
          <ac:chgData name="Natarajan S" userId="S::natarajan.s@phytecembedded.in::59a67d74-5fe0-4788-b5dc-2892eb7f0011" providerId="AD" clId="Web-{D6F2A442-2495-44F0-92B5-B0AD97BEDC7F}" dt="2022-09-09T07:54:13.411" v="296"/>
          <ac:spMkLst>
            <pc:docMk/>
            <pc:sldMk cId="0" sldId="263"/>
            <ac:spMk id="5" creationId="{C219B578-4266-C377-564D-F2B162E112F5}"/>
          </ac:spMkLst>
        </pc:spChg>
        <pc:spChg chg="mod">
          <ac:chgData name="Natarajan S" userId="S::natarajan.s@phytecembedded.in::59a67d74-5fe0-4788-b5dc-2892eb7f0011" providerId="AD" clId="Web-{D6F2A442-2495-44F0-92B5-B0AD97BEDC7F}" dt="2022-09-09T07:53:51.145" v="288" actId="20577"/>
          <ac:spMkLst>
            <pc:docMk/>
            <pc:sldMk cId="0" sldId="263"/>
            <ac:spMk id="11265" creationId="{FADD0D4D-B8A7-C6C1-0435-9D562D7AF317}"/>
          </ac:spMkLst>
        </pc:spChg>
      </pc:sldChg>
      <pc:sldChg chg="del">
        <pc:chgData name="Natarajan S" userId="S::natarajan.s@phytecembedded.in::59a67d74-5fe0-4788-b5dc-2892eb7f0011" providerId="AD" clId="Web-{D6F2A442-2495-44F0-92B5-B0AD97BEDC7F}" dt="2022-09-09T07:42:39.517" v="201"/>
        <pc:sldMkLst>
          <pc:docMk/>
          <pc:sldMk cId="0" sldId="264"/>
        </pc:sldMkLst>
      </pc:sldChg>
      <pc:sldChg chg="modSp">
        <pc:chgData name="Natarajan S" userId="S::natarajan.s@phytecembedded.in::59a67d74-5fe0-4788-b5dc-2892eb7f0011" providerId="AD" clId="Web-{D6F2A442-2495-44F0-92B5-B0AD97BEDC7F}" dt="2022-09-09T09:11:52.129" v="425" actId="1076"/>
        <pc:sldMkLst>
          <pc:docMk/>
          <pc:sldMk cId="0" sldId="270"/>
        </pc:sldMkLst>
        <pc:spChg chg="mod">
          <ac:chgData name="Natarajan S" userId="S::natarajan.s@phytecembedded.in::59a67d74-5fe0-4788-b5dc-2892eb7f0011" providerId="AD" clId="Web-{D6F2A442-2495-44F0-92B5-B0AD97BEDC7F}" dt="2022-09-09T09:11:52.129" v="425" actId="1076"/>
          <ac:spMkLst>
            <pc:docMk/>
            <pc:sldMk cId="0" sldId="270"/>
            <ac:spMk id="2" creationId="{557DF19E-ED40-F0BD-8ECF-8E3D83A57A87}"/>
          </ac:spMkLst>
        </pc:spChg>
      </pc:sldChg>
      <pc:sldChg chg="addSp modSp">
        <pc:chgData name="Natarajan S" userId="S::natarajan.s@phytecembedded.in::59a67d74-5fe0-4788-b5dc-2892eb7f0011" providerId="AD" clId="Web-{D6F2A442-2495-44F0-92B5-B0AD97BEDC7F}" dt="2022-09-09T09:16:29.931" v="434" actId="1076"/>
        <pc:sldMkLst>
          <pc:docMk/>
          <pc:sldMk cId="0" sldId="271"/>
        </pc:sldMkLst>
        <pc:spChg chg="add mod">
          <ac:chgData name="Natarajan S" userId="S::natarajan.s@phytecembedded.in::59a67d74-5fe0-4788-b5dc-2892eb7f0011" providerId="AD" clId="Web-{D6F2A442-2495-44F0-92B5-B0AD97BEDC7F}" dt="2022-09-09T09:16:29.931" v="434" actId="1076"/>
          <ac:spMkLst>
            <pc:docMk/>
            <pc:sldMk cId="0" sldId="271"/>
            <ac:spMk id="3" creationId="{308C32A0-37FD-42DC-7CF7-74034A5B87B7}"/>
          </ac:spMkLst>
        </pc:spChg>
      </pc:sldChg>
      <pc:sldChg chg="delSp modSp">
        <pc:chgData name="Natarajan S" userId="S::natarajan.s@phytecembedded.in::59a67d74-5fe0-4788-b5dc-2892eb7f0011" providerId="AD" clId="Web-{D6F2A442-2495-44F0-92B5-B0AD97BEDC7F}" dt="2022-09-09T09:25:43.019" v="462" actId="1076"/>
        <pc:sldMkLst>
          <pc:docMk/>
          <pc:sldMk cId="0" sldId="272"/>
        </pc:sldMkLst>
        <pc:spChg chg="mod">
          <ac:chgData name="Natarajan S" userId="S::natarajan.s@phytecembedded.in::59a67d74-5fe0-4788-b5dc-2892eb7f0011" providerId="AD" clId="Web-{D6F2A442-2495-44F0-92B5-B0AD97BEDC7F}" dt="2022-09-09T09:25:43.019" v="462" actId="1076"/>
          <ac:spMkLst>
            <pc:docMk/>
            <pc:sldMk cId="0" sldId="272"/>
            <ac:spMk id="2" creationId="{9CF338E8-9B99-1E10-44A4-3CA1D2F7A447}"/>
          </ac:spMkLst>
        </pc:spChg>
        <pc:spChg chg="del">
          <ac:chgData name="Natarajan S" userId="S::natarajan.s@phytecembedded.in::59a67d74-5fe0-4788-b5dc-2892eb7f0011" providerId="AD" clId="Web-{D6F2A442-2495-44F0-92B5-B0AD97BEDC7F}" dt="2022-09-09T09:25:32.253" v="459"/>
          <ac:spMkLst>
            <pc:docMk/>
            <pc:sldMk cId="0" sldId="272"/>
            <ac:spMk id="3" creationId="{6A3EE87C-728E-D420-9854-A27044FA7C76}"/>
          </ac:spMkLst>
        </pc:spChg>
        <pc:spChg chg="mod">
          <ac:chgData name="Natarajan S" userId="S::natarajan.s@phytecembedded.in::59a67d74-5fe0-4788-b5dc-2892eb7f0011" providerId="AD" clId="Web-{D6F2A442-2495-44F0-92B5-B0AD97BEDC7F}" dt="2022-09-09T09:25:36.644" v="460" actId="1076"/>
          <ac:spMkLst>
            <pc:docMk/>
            <pc:sldMk cId="0" sldId="272"/>
            <ac:spMk id="4" creationId="{903EC7E8-017C-9411-AC39-78B9A4ECC9BA}"/>
          </ac:spMkLst>
        </pc:spChg>
        <pc:spChg chg="mod">
          <ac:chgData name="Natarajan S" userId="S::natarajan.s@phytecembedded.in::59a67d74-5fe0-4788-b5dc-2892eb7f0011" providerId="AD" clId="Web-{D6F2A442-2495-44F0-92B5-B0AD97BEDC7F}" dt="2022-09-09T09:25:39.066" v="461" actId="1076"/>
          <ac:spMkLst>
            <pc:docMk/>
            <pc:sldMk cId="0" sldId="272"/>
            <ac:spMk id="5" creationId="{3207954A-CCA4-1148-B84A-E9A2056A7752}"/>
          </ac:spMkLst>
        </pc:spChg>
      </pc:sldChg>
      <pc:sldChg chg="addSp modSp">
        <pc:chgData name="Natarajan S" userId="S::natarajan.s@phytecembedded.in::59a67d74-5fe0-4788-b5dc-2892eb7f0011" providerId="AD" clId="Web-{D6F2A442-2495-44F0-92B5-B0AD97BEDC7F}" dt="2022-09-09T09:30:17.680" v="541" actId="14100"/>
        <pc:sldMkLst>
          <pc:docMk/>
          <pc:sldMk cId="0" sldId="274"/>
        </pc:sldMkLst>
        <pc:spChg chg="add mod">
          <ac:chgData name="Natarajan S" userId="S::natarajan.s@phytecembedded.in::59a67d74-5fe0-4788-b5dc-2892eb7f0011" providerId="AD" clId="Web-{D6F2A442-2495-44F0-92B5-B0AD97BEDC7F}" dt="2022-09-09T09:29:42.132" v="535" actId="20577"/>
          <ac:spMkLst>
            <pc:docMk/>
            <pc:sldMk cId="0" sldId="274"/>
            <ac:spMk id="2" creationId="{03B5F9DE-F6DD-8CC5-4DDE-040CD07B7280}"/>
          </ac:spMkLst>
        </pc:spChg>
        <pc:spChg chg="add mod">
          <ac:chgData name="Natarajan S" userId="S::natarajan.s@phytecembedded.in::59a67d74-5fe0-4788-b5dc-2892eb7f0011" providerId="AD" clId="Web-{D6F2A442-2495-44F0-92B5-B0AD97BEDC7F}" dt="2022-09-09T09:29:37.320" v="534" actId="1076"/>
          <ac:spMkLst>
            <pc:docMk/>
            <pc:sldMk cId="0" sldId="274"/>
            <ac:spMk id="3" creationId="{E0690B11-AE3E-087E-9722-B000BE482634}"/>
          </ac:spMkLst>
        </pc:spChg>
        <pc:cxnChg chg="add mod">
          <ac:chgData name="Natarajan S" userId="S::natarajan.s@phytecembedded.in::59a67d74-5fe0-4788-b5dc-2892eb7f0011" providerId="AD" clId="Web-{D6F2A442-2495-44F0-92B5-B0AD97BEDC7F}" dt="2022-09-09T09:30:17.680" v="541" actId="14100"/>
          <ac:cxnSpMkLst>
            <pc:docMk/>
            <pc:sldMk cId="0" sldId="274"/>
            <ac:cxnSpMk id="5" creationId="{4B3ADCBB-0819-787E-14FE-D8C86762B67F}"/>
          </ac:cxnSpMkLst>
        </pc:cxnChg>
      </pc:sldChg>
      <pc:sldChg chg="addSp delSp modSp">
        <pc:chgData name="Natarajan S" userId="S::natarajan.s@phytecembedded.in::59a67d74-5fe0-4788-b5dc-2892eb7f0011" providerId="AD" clId="Web-{D6F2A442-2495-44F0-92B5-B0AD97BEDC7F}" dt="2022-09-09T09:24:26.705" v="458" actId="14100"/>
        <pc:sldMkLst>
          <pc:docMk/>
          <pc:sldMk cId="0" sldId="275"/>
        </pc:sldMkLst>
        <pc:spChg chg="mod">
          <ac:chgData name="Natarajan S" userId="S::natarajan.s@phytecembedded.in::59a67d74-5fe0-4788-b5dc-2892eb7f0011" providerId="AD" clId="Web-{D6F2A442-2495-44F0-92B5-B0AD97BEDC7F}" dt="2022-09-09T09:24:16.533" v="456" actId="1076"/>
          <ac:spMkLst>
            <pc:docMk/>
            <pc:sldMk cId="0" sldId="275"/>
            <ac:spMk id="3" creationId="{23B3BD7B-68D7-C73B-FE77-B1AEDBFEEA2F}"/>
          </ac:spMkLst>
        </pc:spChg>
        <pc:spChg chg="add mod">
          <ac:chgData name="Natarajan S" userId="S::natarajan.s@phytecembedded.in::59a67d74-5fe0-4788-b5dc-2892eb7f0011" providerId="AD" clId="Web-{D6F2A442-2495-44F0-92B5-B0AD97BEDC7F}" dt="2022-09-09T09:24:26.705" v="458" actId="14100"/>
          <ac:spMkLst>
            <pc:docMk/>
            <pc:sldMk cId="0" sldId="275"/>
            <ac:spMk id="4" creationId="{5B94D959-8B1E-D93D-22FF-D8FDF993A9E7}"/>
          </ac:spMkLst>
        </pc:spChg>
        <pc:picChg chg="del">
          <ac:chgData name="Natarajan S" userId="S::natarajan.s@phytecembedded.in::59a67d74-5fe0-4788-b5dc-2892eb7f0011" providerId="AD" clId="Web-{D6F2A442-2495-44F0-92B5-B0AD97BEDC7F}" dt="2022-09-09T09:23:48.938" v="446"/>
          <ac:picMkLst>
            <pc:docMk/>
            <pc:sldMk cId="0" sldId="275"/>
            <ac:picMk id="2" creationId="{F39779A0-C71D-8D92-FC9C-B93FEDB3C228}"/>
          </ac:picMkLst>
        </pc:picChg>
      </pc:sldChg>
      <pc:sldChg chg="addSp delSp modSp">
        <pc:chgData name="Natarajan S" userId="S::natarajan.s@phytecembedded.in::59a67d74-5fe0-4788-b5dc-2892eb7f0011" providerId="AD" clId="Web-{D6F2A442-2495-44F0-92B5-B0AD97BEDC7F}" dt="2022-09-09T09:35:14.123" v="556" actId="1076"/>
        <pc:sldMkLst>
          <pc:docMk/>
          <pc:sldMk cId="0" sldId="276"/>
        </pc:sldMkLst>
        <pc:spChg chg="mod">
          <ac:chgData name="Natarajan S" userId="S::natarajan.s@phytecembedded.in::59a67d74-5fe0-4788-b5dc-2892eb7f0011" providerId="AD" clId="Web-{D6F2A442-2495-44F0-92B5-B0AD97BEDC7F}" dt="2022-09-09T09:35:11.717" v="555" actId="1076"/>
          <ac:spMkLst>
            <pc:docMk/>
            <pc:sldMk cId="0" sldId="276"/>
            <ac:spMk id="3" creationId="{DC92EB94-6AD2-CA2C-9717-E8AD08954269}"/>
          </ac:spMkLst>
        </pc:spChg>
        <pc:spChg chg="add mod">
          <ac:chgData name="Natarajan S" userId="S::natarajan.s@phytecembedded.in::59a67d74-5fe0-4788-b5dc-2892eb7f0011" providerId="AD" clId="Web-{D6F2A442-2495-44F0-92B5-B0AD97BEDC7F}" dt="2022-09-09T09:35:14.123" v="556" actId="1076"/>
          <ac:spMkLst>
            <pc:docMk/>
            <pc:sldMk cId="0" sldId="276"/>
            <ac:spMk id="4" creationId="{8656C79A-DA9E-BC18-9086-AC191A0108CF}"/>
          </ac:spMkLst>
        </pc:spChg>
        <pc:picChg chg="del">
          <ac:chgData name="Natarajan S" userId="S::natarajan.s@phytecembedded.in::59a67d74-5fe0-4788-b5dc-2892eb7f0011" providerId="AD" clId="Web-{D6F2A442-2495-44F0-92B5-B0AD97BEDC7F}" dt="2022-09-09T09:30:37.930" v="542"/>
          <ac:picMkLst>
            <pc:docMk/>
            <pc:sldMk cId="0" sldId="276"/>
            <ac:picMk id="2" creationId="{FE1FA1A5-4FC7-398A-86EA-E715B96A1BD5}"/>
          </ac:picMkLst>
        </pc:picChg>
      </pc:sldChg>
      <pc:sldChg chg="delSp">
        <pc:chgData name="Natarajan S" userId="S::natarajan.s@phytecembedded.in::59a67d74-5fe0-4788-b5dc-2892eb7f0011" providerId="AD" clId="Web-{D6F2A442-2495-44F0-92B5-B0AD97BEDC7F}" dt="2022-09-09T07:24:03.433" v="1"/>
        <pc:sldMkLst>
          <pc:docMk/>
          <pc:sldMk cId="1863455855" sldId="278"/>
        </pc:sldMkLst>
        <pc:spChg chg="del">
          <ac:chgData name="Natarajan S" userId="S::natarajan.s@phytecembedded.in::59a67d74-5fe0-4788-b5dc-2892eb7f0011" providerId="AD" clId="Web-{D6F2A442-2495-44F0-92B5-B0AD97BEDC7F}" dt="2022-09-09T07:24:03.433" v="1"/>
          <ac:spMkLst>
            <pc:docMk/>
            <pc:sldMk cId="1863455855" sldId="278"/>
            <ac:spMk id="10" creationId="{D13FFB10-44F5-6472-5B60-EA5B9E954369}"/>
          </ac:spMkLst>
        </pc:spChg>
        <pc:spChg chg="del">
          <ac:chgData name="Natarajan S" userId="S::natarajan.s@phytecembedded.in::59a67d74-5fe0-4788-b5dc-2892eb7f0011" providerId="AD" clId="Web-{D6F2A442-2495-44F0-92B5-B0AD97BEDC7F}" dt="2022-09-09T07:24:00.027" v="0"/>
          <ac:spMkLst>
            <pc:docMk/>
            <pc:sldMk cId="1863455855" sldId="278"/>
            <ac:spMk id="11" creationId="{47AA866B-F027-80C6-3680-79C257642EE9}"/>
          </ac:spMkLst>
        </pc:spChg>
      </pc:sldChg>
      <pc:sldChg chg="addSp modSp new">
        <pc:chgData name="Natarajan S" userId="S::natarajan.s@phytecembedded.in::59a67d74-5fe0-4788-b5dc-2892eb7f0011" providerId="AD" clId="Web-{D6F2A442-2495-44F0-92B5-B0AD97BEDC7F}" dt="2022-09-09T07:39:48.358" v="182" actId="1076"/>
        <pc:sldMkLst>
          <pc:docMk/>
          <pc:sldMk cId="1264666616" sldId="279"/>
        </pc:sldMkLst>
        <pc:spChg chg="add mod">
          <ac:chgData name="Natarajan S" userId="S::natarajan.s@phytecembedded.in::59a67d74-5fe0-4788-b5dc-2892eb7f0011" providerId="AD" clId="Web-{D6F2A442-2495-44F0-92B5-B0AD97BEDC7F}" dt="2022-09-09T07:37:26.449" v="85" actId="1076"/>
          <ac:spMkLst>
            <pc:docMk/>
            <pc:sldMk cId="1264666616" sldId="279"/>
            <ac:spMk id="2" creationId="{0C95ED69-6236-495B-B60D-86A5004954EB}"/>
          </ac:spMkLst>
        </pc:spChg>
        <pc:spChg chg="add">
          <ac:chgData name="Natarajan S" userId="S::natarajan.s@phytecembedded.in::59a67d74-5fe0-4788-b5dc-2892eb7f0011" providerId="AD" clId="Web-{D6F2A442-2495-44F0-92B5-B0AD97BEDC7F}" dt="2022-09-09T07:26:38.217" v="84"/>
          <ac:spMkLst>
            <pc:docMk/>
            <pc:sldMk cId="1264666616" sldId="279"/>
            <ac:spMk id="4" creationId="{B2B2AE93-3149-77F3-97CE-D782F53DECFA}"/>
          </ac:spMkLst>
        </pc:spChg>
        <pc:spChg chg="add mod">
          <ac:chgData name="Natarajan S" userId="S::natarajan.s@phytecembedded.in::59a67d74-5fe0-4788-b5dc-2892eb7f0011" providerId="AD" clId="Web-{D6F2A442-2495-44F0-92B5-B0AD97BEDC7F}" dt="2022-09-09T07:39:48.358" v="182" actId="1076"/>
          <ac:spMkLst>
            <pc:docMk/>
            <pc:sldMk cId="1264666616" sldId="279"/>
            <ac:spMk id="5" creationId="{4477B217-B6CE-3944-C2B4-091266B14C65}"/>
          </ac:spMkLst>
        </pc:spChg>
      </pc:sldChg>
      <pc:sldChg chg="addSp modSp new">
        <pc:chgData name="Natarajan S" userId="S::natarajan.s@phytecembedded.in::59a67d74-5fe0-4788-b5dc-2892eb7f0011" providerId="AD" clId="Web-{D6F2A442-2495-44F0-92B5-B0AD97BEDC7F}" dt="2022-09-09T09:08:22.422" v="410" actId="1076"/>
        <pc:sldMkLst>
          <pc:docMk/>
          <pc:sldMk cId="1547055785" sldId="280"/>
        </pc:sldMkLst>
        <pc:spChg chg="add mod">
          <ac:chgData name="Natarajan S" userId="S::natarajan.s@phytecembedded.in::59a67d74-5fe0-4788-b5dc-2892eb7f0011" providerId="AD" clId="Web-{D6F2A442-2495-44F0-92B5-B0AD97BEDC7F}" dt="2022-09-09T09:07:13.030" v="397" actId="14100"/>
          <ac:spMkLst>
            <pc:docMk/>
            <pc:sldMk cId="1547055785" sldId="280"/>
            <ac:spMk id="2" creationId="{31A99C07-46A5-A093-ABD0-D3D1B88F2383}"/>
          </ac:spMkLst>
        </pc:spChg>
        <pc:spChg chg="add mod ord">
          <ac:chgData name="Natarajan S" userId="S::natarajan.s@phytecembedded.in::59a67d74-5fe0-4788-b5dc-2892eb7f0011" providerId="AD" clId="Web-{D6F2A442-2495-44F0-92B5-B0AD97BEDC7F}" dt="2022-09-09T09:07:23.546" v="398" actId="1076"/>
          <ac:spMkLst>
            <pc:docMk/>
            <pc:sldMk cId="1547055785" sldId="280"/>
            <ac:spMk id="3" creationId="{0F7C11E7-5F90-70D0-7B4A-10A0D5F9A04E}"/>
          </ac:spMkLst>
        </pc:spChg>
        <pc:spChg chg="add mod">
          <ac:chgData name="Natarajan S" userId="S::natarajan.s@phytecembedded.in::59a67d74-5fe0-4788-b5dc-2892eb7f0011" providerId="AD" clId="Web-{D6F2A442-2495-44F0-92B5-B0AD97BEDC7F}" dt="2022-09-09T09:08:05.874" v="407" actId="1076"/>
          <ac:spMkLst>
            <pc:docMk/>
            <pc:sldMk cId="1547055785" sldId="280"/>
            <ac:spMk id="4" creationId="{75D30F3B-C356-F6EC-FE91-6CEA231EFE61}"/>
          </ac:spMkLst>
        </pc:spChg>
        <pc:spChg chg="add mod">
          <ac:chgData name="Natarajan S" userId="S::natarajan.s@phytecembedded.in::59a67d74-5fe0-4788-b5dc-2892eb7f0011" providerId="AD" clId="Web-{D6F2A442-2495-44F0-92B5-B0AD97BEDC7F}" dt="2022-09-09T07:54:02.426" v="294" actId="20577"/>
          <ac:spMkLst>
            <pc:docMk/>
            <pc:sldMk cId="1547055785" sldId="280"/>
            <ac:spMk id="5" creationId="{F03E7ECF-B66F-765D-AAC1-3B2FD4AE68E3}"/>
          </ac:spMkLst>
        </pc:spChg>
        <pc:spChg chg="add mod">
          <ac:chgData name="Natarajan S" userId="S::natarajan.s@phytecembedded.in::59a67d74-5fe0-4788-b5dc-2892eb7f0011" providerId="AD" clId="Web-{D6F2A442-2495-44F0-92B5-B0AD97BEDC7F}" dt="2022-09-09T09:06:55.154" v="395" actId="14100"/>
          <ac:spMkLst>
            <pc:docMk/>
            <pc:sldMk cId="1547055785" sldId="280"/>
            <ac:spMk id="6" creationId="{AB0944F5-F9F8-5EA1-C329-A3F70B3D7273}"/>
          </ac:spMkLst>
        </pc:spChg>
        <pc:spChg chg="add mod">
          <ac:chgData name="Natarajan S" userId="S::natarajan.s@phytecembedded.in::59a67d74-5fe0-4788-b5dc-2892eb7f0011" providerId="AD" clId="Web-{D6F2A442-2495-44F0-92B5-B0AD97BEDC7F}" dt="2022-09-09T09:08:22.422" v="410" actId="1076"/>
          <ac:spMkLst>
            <pc:docMk/>
            <pc:sldMk cId="1547055785" sldId="280"/>
            <ac:spMk id="7" creationId="{3C3D266F-D720-F322-B744-8815F2F4F861}"/>
          </ac:spMkLst>
        </pc:spChg>
      </pc:sldChg>
      <pc:sldChg chg="add replId">
        <pc:chgData name="Natarajan S" userId="S::natarajan.s@phytecembedded.in::59a67d74-5fe0-4788-b5dc-2892eb7f0011" providerId="AD" clId="Web-{D6F2A442-2495-44F0-92B5-B0AD97BEDC7F}" dt="2022-09-09T09:35:36.045" v="557"/>
        <pc:sldMkLst>
          <pc:docMk/>
          <pc:sldMk cId="981147845" sldId="281"/>
        </pc:sldMkLst>
      </pc:sldChg>
      <pc:sldChg chg="addSp delSp modSp new del">
        <pc:chgData name="Natarajan S" userId="S::natarajan.s@phytecembedded.in::59a67d74-5fe0-4788-b5dc-2892eb7f0011" providerId="AD" clId="Web-{D6F2A442-2495-44F0-92B5-B0AD97BEDC7F}" dt="2022-09-09T09:08:29.531" v="411"/>
        <pc:sldMkLst>
          <pc:docMk/>
          <pc:sldMk cId="3663490788" sldId="281"/>
        </pc:sldMkLst>
        <pc:spChg chg="add del mod">
          <ac:chgData name="Natarajan S" userId="S::natarajan.s@phytecembedded.in::59a67d74-5fe0-4788-b5dc-2892eb7f0011" providerId="AD" clId="Web-{D6F2A442-2495-44F0-92B5-B0AD97BEDC7F}" dt="2022-09-09T09:07:55.374" v="405"/>
          <ac:spMkLst>
            <pc:docMk/>
            <pc:sldMk cId="3663490788" sldId="281"/>
            <ac:spMk id="2" creationId="{68B10987-4B7B-A046-2423-43B07D8F45E6}"/>
          </ac:spMkLst>
        </pc:spChg>
        <pc:spChg chg="add del mod">
          <ac:chgData name="Natarajan S" userId="S::natarajan.s@phytecembedded.in::59a67d74-5fe0-4788-b5dc-2892eb7f0011" providerId="AD" clId="Web-{D6F2A442-2495-44F0-92B5-B0AD97BEDC7F}" dt="2022-09-09T08:01:44.013" v="347"/>
          <ac:spMkLst>
            <pc:docMk/>
            <pc:sldMk cId="3663490788" sldId="281"/>
            <ac:spMk id="3" creationId="{A538A245-5834-CDD1-ECFB-4ED9594C5F48}"/>
          </ac:spMkLst>
        </pc:spChg>
        <pc:spChg chg="add del mod">
          <ac:chgData name="Natarajan S" userId="S::natarajan.s@phytecembedded.in::59a67d74-5fe0-4788-b5dc-2892eb7f0011" providerId="AD" clId="Web-{D6F2A442-2495-44F0-92B5-B0AD97BEDC7F}" dt="2022-09-09T09:08:11.906" v="408"/>
          <ac:spMkLst>
            <pc:docMk/>
            <pc:sldMk cId="3663490788" sldId="281"/>
            <ac:spMk id="4" creationId="{2B558196-938C-0CE3-1F96-79818ED4E776}"/>
          </ac:spMkLst>
        </pc:spChg>
      </pc:sldChg>
      <pc:sldChg chg="add replId">
        <pc:chgData name="Natarajan S" userId="S::natarajan.s@phytecembedded.in::59a67d74-5fe0-4788-b5dc-2892eb7f0011" providerId="AD" clId="Web-{D6F2A442-2495-44F0-92B5-B0AD97BEDC7F}" dt="2022-09-09T09:35:36.264" v="558"/>
        <pc:sldMkLst>
          <pc:docMk/>
          <pc:sldMk cId="2083622882" sldId="282"/>
        </pc:sldMkLst>
      </pc:sldChg>
      <pc:sldChg chg="add replId">
        <pc:chgData name="Natarajan S" userId="S::natarajan.s@phytecembedded.in::59a67d74-5fe0-4788-b5dc-2892eb7f0011" providerId="AD" clId="Web-{D6F2A442-2495-44F0-92B5-B0AD97BEDC7F}" dt="2022-09-09T09:35:36.530" v="559"/>
        <pc:sldMkLst>
          <pc:docMk/>
          <pc:sldMk cId="3270062862" sldId="283"/>
        </pc:sldMkLst>
      </pc:sldChg>
      <pc:sldChg chg="add replId">
        <pc:chgData name="Natarajan S" userId="S::natarajan.s@phytecembedded.in::59a67d74-5fe0-4788-b5dc-2892eb7f0011" providerId="AD" clId="Web-{D6F2A442-2495-44F0-92B5-B0AD97BEDC7F}" dt="2022-09-09T09:35:36.795" v="560"/>
        <pc:sldMkLst>
          <pc:docMk/>
          <pc:sldMk cId="2914297356" sldId="284"/>
        </pc:sldMkLst>
      </pc:sldChg>
    </pc:docChg>
  </pc:docChgLst>
  <pc:docChgLst>
    <pc:chgData name="Natarajan S" userId="S::natarajan.s@phytecembedded.in::59a67d74-5fe0-4788-b5dc-2892eb7f0011" providerId="AD" clId="Web-{9D3C867F-42DC-47C2-B0ED-9FF78A736E2F}"/>
    <pc:docChg chg="addSld delSld modSld">
      <pc:chgData name="Natarajan S" userId="S::natarajan.s@phytecembedded.in::59a67d74-5fe0-4788-b5dc-2892eb7f0011" providerId="AD" clId="Web-{9D3C867F-42DC-47C2-B0ED-9FF78A736E2F}" dt="2022-09-09T07:23:37.886" v="1207"/>
      <pc:docMkLst>
        <pc:docMk/>
      </pc:docMkLst>
      <pc:sldChg chg="addSp delSp modSp">
        <pc:chgData name="Natarajan S" userId="S::natarajan.s@phytecembedded.in::59a67d74-5fe0-4788-b5dc-2892eb7f0011" providerId="AD" clId="Web-{9D3C867F-42DC-47C2-B0ED-9FF78A736E2F}" dt="2022-09-09T05:00:14.033" v="82" actId="1076"/>
        <pc:sldMkLst>
          <pc:docMk/>
          <pc:sldMk cId="0" sldId="258"/>
        </pc:sldMkLst>
        <pc:spChg chg="add mod">
          <ac:chgData name="Natarajan S" userId="S::natarajan.s@phytecembedded.in::59a67d74-5fe0-4788-b5dc-2892eb7f0011" providerId="AD" clId="Web-{9D3C867F-42DC-47C2-B0ED-9FF78A736E2F}" dt="2022-09-09T05:00:14.033" v="82" actId="1076"/>
          <ac:spMkLst>
            <pc:docMk/>
            <pc:sldMk cId="0" sldId="258"/>
            <ac:spMk id="2" creationId="{DD1CB96F-D161-32A3-C5F9-A35109CD844C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4:55:41.716" v="4"/>
          <ac:spMkLst>
            <pc:docMk/>
            <pc:sldMk cId="0" sldId="258"/>
            <ac:spMk id="3" creationId="{1F7A047A-A0FC-C778-8730-68711CA7E3F3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00:12.345" v="81" actId="1076"/>
          <ac:spMkLst>
            <pc:docMk/>
            <pc:sldMk cId="0" sldId="258"/>
            <ac:spMk id="4" creationId="{887DF9A2-D28A-6821-4AD0-E535A1CD3EDB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4:55:51.451" v="9"/>
          <ac:spMkLst>
            <pc:docMk/>
            <pc:sldMk cId="0" sldId="258"/>
            <ac:spMk id="6147" creationId="{8FE61C43-8F5F-9AF8-07D6-AE18CED92F09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58:03.261" v="594"/>
        <pc:sldMkLst>
          <pc:docMk/>
          <pc:sldMk cId="0" sldId="259"/>
        </pc:sldMkLst>
        <pc:spChg chg="add mod">
          <ac:chgData name="Natarajan S" userId="S::natarajan.s@phytecembedded.in::59a67d74-5fe0-4788-b5dc-2892eb7f0011" providerId="AD" clId="Web-{9D3C867F-42DC-47C2-B0ED-9FF78A736E2F}" dt="2022-09-09T05:57:45.417" v="592" actId="1076"/>
          <ac:spMkLst>
            <pc:docMk/>
            <pc:sldMk cId="0" sldId="259"/>
            <ac:spMk id="2" creationId="{349D34CD-D959-F243-6771-DE94A65C9A06}"/>
          </ac:spMkLst>
        </pc:spChg>
        <pc:spChg chg="add del mod">
          <ac:chgData name="Natarajan S" userId="S::natarajan.s@phytecembedded.in::59a67d74-5fe0-4788-b5dc-2892eb7f0011" providerId="AD" clId="Web-{9D3C867F-42DC-47C2-B0ED-9FF78A736E2F}" dt="2022-09-09T05:57:02.025" v="579"/>
          <ac:spMkLst>
            <pc:docMk/>
            <pc:sldMk cId="0" sldId="259"/>
            <ac:spMk id="3" creationId="{A80C6DF1-1388-E5E3-6A96-22AD10F2199C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57:48.370" v="593" actId="1076"/>
          <ac:spMkLst>
            <pc:docMk/>
            <pc:sldMk cId="0" sldId="259"/>
            <ac:spMk id="4" creationId="{C324BEFF-85ED-04EC-4088-3A197682FA64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4:57:57.593" v="50"/>
          <ac:spMkLst>
            <pc:docMk/>
            <pc:sldMk cId="0" sldId="259"/>
            <ac:spMk id="7171" creationId="{DF60742D-9B79-BC44-795C-3F118BEA64B9}"/>
          </ac:spMkLst>
        </pc:spChg>
        <pc:grpChg chg="add">
          <ac:chgData name="Natarajan S" userId="S::natarajan.s@phytecembedded.in::59a67d74-5fe0-4788-b5dc-2892eb7f0011" providerId="AD" clId="Web-{9D3C867F-42DC-47C2-B0ED-9FF78A736E2F}" dt="2022-09-09T05:58:03.261" v="594"/>
          <ac:grpSpMkLst>
            <pc:docMk/>
            <pc:sldMk cId="0" sldId="259"/>
            <ac:grpSpMk id="5" creationId="{2680E3B5-A7D9-E17D-5D92-65CC2C8D7DE5}"/>
          </ac:grpSpMkLst>
        </pc:grpChg>
      </pc:sldChg>
      <pc:sldChg chg="addSp delSp modSp">
        <pc:chgData name="Natarajan S" userId="S::natarajan.s@phytecembedded.in::59a67d74-5fe0-4788-b5dc-2892eb7f0011" providerId="AD" clId="Web-{9D3C867F-42DC-47C2-B0ED-9FF78A736E2F}" dt="2022-09-09T06:05:59.205" v="597" actId="20577"/>
        <pc:sldMkLst>
          <pc:docMk/>
          <pc:sldMk cId="0" sldId="260"/>
        </pc:sldMkLst>
        <pc:spChg chg="add del mod">
          <ac:chgData name="Natarajan S" userId="S::natarajan.s@phytecembedded.in::59a67d74-5fe0-4788-b5dc-2892eb7f0011" providerId="AD" clId="Web-{9D3C867F-42DC-47C2-B0ED-9FF78A736E2F}" dt="2022-09-09T04:59:41.220" v="72"/>
          <ac:spMkLst>
            <pc:docMk/>
            <pc:sldMk cId="0" sldId="260"/>
            <ac:spMk id="2" creationId="{91A28474-69BB-E0A2-CE09-3682FEAB6DDC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6:05:59.205" v="597" actId="20577"/>
          <ac:spMkLst>
            <pc:docMk/>
            <pc:sldMk cId="0" sldId="260"/>
            <ac:spMk id="3" creationId="{E3FA052B-CDD4-F9B0-FF3B-2C86ED0D5928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08:41.244" v="311" actId="1076"/>
          <ac:spMkLst>
            <pc:docMk/>
            <pc:sldMk cId="0" sldId="260"/>
            <ac:spMk id="4" creationId="{B8E34541-E1B6-E06C-7899-C764BBB6E42A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07:51.212" v="301" actId="1076"/>
          <ac:spMkLst>
            <pc:docMk/>
            <pc:sldMk cId="0" sldId="260"/>
            <ac:spMk id="5" creationId="{7F0A4C5A-1983-970E-BD23-365690D54AC8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4:58:45.797" v="59"/>
          <ac:spMkLst>
            <pc:docMk/>
            <pc:sldMk cId="0" sldId="260"/>
            <ac:spMk id="8195" creationId="{40C919FC-1D95-266E-17DB-977BD54AB162}"/>
          </ac:spMkLst>
        </pc:spChg>
      </pc:sldChg>
      <pc:sldChg chg="addSp delSp modSp del">
        <pc:chgData name="Natarajan S" userId="S::natarajan.s@phytecembedded.in::59a67d74-5fe0-4788-b5dc-2892eb7f0011" providerId="AD" clId="Web-{9D3C867F-42DC-47C2-B0ED-9FF78A736E2F}" dt="2022-09-09T05:39:23.525" v="313"/>
        <pc:sldMkLst>
          <pc:docMk/>
          <pc:sldMk cId="0" sldId="261"/>
        </pc:sldMkLst>
        <pc:spChg chg="add del mod">
          <ac:chgData name="Natarajan S" userId="S::natarajan.s@phytecembedded.in::59a67d74-5fe0-4788-b5dc-2892eb7f0011" providerId="AD" clId="Web-{9D3C867F-42DC-47C2-B0ED-9FF78A736E2F}" dt="2022-09-09T05:02:02.144" v="175"/>
          <ac:spMkLst>
            <pc:docMk/>
            <pc:sldMk cId="0" sldId="261"/>
            <ac:spMk id="2" creationId="{A9DA2E8B-0A85-9830-4F74-905273DDFD26}"/>
          </ac:spMkLst>
        </pc:spChg>
        <pc:spChg chg="add del mod">
          <ac:chgData name="Natarajan S" userId="S::natarajan.s@phytecembedded.in::59a67d74-5fe0-4788-b5dc-2892eb7f0011" providerId="AD" clId="Web-{9D3C867F-42DC-47C2-B0ED-9FF78A736E2F}" dt="2022-09-09T05:06:42.008" v="276"/>
          <ac:spMkLst>
            <pc:docMk/>
            <pc:sldMk cId="0" sldId="261"/>
            <ac:spMk id="3" creationId="{95DD8E38-3245-41BA-20DF-1D137B01AB22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00:35.065" v="86"/>
          <ac:spMkLst>
            <pc:docMk/>
            <pc:sldMk cId="0" sldId="261"/>
            <ac:spMk id="9219" creationId="{82EB0D25-48AD-005F-72E0-D9A5325C76E0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03:53.349" v="239"/>
        <pc:sldMkLst>
          <pc:docMk/>
          <pc:sldMk cId="0" sldId="262"/>
        </pc:sldMkLst>
        <pc:spChg chg="add mod">
          <ac:chgData name="Natarajan S" userId="S::natarajan.s@phytecembedded.in::59a67d74-5fe0-4788-b5dc-2892eb7f0011" providerId="AD" clId="Web-{9D3C867F-42DC-47C2-B0ED-9FF78A736E2F}" dt="2022-09-09T05:03:53.349" v="239"/>
          <ac:spMkLst>
            <pc:docMk/>
            <pc:sldMk cId="0" sldId="262"/>
            <ac:spMk id="2" creationId="{5C3B2AD5-A9C1-A125-4E8B-D4BE3C13AA2B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02:45.879" v="187"/>
          <ac:spMkLst>
            <pc:docMk/>
            <pc:sldMk cId="0" sldId="262"/>
            <ac:spMk id="10243" creationId="{4F416956-3E2B-3BBF-AE41-2B56DE831434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05:07.460" v="262" actId="1076"/>
        <pc:sldMkLst>
          <pc:docMk/>
          <pc:sldMk cId="0" sldId="263"/>
        </pc:sldMkLst>
        <pc:spChg chg="add mod">
          <ac:chgData name="Natarajan S" userId="S::natarajan.s@phytecembedded.in::59a67d74-5fe0-4788-b5dc-2892eb7f0011" providerId="AD" clId="Web-{9D3C867F-42DC-47C2-B0ED-9FF78A736E2F}" dt="2022-09-09T05:05:07.460" v="262" actId="1076"/>
          <ac:spMkLst>
            <pc:docMk/>
            <pc:sldMk cId="0" sldId="263"/>
            <ac:spMk id="2" creationId="{EF7F516C-4B4F-CB87-6DCA-71F94F545101}"/>
          </ac:spMkLst>
        </pc:spChg>
        <pc:spChg chg="mod">
          <ac:chgData name="Natarajan S" userId="S::natarajan.s@phytecembedded.in::59a67d74-5fe0-4788-b5dc-2892eb7f0011" providerId="AD" clId="Web-{9D3C867F-42DC-47C2-B0ED-9FF78A736E2F}" dt="2022-09-09T05:04:59.256" v="260" actId="20577"/>
          <ac:spMkLst>
            <pc:docMk/>
            <pc:sldMk cId="0" sldId="263"/>
            <ac:spMk id="11265" creationId="{FADD0D4D-B8A7-C6C1-0435-9D562D7AF317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04:03.755" v="241"/>
          <ac:spMkLst>
            <pc:docMk/>
            <pc:sldMk cId="0" sldId="263"/>
            <ac:spMk id="11267" creationId="{2122DB6D-0783-220F-B3CE-678F0ACFFD56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39:43.448" v="323" actId="1076"/>
        <pc:sldMkLst>
          <pc:docMk/>
          <pc:sldMk cId="0" sldId="264"/>
        </pc:sldMkLst>
        <pc:spChg chg="add mod">
          <ac:chgData name="Natarajan S" userId="S::natarajan.s@phytecembedded.in::59a67d74-5fe0-4788-b5dc-2892eb7f0011" providerId="AD" clId="Web-{9D3C867F-42DC-47C2-B0ED-9FF78A736E2F}" dt="2022-09-09T05:39:43.448" v="323" actId="1076"/>
          <ac:spMkLst>
            <pc:docMk/>
            <pc:sldMk cId="0" sldId="264"/>
            <ac:spMk id="2" creationId="{9C68ABCA-1CBE-3941-5479-2A8F3609CDCA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05:26.616" v="264"/>
          <ac:spMkLst>
            <pc:docMk/>
            <pc:sldMk cId="0" sldId="264"/>
            <ac:spMk id="12291" creationId="{F976C304-B3E9-0EA8-A1BE-FBEBD40AF952}"/>
          </ac:spMkLst>
        </pc:spChg>
      </pc:sldChg>
      <pc:sldChg chg="del">
        <pc:chgData name="Natarajan S" userId="S::natarajan.s@phytecembedded.in::59a67d74-5fe0-4788-b5dc-2892eb7f0011" providerId="AD" clId="Web-{9D3C867F-42DC-47C2-B0ED-9FF78A736E2F}" dt="2022-09-09T05:06:15.336" v="275"/>
        <pc:sldMkLst>
          <pc:docMk/>
          <pc:sldMk cId="0" sldId="265"/>
        </pc:sldMkLst>
      </pc:sldChg>
      <pc:sldChg chg="addSp delSp modSp">
        <pc:chgData name="Natarajan S" userId="S::natarajan.s@phytecembedded.in::59a67d74-5fe0-4788-b5dc-2892eb7f0011" providerId="AD" clId="Web-{9D3C867F-42DC-47C2-B0ED-9FF78A736E2F}" dt="2022-09-09T05:41:30.871" v="353" actId="1076"/>
        <pc:sldMkLst>
          <pc:docMk/>
          <pc:sldMk cId="0" sldId="266"/>
        </pc:sldMkLst>
        <pc:spChg chg="add mod">
          <ac:chgData name="Natarajan S" userId="S::natarajan.s@phytecembedded.in::59a67d74-5fe0-4788-b5dc-2892eb7f0011" providerId="AD" clId="Web-{9D3C867F-42DC-47C2-B0ED-9FF78A736E2F}" dt="2022-09-09T05:40:22.276" v="333" actId="1076"/>
          <ac:spMkLst>
            <pc:docMk/>
            <pc:sldMk cId="0" sldId="266"/>
            <ac:spMk id="2" creationId="{E61BD829-4408-A04B-5F85-E2DDBAC92D34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41:30.871" v="353" actId="1076"/>
          <ac:spMkLst>
            <pc:docMk/>
            <pc:sldMk cId="0" sldId="266"/>
            <ac:spMk id="3" creationId="{57D15A50-27F8-3F56-F81B-49C67792B884}"/>
          </ac:spMkLst>
        </pc:spChg>
        <pc:spChg chg="mod">
          <ac:chgData name="Natarajan S" userId="S::natarajan.s@phytecembedded.in::59a67d74-5fe0-4788-b5dc-2892eb7f0011" providerId="AD" clId="Web-{9D3C867F-42DC-47C2-B0ED-9FF78A736E2F}" dt="2022-09-09T05:41:26.543" v="352" actId="14100"/>
          <ac:spMkLst>
            <pc:docMk/>
            <pc:sldMk cId="0" sldId="266"/>
            <ac:spMk id="14339" creationId="{61539F0D-BBDB-B480-C233-EBF0CB485297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40:01.495" v="327"/>
          <ac:spMkLst>
            <pc:docMk/>
            <pc:sldMk cId="0" sldId="266"/>
            <ac:spMk id="14340" creationId="{0FE80682-3EF2-8FFB-A34F-14D9298A14DA}"/>
          </ac:spMkLst>
        </pc:spChg>
      </pc:sldChg>
      <pc:sldChg chg="modSp del">
        <pc:chgData name="Natarajan S" userId="S::natarajan.s@phytecembedded.in::59a67d74-5fe0-4788-b5dc-2892eb7f0011" providerId="AD" clId="Web-{9D3C867F-42DC-47C2-B0ED-9FF78A736E2F}" dt="2022-09-09T05:41:33.965" v="354"/>
        <pc:sldMkLst>
          <pc:docMk/>
          <pc:sldMk cId="0" sldId="267"/>
        </pc:sldMkLst>
        <pc:spChg chg="mod">
          <ac:chgData name="Natarajan S" userId="S::natarajan.s@phytecembedded.in::59a67d74-5fe0-4788-b5dc-2892eb7f0011" providerId="AD" clId="Web-{9D3C867F-42DC-47C2-B0ED-9FF78A736E2F}" dt="2022-09-09T05:40:37.698" v="334" actId="20577"/>
          <ac:spMkLst>
            <pc:docMk/>
            <pc:sldMk cId="0" sldId="267"/>
            <ac:spMk id="15363" creationId="{DF3FE27C-97D5-E676-4AD2-3869B468622F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44:50.624" v="427" actId="20577"/>
        <pc:sldMkLst>
          <pc:docMk/>
          <pc:sldMk cId="0" sldId="268"/>
        </pc:sldMkLst>
        <pc:spChg chg="add mod">
          <ac:chgData name="Natarajan S" userId="S::natarajan.s@phytecembedded.in::59a67d74-5fe0-4788-b5dc-2892eb7f0011" providerId="AD" clId="Web-{9D3C867F-42DC-47C2-B0ED-9FF78A736E2F}" dt="2022-09-09T05:44:14.514" v="405" actId="20577"/>
          <ac:spMkLst>
            <pc:docMk/>
            <pc:sldMk cId="0" sldId="268"/>
            <ac:spMk id="2" creationId="{60E93564-41EA-9249-069C-F6DCEA5C02FA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44:50.624" v="427" actId="20577"/>
          <ac:spMkLst>
            <pc:docMk/>
            <pc:sldMk cId="0" sldId="268"/>
            <ac:spMk id="3" creationId="{0A3F931E-8AA6-266A-F83D-CC5B029D057B}"/>
          </ac:spMkLst>
        </pc:spChg>
        <pc:spChg chg="mod">
          <ac:chgData name="Natarajan S" userId="S::natarajan.s@phytecembedded.in::59a67d74-5fe0-4788-b5dc-2892eb7f0011" providerId="AD" clId="Web-{9D3C867F-42DC-47C2-B0ED-9FF78A736E2F}" dt="2022-09-09T05:42:54.653" v="378" actId="20577"/>
          <ac:spMkLst>
            <pc:docMk/>
            <pc:sldMk cId="0" sldId="268"/>
            <ac:spMk id="16385" creationId="{C5308686-BE65-536A-DE96-E040EA6E6824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41:46.981" v="356"/>
          <ac:spMkLst>
            <pc:docMk/>
            <pc:sldMk cId="0" sldId="268"/>
            <ac:spMk id="16387" creationId="{8F9F1ABC-3053-4021-F5A8-8C7A4BBCA191}"/>
          </ac:spMkLst>
        </pc:spChg>
      </pc:sldChg>
      <pc:sldChg chg="delSp modSp del">
        <pc:chgData name="Natarajan S" userId="S::natarajan.s@phytecembedded.in::59a67d74-5fe0-4788-b5dc-2892eb7f0011" providerId="AD" clId="Web-{9D3C867F-42DC-47C2-B0ED-9FF78A736E2F}" dt="2022-09-09T05:43:07.247" v="381"/>
        <pc:sldMkLst>
          <pc:docMk/>
          <pc:sldMk cId="0" sldId="269"/>
        </pc:sldMkLst>
        <pc:spChg chg="del mod">
          <ac:chgData name="Natarajan S" userId="S::natarajan.s@phytecembedded.in::59a67d74-5fe0-4788-b5dc-2892eb7f0011" providerId="AD" clId="Web-{9D3C867F-42DC-47C2-B0ED-9FF78A736E2F}" dt="2022-09-09T05:42:15.544" v="364"/>
          <ac:spMkLst>
            <pc:docMk/>
            <pc:sldMk cId="0" sldId="269"/>
            <ac:spMk id="17411" creationId="{F321F899-3350-61FC-2513-D46D1318CC79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45:17.843" v="435" actId="1076"/>
        <pc:sldMkLst>
          <pc:docMk/>
          <pc:sldMk cId="0" sldId="270"/>
        </pc:sldMkLst>
        <pc:spChg chg="add mod">
          <ac:chgData name="Natarajan S" userId="S::natarajan.s@phytecembedded.in::59a67d74-5fe0-4788-b5dc-2892eb7f0011" providerId="AD" clId="Web-{9D3C867F-42DC-47C2-B0ED-9FF78A736E2F}" dt="2022-09-09T05:45:17.843" v="435" actId="1076"/>
          <ac:spMkLst>
            <pc:docMk/>
            <pc:sldMk cId="0" sldId="270"/>
            <ac:spMk id="2" creationId="{557DF19E-ED40-F0BD-8ECF-8E3D83A57A87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45:00.108" v="429"/>
          <ac:spMkLst>
            <pc:docMk/>
            <pc:sldMk cId="0" sldId="270"/>
            <ac:spMk id="18436" creationId="{E9BFE90A-0633-A296-A126-87E2C0CE4AF9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46:06.078" v="444" actId="1076"/>
        <pc:sldMkLst>
          <pc:docMk/>
          <pc:sldMk cId="0" sldId="271"/>
        </pc:sldMkLst>
        <pc:spChg chg="add mod">
          <ac:chgData name="Natarajan S" userId="S::natarajan.s@phytecembedded.in::59a67d74-5fe0-4788-b5dc-2892eb7f0011" providerId="AD" clId="Web-{9D3C867F-42DC-47C2-B0ED-9FF78A736E2F}" dt="2022-09-09T05:46:06.078" v="444" actId="1076"/>
          <ac:spMkLst>
            <pc:docMk/>
            <pc:sldMk cId="0" sldId="271"/>
            <ac:spMk id="2" creationId="{23BFF59A-4752-7BD0-765E-E4266FE35F6D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45:50.859" v="438"/>
          <ac:spMkLst>
            <pc:docMk/>
            <pc:sldMk cId="0" sldId="271"/>
            <ac:spMk id="19460" creationId="{01E5D9F6-CCEB-B5ED-C162-FABFB4907318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51:17.598" v="517" actId="1076"/>
        <pc:sldMkLst>
          <pc:docMk/>
          <pc:sldMk cId="0" sldId="272"/>
        </pc:sldMkLst>
        <pc:spChg chg="add mod">
          <ac:chgData name="Natarajan S" userId="S::natarajan.s@phytecembedded.in::59a67d74-5fe0-4788-b5dc-2892eb7f0011" providerId="AD" clId="Web-{9D3C867F-42DC-47C2-B0ED-9FF78A736E2F}" dt="2022-09-09T05:47:25.361" v="455" actId="20577"/>
          <ac:spMkLst>
            <pc:docMk/>
            <pc:sldMk cId="0" sldId="272"/>
            <ac:spMk id="2" creationId="{9CF338E8-9B99-1E10-44A4-3CA1D2F7A447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50:00.488" v="507" actId="1076"/>
          <ac:spMkLst>
            <pc:docMk/>
            <pc:sldMk cId="0" sldId="272"/>
            <ac:spMk id="3" creationId="{6A3EE87C-728E-D420-9854-A27044FA7C76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49:55.097" v="506" actId="14100"/>
          <ac:spMkLst>
            <pc:docMk/>
            <pc:sldMk cId="0" sldId="272"/>
            <ac:spMk id="4" creationId="{903EC7E8-017C-9411-AC39-78B9A4ECC9BA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5:51:17.598" v="517" actId="1076"/>
          <ac:spMkLst>
            <pc:docMk/>
            <pc:sldMk cId="0" sldId="272"/>
            <ac:spMk id="5" creationId="{3207954A-CCA4-1148-B84A-E9A2056A7752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47:07.407" v="448"/>
          <ac:spMkLst>
            <pc:docMk/>
            <pc:sldMk cId="0" sldId="272"/>
            <ac:spMk id="20483" creationId="{B8637110-1E04-5470-DC93-761157F1F65D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47:39.798" v="463"/>
          <ac:spMkLst>
            <pc:docMk/>
            <pc:sldMk cId="0" sldId="272"/>
            <ac:spMk id="20484" creationId="{3E3DDAFA-F9DF-B385-03A1-FC06E38F08DF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48:30.627" v="483"/>
          <ac:spMkLst>
            <pc:docMk/>
            <pc:sldMk cId="0" sldId="272"/>
            <ac:spMk id="20485" creationId="{66BC43B4-B90A-8AD6-7080-91AD6CCC82F5}"/>
          </ac:spMkLst>
        </pc:spChg>
      </pc:sldChg>
      <pc:sldChg chg="delSp modSp del">
        <pc:chgData name="Natarajan S" userId="S::natarajan.s@phytecembedded.in::59a67d74-5fe0-4788-b5dc-2892eb7f0011" providerId="AD" clId="Web-{9D3C867F-42DC-47C2-B0ED-9FF78A736E2F}" dt="2022-09-09T05:50:05.238" v="508"/>
        <pc:sldMkLst>
          <pc:docMk/>
          <pc:sldMk cId="0" sldId="273"/>
        </pc:sldMkLst>
        <pc:spChg chg="del mod">
          <ac:chgData name="Natarajan S" userId="S::natarajan.s@phytecembedded.in::59a67d74-5fe0-4788-b5dc-2892eb7f0011" providerId="AD" clId="Web-{9D3C867F-42DC-47C2-B0ED-9FF78A736E2F}" dt="2022-09-09T05:49:00.565" v="492"/>
          <ac:spMkLst>
            <pc:docMk/>
            <pc:sldMk cId="0" sldId="273"/>
            <ac:spMk id="21508" creationId="{5521C726-63F5-6B0D-F918-AA214AD67AD4}"/>
          </ac:spMkLst>
        </pc:spChg>
      </pc:sldChg>
      <pc:sldChg chg="addSp delSp modSp">
        <pc:chgData name="Natarajan S" userId="S::natarajan.s@phytecembedded.in::59a67d74-5fe0-4788-b5dc-2892eb7f0011" providerId="AD" clId="Web-{9D3C867F-42DC-47C2-B0ED-9FF78A736E2F}" dt="2022-09-09T05:52:43.225" v="527"/>
        <pc:sldMkLst>
          <pc:docMk/>
          <pc:sldMk cId="0" sldId="274"/>
        </pc:sldMkLst>
        <pc:spChg chg="add mod">
          <ac:chgData name="Natarajan S" userId="S::natarajan.s@phytecembedded.in::59a67d74-5fe0-4788-b5dc-2892eb7f0011" providerId="AD" clId="Web-{9D3C867F-42DC-47C2-B0ED-9FF78A736E2F}" dt="2022-09-09T05:51:44.724" v="523" actId="14100"/>
          <ac:spMkLst>
            <pc:docMk/>
            <pc:sldMk cId="0" sldId="274"/>
            <ac:spMk id="4" creationId="{645E655D-956E-7353-ED88-4FC609E46A7C}"/>
          </ac:spMkLst>
        </pc:spChg>
        <pc:spChg chg="del">
          <ac:chgData name="Natarajan S" userId="S::natarajan.s@phytecembedded.in::59a67d74-5fe0-4788-b5dc-2892eb7f0011" providerId="AD" clId="Web-{9D3C867F-42DC-47C2-B0ED-9FF78A736E2F}" dt="2022-09-09T05:51:36.880" v="521"/>
          <ac:spMkLst>
            <pc:docMk/>
            <pc:sldMk cId="0" sldId="274"/>
            <ac:spMk id="22529" creationId="{1C1FD323-F58A-BDC5-344C-066A3A672C08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51:21.208" v="518"/>
          <ac:spMkLst>
            <pc:docMk/>
            <pc:sldMk cId="0" sldId="274"/>
            <ac:spMk id="22533" creationId="{013DC6F7-944F-E4EE-414A-1F2A2653B198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52:43.225" v="527"/>
          <ac:spMkLst>
            <pc:docMk/>
            <pc:sldMk cId="0" sldId="274"/>
            <ac:spMk id="22534" creationId="{40C70A96-09EB-E434-14DE-CD54CEC51A68}"/>
          </ac:spMkLst>
        </pc:spChg>
        <pc:picChg chg="del mod">
          <ac:chgData name="Natarajan S" userId="S::natarajan.s@phytecembedded.in::59a67d74-5fe0-4788-b5dc-2892eb7f0011" providerId="AD" clId="Web-{9D3C867F-42DC-47C2-B0ED-9FF78A736E2F}" dt="2022-09-09T05:52:41.162" v="526"/>
          <ac:picMkLst>
            <pc:docMk/>
            <pc:sldMk cId="0" sldId="274"/>
            <ac:picMk id="2" creationId="{E0AAB6F0-2EBE-6F02-9375-16CBFC1C97C6}"/>
          </ac:picMkLst>
        </pc:picChg>
      </pc:sldChg>
      <pc:sldChg chg="addSp delSp modSp">
        <pc:chgData name="Natarajan S" userId="S::natarajan.s@phytecembedded.in::59a67d74-5fe0-4788-b5dc-2892eb7f0011" providerId="AD" clId="Web-{9D3C867F-42DC-47C2-B0ED-9FF78A736E2F}" dt="2022-09-09T05:54:25.695" v="558" actId="1076"/>
        <pc:sldMkLst>
          <pc:docMk/>
          <pc:sldMk cId="0" sldId="275"/>
        </pc:sldMkLst>
        <pc:spChg chg="add mod ord">
          <ac:chgData name="Natarajan S" userId="S::natarajan.s@phytecembedded.in::59a67d74-5fe0-4788-b5dc-2892eb7f0011" providerId="AD" clId="Web-{9D3C867F-42DC-47C2-B0ED-9FF78A736E2F}" dt="2022-09-09T05:54:23.414" v="557" actId="20577"/>
          <ac:spMkLst>
            <pc:docMk/>
            <pc:sldMk cId="0" sldId="275"/>
            <ac:spMk id="3" creationId="{23B3BD7B-68D7-C73B-FE77-B1AEDBFEEA2F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53:12.366" v="531"/>
          <ac:spMkLst>
            <pc:docMk/>
            <pc:sldMk cId="0" sldId="275"/>
            <ac:spMk id="23556" creationId="{082A80A5-4854-6FDA-9473-47692B8ADBB2}"/>
          </ac:spMkLst>
        </pc:spChg>
        <pc:picChg chg="mod">
          <ac:chgData name="Natarajan S" userId="S::natarajan.s@phytecembedded.in::59a67d74-5fe0-4788-b5dc-2892eb7f0011" providerId="AD" clId="Web-{9D3C867F-42DC-47C2-B0ED-9FF78A736E2F}" dt="2022-09-09T05:54:25.695" v="558" actId="1076"/>
          <ac:picMkLst>
            <pc:docMk/>
            <pc:sldMk cId="0" sldId="275"/>
            <ac:picMk id="2" creationId="{F39779A0-C71D-8D92-FC9C-B93FEDB3C228}"/>
          </ac:picMkLst>
        </pc:picChg>
      </pc:sldChg>
      <pc:sldChg chg="addSp delSp modSp">
        <pc:chgData name="Natarajan S" userId="S::natarajan.s@phytecembedded.in::59a67d74-5fe0-4788-b5dc-2892eb7f0011" providerId="AD" clId="Web-{9D3C867F-42DC-47C2-B0ED-9FF78A736E2F}" dt="2022-09-09T05:55:16.274" v="573" actId="1076"/>
        <pc:sldMkLst>
          <pc:docMk/>
          <pc:sldMk cId="0" sldId="276"/>
        </pc:sldMkLst>
        <pc:spChg chg="add mod">
          <ac:chgData name="Natarajan S" userId="S::natarajan.s@phytecembedded.in::59a67d74-5fe0-4788-b5dc-2892eb7f0011" providerId="AD" clId="Web-{9D3C867F-42DC-47C2-B0ED-9FF78A736E2F}" dt="2022-09-09T05:55:16.274" v="573" actId="1076"/>
          <ac:spMkLst>
            <pc:docMk/>
            <pc:sldMk cId="0" sldId="276"/>
            <ac:spMk id="3" creationId="{DC92EB94-6AD2-CA2C-9717-E8AD08954269}"/>
          </ac:spMkLst>
        </pc:spChg>
        <pc:spChg chg="del mod">
          <ac:chgData name="Natarajan S" userId="S::natarajan.s@phytecembedded.in::59a67d74-5fe0-4788-b5dc-2892eb7f0011" providerId="AD" clId="Web-{9D3C867F-42DC-47C2-B0ED-9FF78A736E2F}" dt="2022-09-09T05:54:46.680" v="563"/>
          <ac:spMkLst>
            <pc:docMk/>
            <pc:sldMk cId="0" sldId="276"/>
            <ac:spMk id="24580" creationId="{8DDC1DD2-57B0-9F16-5EB5-B380F63645BD}"/>
          </ac:spMkLst>
        </pc:spChg>
        <pc:picChg chg="mod">
          <ac:chgData name="Natarajan S" userId="S::natarajan.s@phytecembedded.in::59a67d74-5fe0-4788-b5dc-2892eb7f0011" providerId="AD" clId="Web-{9D3C867F-42DC-47C2-B0ED-9FF78A736E2F}" dt="2022-09-09T05:55:13.258" v="572" actId="1076"/>
          <ac:picMkLst>
            <pc:docMk/>
            <pc:sldMk cId="0" sldId="276"/>
            <ac:picMk id="2" creationId="{FE1FA1A5-4FC7-398A-86EA-E715B96A1BD5}"/>
          </ac:picMkLst>
        </pc:picChg>
      </pc:sldChg>
      <pc:sldChg chg="addSp delSp modSp new">
        <pc:chgData name="Natarajan S" userId="S::natarajan.s@phytecembedded.in::59a67d74-5fe0-4788-b5dc-2892eb7f0011" providerId="AD" clId="Web-{9D3C867F-42DC-47C2-B0ED-9FF78A736E2F}" dt="2022-09-09T07:23:37.886" v="1207"/>
        <pc:sldMkLst>
          <pc:docMk/>
          <pc:sldMk cId="1863455855" sldId="278"/>
        </pc:sldMkLst>
        <pc:spChg chg="add mod">
          <ac:chgData name="Natarajan S" userId="S::natarajan.s@phytecembedded.in::59a67d74-5fe0-4788-b5dc-2892eb7f0011" providerId="AD" clId="Web-{9D3C867F-42DC-47C2-B0ED-9FF78A736E2F}" dt="2022-09-09T07:21:56.978" v="1202" actId="20577"/>
          <ac:spMkLst>
            <pc:docMk/>
            <pc:sldMk cId="1863455855" sldId="278"/>
            <ac:spMk id="9" creationId="{3074E271-69EB-6A17-554F-22489B5A5940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7:23:32.183" v="1205"/>
          <ac:spMkLst>
            <pc:docMk/>
            <pc:sldMk cId="1863455855" sldId="278"/>
            <ac:spMk id="10" creationId="{D13FFB10-44F5-6472-5B60-EA5B9E954369}"/>
          </ac:spMkLst>
        </pc:spChg>
        <pc:spChg chg="add mod">
          <ac:chgData name="Natarajan S" userId="S::natarajan.s@phytecembedded.in::59a67d74-5fe0-4788-b5dc-2892eb7f0011" providerId="AD" clId="Web-{9D3C867F-42DC-47C2-B0ED-9FF78A736E2F}" dt="2022-09-09T07:23:37.886" v="1207"/>
          <ac:spMkLst>
            <pc:docMk/>
            <pc:sldMk cId="1863455855" sldId="278"/>
            <ac:spMk id="11" creationId="{47AA866B-F027-80C6-3680-79C257642EE9}"/>
          </ac:spMkLst>
        </pc:spChg>
        <pc:graphicFrameChg chg="add del mod modGraphic">
          <ac:chgData name="Natarajan S" userId="S::natarajan.s@phytecembedded.in::59a67d74-5fe0-4788-b5dc-2892eb7f0011" providerId="AD" clId="Web-{9D3C867F-42DC-47C2-B0ED-9FF78A736E2F}" dt="2022-09-09T07:15:45.567" v="1142"/>
          <ac:graphicFrameMkLst>
            <pc:docMk/>
            <pc:sldMk cId="1863455855" sldId="278"/>
            <ac:graphicFrameMk id="3" creationId="{06EA470F-93C2-313C-E9C3-D973D7696139}"/>
          </ac:graphicFrameMkLst>
        </pc:graphicFrameChg>
        <pc:picChg chg="add del mod">
          <ac:chgData name="Natarajan S" userId="S::natarajan.s@phytecembedded.in::59a67d74-5fe0-4788-b5dc-2892eb7f0011" providerId="AD" clId="Web-{9D3C867F-42DC-47C2-B0ED-9FF78A736E2F}" dt="2022-09-09T07:18:15.413" v="1163"/>
          <ac:picMkLst>
            <pc:docMk/>
            <pc:sldMk cId="1863455855" sldId="278"/>
            <ac:picMk id="4" creationId="{AC6559FA-248D-A414-0755-E3404194C58A}"/>
          </ac:picMkLst>
        </pc:picChg>
        <pc:picChg chg="add del mod">
          <ac:chgData name="Natarajan S" userId="S::natarajan.s@phytecembedded.in::59a67d74-5fe0-4788-b5dc-2892eb7f0011" providerId="AD" clId="Web-{9D3C867F-42DC-47C2-B0ED-9FF78A736E2F}" dt="2022-09-09T07:18:17.694" v="1164"/>
          <ac:picMkLst>
            <pc:docMk/>
            <pc:sldMk cId="1863455855" sldId="278"/>
            <ac:picMk id="5" creationId="{2199C658-02E1-1987-9246-5F2A9FA605C3}"/>
          </ac:picMkLst>
        </pc:picChg>
        <pc:picChg chg="add mod">
          <ac:chgData name="Natarajan S" userId="S::natarajan.s@phytecembedded.in::59a67d74-5fe0-4788-b5dc-2892eb7f0011" providerId="AD" clId="Web-{9D3C867F-42DC-47C2-B0ED-9FF78A736E2F}" dt="2022-09-09T07:21:34.650" v="1192" actId="14100"/>
          <ac:picMkLst>
            <pc:docMk/>
            <pc:sldMk cId="1863455855" sldId="278"/>
            <ac:picMk id="6" creationId="{595FF8F5-4F8F-2A9D-5CF4-117662544818}"/>
          </ac:picMkLst>
        </pc:picChg>
        <pc:picChg chg="add mod">
          <ac:chgData name="Natarajan S" userId="S::natarajan.s@phytecembedded.in::59a67d74-5fe0-4788-b5dc-2892eb7f0011" providerId="AD" clId="Web-{9D3C867F-42DC-47C2-B0ED-9FF78A736E2F}" dt="2022-09-09T07:21:31.587" v="1191" actId="14100"/>
          <ac:picMkLst>
            <pc:docMk/>
            <pc:sldMk cId="1863455855" sldId="278"/>
            <ac:picMk id="7" creationId="{D8823B2F-5F93-41EB-2C50-3F1AAD1116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B640007C-7705-36B8-E078-813E8B5C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73539A84-A599-526B-2AB6-C9521FA9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8D4880A9-54E9-ED3B-634F-F51005AE2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A74758A1-0BD5-EC1D-CBE0-38C1A6DC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CAAC211E-4991-A295-B2BA-780FDA3D0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9C1AB207-73BA-FAC9-D6C0-FF9B67C2D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9DDD8711-4993-5313-1EAB-546B9D92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1682D794-D290-A203-0717-C301F80CBD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2412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A911D04-85D5-DB26-6FD4-94E68B59954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98EF313F-4FBB-8264-E263-5A11E4C96BA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0CEC938B-5A32-CF7B-424A-FF01C6490AB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9D5B77EE-CA0F-A722-C035-B81BA0C48B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A8610A5D-B3B5-34DA-81FC-17FC6428FB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402681EE-AC3C-429A-9FA8-63A88EF78BA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75125DB6-A40D-5A2D-8F69-334DCF1F8B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D30570-C4CA-49D9-9C96-E53DA1C49233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FAE609C4-8A4A-68EF-C2AA-21E9F91345E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CD02F3E4-D684-BB0E-471B-6A84BBB76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F3B7CD80-2854-4F3B-31B9-B1672B3BEC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3A6F1E-4C93-41B8-B65E-26CA4A5F65C0}" type="slidenum">
              <a:rPr lang="en-IN" altLang="en-US"/>
              <a:pPr/>
              <a:t>13</a:t>
            </a:fld>
            <a:endParaRPr lang="en-IN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623AD50C-82AE-9694-E289-B35A6C51A6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44B621F7-9A9C-0247-0A20-6B7EAFAE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C8AF4E42-2A6B-B0F9-E4E6-09045FC7EE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4FCFCE-A802-4BCE-8209-CCCDAA0E7972}" type="slidenum">
              <a:rPr lang="en-IN" altLang="en-US"/>
              <a:pPr/>
              <a:t>14</a:t>
            </a:fld>
            <a:endParaRPr lang="en-IN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86CA3AC4-FDF8-E5A0-A905-F47B54E9B0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6662B54D-2083-BE59-DF47-5EE43098A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9916DE4F-F390-2FAB-D395-FC568114DE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909528-8687-484B-8D64-6C6B279503A1}" type="slidenum">
              <a:rPr lang="en-IN" altLang="en-US"/>
              <a:pPr/>
              <a:t>15</a:t>
            </a:fld>
            <a:endParaRPr lang="en-IN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1FBA91B3-2012-29C1-7E67-6533F1E930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5498792B-D925-DC1C-459D-867E3B2D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3B822349-6C69-0D66-6799-6EEF59EAE0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67BFF6-FD24-4A03-9155-EB257CB2769F}" type="slidenum">
              <a:rPr lang="en-IN" altLang="en-US"/>
              <a:pPr/>
              <a:t>16</a:t>
            </a:fld>
            <a:endParaRPr lang="en-IN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A5749F52-2485-E4B0-83B5-922F9C9582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D30AFA74-61EE-D52B-0C21-DAE30DB3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645F328-9F65-63C0-D279-E35F1CFB33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27B82F-91D5-403A-BBC5-DBAA3A273217}" type="slidenum">
              <a:rPr lang="en-IN" altLang="en-US"/>
              <a:pPr/>
              <a:t>17</a:t>
            </a:fld>
            <a:endParaRPr lang="en-IN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EB52FE16-01CC-DDB9-7389-74CCAB3D99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3958C4A3-8396-86BD-669C-DE292BA27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A1824732-F3E7-7BF9-9611-9B41533956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EC1A6B-1C17-4D81-B3A9-4D54AECE3844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FB0F1B43-48D7-C7E3-0D60-05DC375AE1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206B100C-A953-229C-1A62-EA061739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A8618B89-DDEE-A79A-2A2E-8220A7ED7F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9D6BDB-F24A-4CF7-9FE0-5302EB3D2AE1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E6D95B6D-B4DA-5E87-DE68-8663D8CDBD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479D047-27A2-9F5D-B43D-4E704B35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CA5876CC-41B1-038B-FDCC-C086E192B7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2AEC96-967E-42C5-B7B4-E9C959C0CB91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6591680C-7243-A96E-C13F-BAB6748B77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376509EB-4EF5-7419-7C94-67626744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2459BDF6-85DA-75E9-6424-BD6851CFAB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7E7268-3B1B-46B0-8DA9-17FC7FE20BEA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1C4E5DC7-F6DF-0CC6-F9E9-56E4F033CC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97DCA006-2AB9-D351-A52B-5C8D86E4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D09906C2-FCDB-06A6-2D3D-6A9F45FD0D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36CE05-7B11-463E-876C-A899AA84E72A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520756BD-6AF2-04D6-4263-5C636A68C2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4EC34EA4-AD11-5152-CE40-F415A3ED1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824DD6FE-772A-3794-ED54-B6DF835158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EA3F9-B6EF-40DA-8A93-B01F577F9C7E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4C2664F-B4D2-2D7D-491D-391FEA992F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4DEA8C69-668E-D457-E6E8-D51380E74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716A3B0B-DE6D-ECCF-86AF-1DFDB6BBC0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2D2BA5-9F90-4B20-A1F8-38602D91B574}" type="slidenum">
              <a:rPr lang="en-IN" altLang="en-US"/>
              <a:pPr/>
              <a:t>11</a:t>
            </a:fld>
            <a:endParaRPr lang="en-IN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E0CB8153-2B58-27CF-014B-D5B083C302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28CCCCDC-653F-EE45-D23B-34026B846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1418E22C-D627-C3FA-2AD7-2564DD7BFC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EFB7B3-6176-40C6-BE32-98781A680C5E}" type="slidenum">
              <a:rPr lang="en-IN" altLang="en-US"/>
              <a:pPr/>
              <a:t>12</a:t>
            </a:fld>
            <a:endParaRPr lang="en-IN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B2EAA818-E4D4-E640-9E3D-55D000D71C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F60129C6-9A34-E21B-2BC7-58E80F36F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0DA5-8A38-C11E-9E3A-C7CA85EB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9C61-DBB6-DDBA-3620-FEA59F72F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075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2037-0714-041C-FF3F-47FE9E7B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1DEE-ED69-3F86-BE0A-4CF08F2B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49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058F6-C1D1-E8C9-B942-C640FA15F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29675" y="1406525"/>
            <a:ext cx="2740025" cy="41624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F2F8-082C-8511-4F7A-77AC09C4C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67675" cy="41624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22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72F6-0B5B-10A0-9643-4EA12F87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06525"/>
            <a:ext cx="9131300" cy="23749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6024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9E27-10BB-36AC-CD5D-F59BD7DE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3650F-00AD-BE45-61F9-1203202F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73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8D42-D5B8-E01B-9055-7DDD4C56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31EB-FA5E-C8B7-1BB5-23EA7CDE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24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F2E2-5964-484B-4C18-992BB03E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F8C36-20C7-EEF8-AD20-DCCA70E9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95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D5A8-E4EF-95B7-9DEA-E6E67B6F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DB2B-F5A1-340B-806D-32528E185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1475" cy="53371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3D72C-3416-29C3-8323-DEB041DA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173163"/>
            <a:ext cx="5451475" cy="53371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27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0B2D-51A8-3235-4238-EC2B6796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472D6-CD31-9157-D7F7-20C6A11C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82BDD-A5F2-3952-8843-CD3AC83C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CD7CD-0290-D693-CF24-A8FA0EF99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AB04A-D4F6-E862-727C-BCE29011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1405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998-7A37-136A-F2E3-02611A5B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40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79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94BB-DAB6-8685-96D1-28C7E2D5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ED8-0DA0-4E87-0D98-AB78A3AB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600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B589-9C31-9D5A-EE56-231B7B80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2301-A07F-927C-39C7-02B8D0CA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A1A18-1746-2454-E376-2B040920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31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D4B7-D4B7-35E8-3AB4-E1FAF7EA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E8CCC-89E2-DE50-51BF-DF0141F7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60E4-B4D6-7E1C-AC53-63C856FEE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660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C774-16FD-9C27-C8F4-DBCEE32C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8ECDB-93F7-3F46-1AD2-75E35994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50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320E2-DC08-6CBC-15D3-11D93A65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8400" y="53975"/>
            <a:ext cx="2881313" cy="64563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7C44-C88B-7EEF-6E27-38F3450B6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3125" cy="64563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02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EC6D-9094-944F-FA77-B0742BDD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5466A-13AC-4A59-007D-5572DE26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10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CF9D-3DA9-0186-AA09-2BE40433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72FB-276C-1F68-C839-4CC777E27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3850" cy="39639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7CDCB-E836-AC0B-A3AE-46B36774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1604963"/>
            <a:ext cx="5403850" cy="39639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53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F81F-320B-2F97-984A-2C80126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9702-08BD-9DBF-3429-30C607AF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740AB-15F0-DAAF-2764-C791665A5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31DC3-AE1F-F153-8C7E-DA247DC8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A6446-A60A-BA43-ECA8-445D3A1C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31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9076-5FB0-46E1-3521-DBB2FB8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6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79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231A-13B6-0D3F-F4B5-188FA542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4094-8478-0AE8-933C-2F0880AC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F8517-2D48-70FB-193F-17E9FA03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0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FF3-D287-7888-4BFB-8092E46B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BD327-3F6B-2898-E59E-6E45FF54F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0E6F8-38BC-371A-F360-C9C6C3A9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58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F54096A7-A8F4-B23C-819A-968FBD69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86115358-A3C2-06B4-8112-1C019EBDD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40A43B3-6EC2-2F48-B91D-4CF80ADF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174B8D5C-2689-D60A-EC98-910F5BECD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07D4653-C187-E723-5E24-9B77F3AD3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13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287D1FF8-F0B8-0FD4-AAD0-5BC2C8B2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628D023-158E-D8F1-D082-B12F79628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DF9FC11-FFD0-7316-8B0D-298C51EA6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0100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608D361E-72AA-DE6D-BF73-1CF6EC31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6C9652A4-7F36-6165-6B3B-09C946E67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171F53C-8379-CC21-261A-01984DBC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8A5525A6-CA5B-9BE3-BCD0-3288D03B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FF3F3B1-93C1-8C8D-13E6-131D79891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06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C494790-4EB8-E410-D087-C524DD115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55350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848335D9-AEDB-C5A1-65B4-979D3F60B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25172"/>
            <a:ext cx="9144000" cy="266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0">
              <a:buClrTx/>
            </a:pPr>
            <a:r>
              <a:rPr lang="en-US" sz="6600" b="1" dirty="0">
                <a:solidFill>
                  <a:srgbClr val="BF9000"/>
                </a:solidFill>
                <a:latin typeface="Calibri"/>
              </a:rPr>
              <a:t>Create a symbols and integrate multiple symbols</a:t>
            </a:r>
            <a:endParaRPr lang="en-US" altLang="en-US" sz="6600" b="1" dirty="0">
              <a:solidFill>
                <a:srgbClr val="BF9000"/>
              </a:solidFill>
              <a:latin typeface="Calibri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126F63E-B957-CC05-5BA8-354E943C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83C7930A-723A-53FB-44C2-AF6117C4B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61539F0D-BBDB-B480-C233-EBF0CB48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23"/>
            <a:ext cx="8730521" cy="56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Function call by value &amp; call by reference </a:t>
            </a:r>
            <a:endParaRPr lang="en-US" altLang="en-US" sz="3600" b="1" dirty="0">
              <a:solidFill>
                <a:srgbClr val="595959"/>
              </a:solidFill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BD829-4408-A04B-5F85-E2DDBAC92D34}"/>
              </a:ext>
            </a:extLst>
          </p:cNvPr>
          <p:cNvSpPr txBox="1"/>
          <p:nvPr/>
        </p:nvSpPr>
        <p:spPr>
          <a:xfrm>
            <a:off x="469163" y="1043354"/>
            <a:ext cx="7878576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-The call by value method of passing arguments to a function copies the actual value of an argument into the formal parameter of the function.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-In this case, changes made to the parameter inside the function have no effect on the argument.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B050"/>
                </a:solidFill>
                <a:latin typeface="Calibri"/>
                <a:cs typeface="Segoe UI"/>
              </a:rPr>
              <a:t>C programming language uses </a:t>
            </a:r>
            <a:r>
              <a:rPr lang="en-IN" b="1">
                <a:solidFill>
                  <a:srgbClr val="FF0000"/>
                </a:solidFill>
                <a:latin typeface="Calibri"/>
                <a:cs typeface="Segoe UI"/>
              </a:rPr>
              <a:t>call by value</a:t>
            </a:r>
            <a:r>
              <a:rPr lang="en-IN">
                <a:solidFill>
                  <a:srgbClr val="00B050"/>
                </a:solidFill>
                <a:latin typeface="Calibri"/>
                <a:cs typeface="Segoe UI"/>
              </a:rPr>
              <a:t> method to pass arguments. In general, this means that code within a function cannot alter the arguments used to call the function.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15A50-27F8-3F56-F81B-49C67792B884}"/>
              </a:ext>
            </a:extLst>
          </p:cNvPr>
          <p:cNvSpPr txBox="1"/>
          <p:nvPr/>
        </p:nvSpPr>
        <p:spPr>
          <a:xfrm>
            <a:off x="3681705" y="3810000"/>
            <a:ext cx="8300661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- Call by reference method of passing arguments to a function copies the address of an argument into the formal parameter.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B0F0"/>
                </a:solidFill>
                <a:latin typeface="Calibri"/>
                <a:cs typeface="Segoe UI"/>
              </a:rPr>
              <a:t>- Inside the function, the address is used to access the actual argument used in the call.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-This means that changes made to the parameter affect the passed argument.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B0F0"/>
                </a:solidFill>
                <a:latin typeface="Calibri"/>
                <a:cs typeface="Segoe UI"/>
              </a:rPr>
              <a:t>- To pass the value by reference, argument pointers are passed to the functions just like any other value.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C5308686-BE65-536A-DE96-E040EA6E6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Local &amp; Global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93564-41EA-9249-069C-F6DCEA5C02FA}"/>
              </a:ext>
            </a:extLst>
          </p:cNvPr>
          <p:cNvSpPr txBox="1"/>
          <p:nvPr/>
        </p:nvSpPr>
        <p:spPr>
          <a:xfrm>
            <a:off x="47077" y="762000"/>
            <a:ext cx="8722747" cy="2496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Variables that are declared inside a function or block are called local variables.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- Used only by statements that are inside that function or block of code.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Local variables are not known to functions outside their own.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  <a:r>
              <a:rPr lang="en-IN" sz="1600" dirty="0">
                <a:solidFill>
                  <a:srgbClr val="0070C0"/>
                </a:solidFill>
                <a:latin typeface="Calibri"/>
                <a:cs typeface="Segoe UI"/>
              </a:rPr>
              <a:t>int d;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latin typeface="Calibri"/>
                <a:cs typeface="Segoe UI"/>
              </a:rPr>
              <a:t>int main ()</a:t>
            </a:r>
            <a:r>
              <a:rPr lang="en-US" sz="16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sz="16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latin typeface="Calibri"/>
                <a:cs typeface="Segoe UI"/>
              </a:rPr>
              <a:t>      /* local variable declaration */</a:t>
            </a:r>
            <a:r>
              <a:rPr lang="en-US" sz="16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latin typeface="Calibri"/>
                <a:cs typeface="Segoe UI"/>
              </a:rPr>
              <a:t>       int a, b;</a:t>
            </a:r>
            <a:r>
              <a:rPr lang="en-US" sz="16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latin typeface="Calibri"/>
                <a:cs typeface="Segoe UI"/>
              </a:rPr>
              <a:t>       int c;   </a:t>
            </a:r>
            <a:r>
              <a:rPr lang="en-US" sz="16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latin typeface="Calibri"/>
                <a:cs typeface="Segoe UI"/>
              </a:rPr>
              <a:t>}</a:t>
            </a:r>
            <a:r>
              <a:rPr lang="en-IN" sz="1600" dirty="0">
                <a:solidFill>
                  <a:srgbClr val="FF0000"/>
                </a:solidFill>
                <a:latin typeface="Calibri"/>
                <a:cs typeface="Segoe UI"/>
              </a:rPr>
              <a:t>    //Here all the variables a, b and c are local to main() function.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F931E-8AA6-266A-F83D-CC5B029D057B}"/>
              </a:ext>
            </a:extLst>
          </p:cNvPr>
          <p:cNvSpPr txBox="1"/>
          <p:nvPr/>
        </p:nvSpPr>
        <p:spPr>
          <a:xfrm>
            <a:off x="3505835" y="3493476"/>
            <a:ext cx="8159966" cy="3240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Global variables are defined outside of a function, usually on top of the program.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- The global variables will hold their value throughout the lifetime of your program and they can be accessed inside any of the functions defined for the program.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A global variable is available for use throughout your entire program after its declaration.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ea typeface="+mn-lt"/>
                <a:cs typeface="+mn-lt"/>
              </a:rPr>
              <a:t>int d;</a:t>
            </a:r>
            <a:endParaRPr lang="en-US" sz="1600" dirty="0">
              <a:ea typeface="+mn-lt"/>
              <a:cs typeface="+mn-lt"/>
            </a:endParaRPr>
          </a:p>
          <a:p>
            <a:pPr algn="just"/>
            <a:r>
              <a:rPr lang="en-IN" sz="1600" dirty="0">
                <a:solidFill>
                  <a:srgbClr val="0070C0"/>
                </a:solidFill>
                <a:ea typeface="+mn-lt"/>
                <a:cs typeface="+mn-lt"/>
              </a:rPr>
              <a:t>int main ()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ea typeface="+mn-lt"/>
                <a:cs typeface="+mn-lt"/>
              </a:rPr>
              <a:t>{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ea typeface="+mn-lt"/>
                <a:cs typeface="+mn-lt"/>
              </a:rPr>
              <a:t>      /* local variable declaration */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ea typeface="+mn-lt"/>
                <a:cs typeface="+mn-lt"/>
              </a:rPr>
              <a:t>       int a, b;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ea typeface="+mn-lt"/>
                <a:cs typeface="+mn-lt"/>
              </a:rPr>
              <a:t>       int c;   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algn="just"/>
            <a:r>
              <a:rPr lang="en-IN" sz="1600" dirty="0">
                <a:solidFill>
                  <a:srgbClr val="0070C0"/>
                </a:solidFill>
                <a:ea typeface="+mn-lt"/>
                <a:cs typeface="+mn-lt"/>
              </a:rPr>
              <a:t>}</a:t>
            </a:r>
            <a:r>
              <a:rPr lang="en-IN" sz="1600" dirty="0">
                <a:solidFill>
                  <a:srgbClr val="FF0000"/>
                </a:solidFill>
                <a:ea typeface="+mn-lt"/>
                <a:cs typeface="+mn-lt"/>
              </a:rPr>
              <a:t>    //Here variable d global  to main() function.</a:t>
            </a:r>
            <a:endParaRPr lang="en-IN" sz="1600" dirty="0">
              <a:ea typeface="+mn-lt"/>
              <a:cs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ABAFDE7B-1333-AE9C-614C-A6A5E8D8A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  <a:cs typeface="Arial"/>
              </a:rPr>
              <a:t>Storage Classes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 </a:t>
            </a:r>
            <a:endParaRPr lang="en-US" altLang="en-US" sz="3600" b="1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DF19E-ED40-F0BD-8ECF-8E3D83A57A87}"/>
              </a:ext>
            </a:extLst>
          </p:cNvPr>
          <p:cNvSpPr txBox="1"/>
          <p:nvPr/>
        </p:nvSpPr>
        <p:spPr>
          <a:xfrm>
            <a:off x="1348509" y="1312985"/>
            <a:ext cx="9496571" cy="4901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solidFill>
                  <a:srgbClr val="FF0000"/>
                </a:solidFill>
                <a:latin typeface="Calibri"/>
                <a:cs typeface="Segoe UI"/>
              </a:rPr>
              <a:t>Storage class refers to the </a:t>
            </a:r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permanence or longevity</a:t>
            </a:r>
            <a:r>
              <a:rPr lang="en-IN" sz="2800" dirty="0">
                <a:solidFill>
                  <a:srgbClr val="FF0000"/>
                </a:solidFill>
                <a:latin typeface="Calibri"/>
                <a:cs typeface="Segoe UI"/>
              </a:rPr>
              <a:t> of a variable and its scope within the program, that is the part of the program over which the variable is recognized.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  <a:latin typeface="Calibri"/>
                <a:cs typeface="Segoe UI"/>
              </a:rPr>
              <a:t>C supports the following storage classes –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automatic (local)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extern (global)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static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register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  <a:latin typeface="Calibri"/>
                <a:cs typeface="Segoe UI"/>
              </a:rPr>
              <a:t>The general syntax for declaring a variable is </a:t>
            </a:r>
            <a:r>
              <a:rPr lang="en-IN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            storage-class data-type </a:t>
            </a:r>
            <a:r>
              <a:rPr lang="en-IN" sz="2800" dirty="0" err="1">
                <a:solidFill>
                  <a:srgbClr val="0070C0"/>
                </a:solidFill>
                <a:latin typeface="Calibri"/>
                <a:cs typeface="Segoe UI"/>
              </a:rPr>
              <a:t>variable_name</a:t>
            </a:r>
            <a:endParaRPr lang="en-IN" sz="2800" dirty="0">
              <a:solidFill>
                <a:srgbClr val="0070C0"/>
              </a:solidFill>
              <a:latin typeface="Calibri"/>
              <a:cs typeface="Segoe U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38E0C7AC-B07F-F805-55E0-AA949546B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  <a:cs typeface="Arial"/>
              </a:rPr>
              <a:t>Automatic 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 </a:t>
            </a:r>
            <a:r>
              <a:rPr lang="en-US" altLang="en-US" sz="3200" b="1" dirty="0">
                <a:solidFill>
                  <a:srgbClr val="595959"/>
                </a:solidFill>
                <a:latin typeface="Ubuntu"/>
              </a:rPr>
              <a:t> </a:t>
            </a:r>
            <a:endParaRPr lang="en-US" altLang="en-US" sz="3200" b="1" dirty="0">
              <a:solidFill>
                <a:srgbClr val="595959"/>
              </a:solidFill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FF59A-4752-7BD0-765E-E4266FE35F6D}"/>
              </a:ext>
            </a:extLst>
          </p:cNvPr>
          <p:cNvSpPr txBox="1"/>
          <p:nvPr/>
        </p:nvSpPr>
        <p:spPr>
          <a:xfrm>
            <a:off x="422265" y="1055077"/>
            <a:ext cx="8300661" cy="2153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- Automatic variables are always declared within a function and are local to the function in which they are defined.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- Any variable declared within a function is interpreted as an automatic variable unless a different storage-class specification is included within the declaration.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-Automatic variables defined in different functions are independent of one another, even if they have the same name.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C32A0-37FD-42DC-7CF7-74034A5B87B7}"/>
              </a:ext>
            </a:extLst>
          </p:cNvPr>
          <p:cNvSpPr txBox="1"/>
          <p:nvPr/>
        </p:nvSpPr>
        <p:spPr>
          <a:xfrm>
            <a:off x="2180955" y="3798277"/>
            <a:ext cx="6635768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auto int a = 28;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int b = 8;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("The value of auto variable : %d\n", a);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("The sun of auto variable &amp; integer variable : %d\n", (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a+b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87ABD6CF-AB6A-CF0A-435C-D63F1B776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  <a:cs typeface="Arial"/>
              </a:rPr>
              <a:t>Extern </a:t>
            </a:r>
            <a:r>
              <a:rPr lang="en-US" altLang="en-US" sz="3200" b="1" dirty="0">
                <a:solidFill>
                  <a:srgbClr val="595959"/>
                </a:solidFill>
                <a:latin typeface="Ubuntu"/>
              </a:rPr>
              <a:t> </a:t>
            </a:r>
            <a:endParaRPr lang="en-US" altLang="en-US" sz="3200" b="1" dirty="0">
              <a:solidFill>
                <a:srgbClr val="595959"/>
              </a:solidFill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338E8-9B99-1E10-44A4-3CA1D2F7A447}"/>
              </a:ext>
            </a:extLst>
          </p:cNvPr>
          <p:cNvSpPr txBox="1"/>
          <p:nvPr/>
        </p:nvSpPr>
        <p:spPr>
          <a:xfrm>
            <a:off x="1254711" y="1535723"/>
            <a:ext cx="7902025" cy="865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Calibri"/>
              </a:rPr>
              <a:t>The </a:t>
            </a:r>
            <a:r>
              <a:rPr lang="en-IN" b="1" dirty="0">
                <a:solidFill>
                  <a:srgbClr val="0070C0"/>
                </a:solidFill>
                <a:latin typeface="Calibri"/>
              </a:rPr>
              <a:t>extern</a:t>
            </a:r>
            <a:r>
              <a:rPr lang="en-IN" dirty="0">
                <a:solidFill>
                  <a:srgbClr val="FF0000"/>
                </a:solidFill>
                <a:latin typeface="Calibri"/>
              </a:rPr>
              <a:t> storage class does not create a variable, but merely informs the compiler of its existence. Their scope extends from the point of definition through the remainder of the program.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EC7E8-017C-9411-AC39-78B9A4ECC9BA}"/>
              </a:ext>
            </a:extLst>
          </p:cNvPr>
          <p:cNvSpPr txBox="1"/>
          <p:nvPr/>
        </p:nvSpPr>
        <p:spPr>
          <a:xfrm>
            <a:off x="1254712" y="3176953"/>
            <a:ext cx="7902025" cy="266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When a global </a:t>
            </a:r>
            <a:r>
              <a:rPr lang="en-US" b="1">
                <a:solidFill>
                  <a:srgbClr val="0070C0"/>
                </a:solidFill>
                <a:latin typeface="Calibri"/>
                <a:cs typeface="Segoe UI"/>
              </a:rPr>
              <a:t>extern</a:t>
            </a:r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declaration is made (outside a function), it indicates that the variable referred to is declared in another file, which will be linked with the file containing the </a:t>
            </a:r>
            <a:r>
              <a:rPr lang="en-US" b="1">
                <a:solidFill>
                  <a:srgbClr val="0070C0"/>
                </a:solidFill>
                <a:latin typeface="Calibri"/>
                <a:cs typeface="Segoe UI"/>
              </a:rPr>
              <a:t>extern</a:t>
            </a:r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declaration. 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For example, the global declaration 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0070C0"/>
                </a:solidFill>
                <a:latin typeface="Calibri"/>
                <a:cs typeface="Segoe UI"/>
              </a:rPr>
              <a:t>extern int ram;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Within this program file,</a:t>
            </a:r>
            <a:r>
              <a:rPr lang="en-US" b="1">
                <a:solidFill>
                  <a:srgbClr val="FF0000"/>
                </a:solidFill>
                <a:latin typeface="Calibri"/>
                <a:cs typeface="Segoe UI"/>
              </a:rPr>
              <a:t> </a:t>
            </a:r>
            <a:r>
              <a:rPr lang="en-US" b="1">
                <a:solidFill>
                  <a:srgbClr val="0070C0"/>
                </a:solidFill>
                <a:latin typeface="Calibri"/>
                <a:cs typeface="Segoe UI"/>
              </a:rPr>
              <a:t>ram</a:t>
            </a:r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is a global variable.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The actual storage for</a:t>
            </a:r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 </a:t>
            </a:r>
            <a:r>
              <a:rPr lang="en-IN" b="1">
                <a:solidFill>
                  <a:srgbClr val="0070C0"/>
                </a:solidFill>
                <a:latin typeface="Calibri"/>
                <a:cs typeface="Segoe UI"/>
              </a:rPr>
              <a:t>ram</a:t>
            </a:r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 is allocated in another program file and in that file ram is also global.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7954A-CCA4-1148-B84A-E9A2056A7752}"/>
              </a:ext>
            </a:extLst>
          </p:cNvPr>
          <p:cNvSpPr txBox="1"/>
          <p:nvPr/>
        </p:nvSpPr>
        <p:spPr>
          <a:xfrm>
            <a:off x="5604539" y="4067908"/>
            <a:ext cx="3352879" cy="6076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>
                <a:solidFill>
                  <a:srgbClr val="FF0000"/>
                </a:solidFill>
                <a:latin typeface="Calibri"/>
                <a:cs typeface="Segoe UI"/>
              </a:rPr>
              <a:t>Format: 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extern data_type variable_name;</a:t>
            </a:r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645E655D-956E-7353-ED88-4FC609E4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" y="53975"/>
            <a:ext cx="10236200" cy="620590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  <a:cs typeface="Arial"/>
              </a:rPr>
              <a:t>Extern  </a:t>
            </a:r>
            <a:r>
              <a:rPr lang="en-US" altLang="en-US" sz="3200" b="1" dirty="0">
                <a:solidFill>
                  <a:srgbClr val="595959"/>
                </a:solidFill>
                <a:latin typeface="Ubuntu"/>
              </a:rPr>
              <a:t> </a:t>
            </a:r>
            <a:endParaRPr lang="en-US" altLang="en-US" sz="3200" b="1" dirty="0">
              <a:solidFill>
                <a:srgbClr val="595959"/>
              </a:solidFill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5F9DE-F6DD-8CC5-4DDE-040CD07B7280}"/>
              </a:ext>
            </a:extLst>
          </p:cNvPr>
          <p:cNvSpPr txBox="1"/>
          <p:nvPr/>
        </p:nvSpPr>
        <p:spPr>
          <a:xfrm>
            <a:off x="328467" y="1453661"/>
            <a:ext cx="6037813" cy="44721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Calibri"/>
              </a:rPr>
              <a:t>Filename : </a:t>
            </a:r>
            <a:r>
              <a:rPr lang="en-US" dirty="0" err="1">
                <a:solidFill>
                  <a:srgbClr val="00B0F0"/>
                </a:solidFill>
                <a:latin typeface="Calibri"/>
              </a:rPr>
              <a:t>extern.c</a:t>
            </a:r>
            <a:endParaRPr lang="en-US">
              <a:solidFill>
                <a:srgbClr val="00B0F0"/>
              </a:solidFill>
              <a:latin typeface="Calibri"/>
            </a:endParaRP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00B0F0"/>
                </a:solidFill>
                <a:latin typeface="Calibri"/>
              </a:rPr>
              <a:t>#include"extern.h"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extern int x;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b = 8;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auto int a = 28;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x = 32;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extern int b;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("The value of auto variable : %d\n", a);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("The value of extern variables x and b : %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d,%d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\n",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x,b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x = 15;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("The value of modified extern variable x : %d\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n",x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0B11-AE3E-087E-9722-B000BE482634}"/>
              </a:ext>
            </a:extLst>
          </p:cNvPr>
          <p:cNvSpPr txBox="1"/>
          <p:nvPr/>
        </p:nvSpPr>
        <p:spPr>
          <a:xfrm>
            <a:off x="6823898" y="1535723"/>
            <a:ext cx="2145245" cy="6076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alibri"/>
              </a:rPr>
              <a:t>Filename:extern.h</a:t>
            </a:r>
            <a:endParaRPr lang="en-US">
              <a:solidFill>
                <a:srgbClr val="00B0F0"/>
              </a:solidFill>
              <a:latin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Int x;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ADCBB-0819-787E-14FE-D8C86762B67F}"/>
              </a:ext>
            </a:extLst>
          </p:cNvPr>
          <p:cNvCxnSpPr/>
          <p:nvPr/>
        </p:nvCxnSpPr>
        <p:spPr bwMode="auto">
          <a:xfrm flipH="1">
            <a:off x="2415208" y="1705709"/>
            <a:ext cx="4525815" cy="6916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8570BAE8-5016-560A-F075-62D469DD8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  <a:cs typeface="Arial"/>
              </a:rPr>
              <a:t>Static Variables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 </a:t>
            </a:r>
            <a:endParaRPr lang="en-US" altLang="en-US" sz="3600" b="1">
              <a:solidFill>
                <a:srgbClr val="59595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3BD7B-68D7-C73B-FE77-B1AEDBFEEA2F}"/>
              </a:ext>
            </a:extLst>
          </p:cNvPr>
          <p:cNvSpPr txBox="1"/>
          <p:nvPr/>
        </p:nvSpPr>
        <p:spPr>
          <a:xfrm>
            <a:off x="93976" y="820615"/>
            <a:ext cx="9437947" cy="865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Calibri"/>
                <a:cs typeface="Segoe UI"/>
              </a:rPr>
              <a:t>- Static variables are local to a particular function but their values are retained across function calls.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C00000"/>
                </a:solidFill>
                <a:latin typeface="Calibri"/>
                <a:cs typeface="Segoe UI"/>
              </a:rPr>
              <a:t>- They remain in existence throughout the life of the program rather than coming and going each time the function is activated.</a:t>
            </a:r>
            <a:r>
              <a:rPr lang="en-US" dirty="0">
                <a:latin typeface="Calibri"/>
                <a:cs typeface="Segoe UI"/>
              </a:rPr>
              <a:t>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2BB4E-417D-876E-665F-B5CEB8534863}"/>
              </a:ext>
            </a:extLst>
          </p:cNvPr>
          <p:cNvSpPr txBox="1"/>
          <p:nvPr/>
        </p:nvSpPr>
        <p:spPr>
          <a:xfrm>
            <a:off x="1313336" y="1899139"/>
            <a:ext cx="6506797" cy="4729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(void);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(void)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      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int num1=1;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static int num2;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num1++;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num2++;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("num1 is : %d \n static num2 is : %d\n",num1,num2);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49DB84E9-FB2D-6944-FAA3-07B47F377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  <a:cs typeface="Arial"/>
              </a:rPr>
              <a:t>Register 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 </a:t>
            </a:r>
            <a:endParaRPr lang="en-US" altLang="en-US" sz="3600" b="1" dirty="0">
              <a:solidFill>
                <a:srgbClr val="595959"/>
              </a:solidFill>
              <a:latin typeface="Ubuntu" panose="020B05040306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2EB94-6AD2-CA2C-9717-E8AD08954269}"/>
              </a:ext>
            </a:extLst>
          </p:cNvPr>
          <p:cNvSpPr txBox="1"/>
          <p:nvPr/>
        </p:nvSpPr>
        <p:spPr>
          <a:xfrm>
            <a:off x="938148" y="1195755"/>
            <a:ext cx="9297253" cy="1122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Calibri"/>
              </a:rPr>
              <a:t>The compiler can be told to keep a variable in one of the machine's registers, instead of the memory, Since a</a:t>
            </a:r>
            <a:r>
              <a:rPr lang="en-IN" b="1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IN" b="1" dirty="0">
                <a:solidFill>
                  <a:srgbClr val="0070C0"/>
                </a:solidFill>
                <a:latin typeface="Calibri"/>
              </a:rPr>
              <a:t>register</a:t>
            </a:r>
            <a:r>
              <a:rPr lang="en-IN" dirty="0">
                <a:solidFill>
                  <a:srgbClr val="FF0000"/>
                </a:solidFill>
                <a:latin typeface="Calibri"/>
              </a:rPr>
              <a:t> access is much faster than a memory access, keeping the frequently accessed variables like loop control variables in the register, will lead to faster execution of programs.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6C79A-DA9E-BC18-9086-AC191A0108CF}"/>
              </a:ext>
            </a:extLst>
          </p:cNvPr>
          <p:cNvSpPr txBox="1"/>
          <p:nvPr/>
        </p:nvSpPr>
        <p:spPr>
          <a:xfrm>
            <a:off x="2462346" y="2989384"/>
            <a:ext cx="6061262" cy="266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register char x = 'S';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register int a = 10;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auto int b = 8;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("The value of register variable b : %c\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n",x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("The sum of auto and register variable : %d\n",(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a+b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2320BCBD-6242-165B-ABBB-030DF1ED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  <a:cs typeface="Arial"/>
              </a:rPr>
              <a:t>Command line arguments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  </a:t>
            </a:r>
            <a:endParaRPr lang="en-US" altLang="en-US" sz="3600" b="1" dirty="0">
              <a:solidFill>
                <a:srgbClr val="595959"/>
              </a:solidFill>
              <a:latin typeface="Ubuntu" panose="020B05040306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E63F-4A64-3ABC-6EEE-F2CC75BA9705}"/>
              </a:ext>
            </a:extLst>
          </p:cNvPr>
          <p:cNvSpPr txBox="1"/>
          <p:nvPr/>
        </p:nvSpPr>
        <p:spPr>
          <a:xfrm>
            <a:off x="305018" y="832337"/>
            <a:ext cx="10915247" cy="16381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It is possible to pass some values from the command line to your C programs when they are executed.</a:t>
            </a:r>
            <a:endParaRPr lang="en-US" dirty="0"/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These values are called </a:t>
            </a:r>
            <a:r>
              <a:rPr lang="en-US" b="1" dirty="0">
                <a:solidFill>
                  <a:srgbClr val="0070C0"/>
                </a:solidFill>
                <a:latin typeface="Calibri"/>
              </a:rPr>
              <a:t>command line arguments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 and many times they are important for your program especially when you want to control your program from outside instead of hard coding those values inside the code.</a:t>
            </a:r>
            <a:endParaRPr lang="en-US">
              <a:solidFill>
                <a:srgbClr val="0070C0"/>
              </a:solidFill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The command line arguments are handled using main() function arguments where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argc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 refers to the number of arguments passed, and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[]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 is a pointer array which points to each argument passed to the program.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7F323-713A-797B-C18E-DBA0369704C8}"/>
              </a:ext>
            </a:extLst>
          </p:cNvPr>
          <p:cNvSpPr txBox="1"/>
          <p:nvPr/>
        </p:nvSpPr>
        <p:spPr>
          <a:xfrm>
            <a:off x="2556142" y="2696307"/>
            <a:ext cx="6143334" cy="3699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argc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, char *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argv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[])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for(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argc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++)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if(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argv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arg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][0] == '-')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("option: %s\n",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argv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arg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]+1);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else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("argument %d: %s\n",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arg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,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argv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arg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  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Execution: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./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cmd_line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-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-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lr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'hi there' -f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file.c</a:t>
            </a:r>
            <a:endParaRPr lang="en-US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69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12162-119F-2F6D-1BF3-AD49844EC662}"/>
              </a:ext>
            </a:extLst>
          </p:cNvPr>
          <p:cNvSpPr txBox="1"/>
          <p:nvPr/>
        </p:nvSpPr>
        <p:spPr>
          <a:xfrm>
            <a:off x="4103790" y="2649416"/>
            <a:ext cx="2743200" cy="7793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11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C7BA3450-A941-F56B-495B-12965E5B1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F0D4725-C856-F032-F979-8CEB08E9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63" y="1515940"/>
            <a:ext cx="10728325" cy="329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Functions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Library Functions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User-defined functions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Function call by value &amp; call by reference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Local &amp; Global Variables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Storage Classes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Command line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EE5EBB1-5700-DFCB-E31E-4CA9BCB8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CB96F-D161-32A3-C5F9-A35109CD844C}"/>
              </a:ext>
            </a:extLst>
          </p:cNvPr>
          <p:cNvSpPr txBox="1"/>
          <p:nvPr/>
        </p:nvSpPr>
        <p:spPr>
          <a:xfrm>
            <a:off x="4209312" y="4243753"/>
            <a:ext cx="7175100" cy="16381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Two types of functions:</a:t>
            </a:r>
            <a:r>
              <a:rPr lang="en-US" b="1" dirty="0">
                <a:latin typeface="Calibri"/>
                <a:cs typeface="Segoe UI"/>
              </a:rPr>
              <a:t>​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B050"/>
                </a:solidFill>
                <a:latin typeface="Calibri"/>
                <a:cs typeface="Segoe UI"/>
              </a:rPr>
              <a:t>Library </a:t>
            </a:r>
            <a:r>
              <a:rPr lang="en-IN" dirty="0" err="1">
                <a:solidFill>
                  <a:srgbClr val="00B050"/>
                </a:solidFill>
                <a:latin typeface="Calibri"/>
                <a:cs typeface="Segoe UI"/>
              </a:rPr>
              <a:t>functionctions</a:t>
            </a:r>
            <a:r>
              <a:rPr lang="en-IN" dirty="0">
                <a:solidFill>
                  <a:srgbClr val="00B050"/>
                </a:solidFill>
                <a:latin typeface="Calibri"/>
                <a:cs typeface="Segoe UI"/>
              </a:rPr>
              <a:t>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Pre-defined functions. are called</a:t>
            </a:r>
            <a:r>
              <a:rPr lang="en-US" dirty="0">
                <a:solidFill>
                  <a:srgbClr val="0070C0"/>
                </a:solidFill>
                <a:latin typeface="Calibri"/>
                <a:cs typeface="Segoe UI"/>
              </a:rPr>
              <a:t>​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'Library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functions'.These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are defined in the header files.</a:t>
            </a:r>
            <a:r>
              <a:rPr lang="en-US" dirty="0">
                <a:solidFill>
                  <a:srgbClr val="0070C0"/>
                </a:solidFill>
                <a:latin typeface="Calibri"/>
                <a:cs typeface="Segoe UI"/>
              </a:rPr>
              <a:t>​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B050"/>
                </a:solidFill>
                <a:latin typeface="Calibri"/>
                <a:cs typeface="Segoe UI"/>
              </a:rPr>
              <a:t>User-defined </a:t>
            </a:r>
            <a:r>
              <a:rPr lang="en-IN" dirty="0" err="1">
                <a:solidFill>
                  <a:srgbClr val="00B050"/>
                </a:solidFill>
                <a:latin typeface="Calibri"/>
                <a:cs typeface="Segoe UI"/>
              </a:rPr>
              <a:t>functionctions</a:t>
            </a:r>
            <a:r>
              <a:rPr lang="en-IN" dirty="0">
                <a:solidFill>
                  <a:srgbClr val="00B050"/>
                </a:solidFill>
                <a:latin typeface="Calibri"/>
                <a:cs typeface="Segoe UI"/>
              </a:rPr>
              <a:t>: 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These functions are defined</a:t>
            </a:r>
            <a:r>
              <a:rPr lang="en-US" dirty="0">
                <a:solidFill>
                  <a:srgbClr val="0070C0"/>
                </a:solidFill>
                <a:latin typeface="Calibri"/>
                <a:cs typeface="Segoe UI"/>
              </a:rPr>
              <a:t>​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by programmer 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DF9A2-D28A-6821-4AD0-E535A1CD3EDB}"/>
              </a:ext>
            </a:extLst>
          </p:cNvPr>
          <p:cNvSpPr txBox="1"/>
          <p:nvPr/>
        </p:nvSpPr>
        <p:spPr>
          <a:xfrm>
            <a:off x="703655" y="1524001"/>
            <a:ext cx="7128201" cy="2153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Def: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A self contained block of code performing a</a:t>
            </a:r>
            <a:r>
              <a:rPr lang="en-IN" dirty="0">
                <a:latin typeface="Calibri"/>
                <a:cs typeface="Segoe UI"/>
              </a:rPr>
              <a:t>​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specific job of some kind.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Meaning: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        </a:t>
            </a:r>
            <a:r>
              <a:rPr lang="en-IN" b="1" dirty="0">
                <a:solidFill>
                  <a:srgbClr val="0070C0"/>
                </a:solidFill>
                <a:latin typeface="Calibri"/>
                <a:cs typeface="Segoe UI"/>
              </a:rPr>
              <a:t>'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Do something' in a program.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 dirty="0" err="1">
                <a:solidFill>
                  <a:srgbClr val="FF0000"/>
                </a:solidFill>
                <a:latin typeface="Calibri"/>
                <a:cs typeface="Segoe UI"/>
              </a:rPr>
              <a:t>Repesentation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    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Any name followed by a pair parenthesis.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Syn: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Functionname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(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95FF8F5-4F8F-2A9D-5CF4-11766254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8" y="923829"/>
            <a:ext cx="5569184" cy="47407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8823B2F-5F93-41EB-2C50-3F1AAD111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14" y="1982515"/>
            <a:ext cx="5698155" cy="46162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 Box 1">
            <a:extLst>
              <a:ext uri="{FF2B5EF4-FFF2-40B4-BE49-F238E27FC236}">
                <a16:creationId xmlns:a16="http://schemas.microsoft.com/office/drawing/2014/main" id="{3074E271-69EB-6A17-554F-22489B5A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Library Functions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5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5ED69-6236-495B-B60D-86A5004954EB}"/>
              </a:ext>
            </a:extLst>
          </p:cNvPr>
          <p:cNvSpPr txBox="1"/>
          <p:nvPr/>
        </p:nvSpPr>
        <p:spPr>
          <a:xfrm>
            <a:off x="433989" y="1348154"/>
            <a:ext cx="6682665" cy="3183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00B0F0"/>
                </a:solidFill>
                <a:latin typeface="Calibri"/>
              </a:rPr>
              <a:t>math.h</a:t>
            </a:r>
            <a:r>
              <a:rPr lang="en-US" dirty="0">
                <a:solidFill>
                  <a:srgbClr val="00B0F0"/>
                </a:solidFill>
                <a:latin typeface="Calibri"/>
              </a:rPr>
              <a:t>&gt;</a:t>
            </a:r>
            <a:endParaRPr lang="en-US" dirty="0">
              <a:solidFill>
                <a:srgbClr val="00B0F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// Driver code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double number,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squareRoot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number = 12.5;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// Computing the square root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squareRoot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dirty="0">
                <a:solidFill>
                  <a:srgbClr val="00B0F0"/>
                </a:solidFill>
                <a:latin typeface="Calibri"/>
              </a:rPr>
              <a:t>sqrt(number);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("Square root of %.2lf = %.2lf",number,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squareRoot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2B2AE93-3149-77F3-97CE-D782F53DE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Library Functions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7B217-B6CE-3944-C2B4-091266B14C65}"/>
              </a:ext>
            </a:extLst>
          </p:cNvPr>
          <p:cNvSpPr txBox="1"/>
          <p:nvPr/>
        </p:nvSpPr>
        <p:spPr>
          <a:xfrm>
            <a:off x="6589406" y="5181600"/>
            <a:ext cx="4818454" cy="865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Note:  Compile above program with </a:t>
            </a:r>
            <a:r>
              <a:rPr lang="en-US" dirty="0">
                <a:solidFill>
                  <a:srgbClr val="00B0F0"/>
                </a:solidFill>
                <a:latin typeface="Calibri"/>
              </a:rPr>
              <a:t>–</a:t>
            </a:r>
            <a:r>
              <a:rPr lang="en-US" dirty="0" err="1">
                <a:solidFill>
                  <a:srgbClr val="00B0F0"/>
                </a:solidFill>
                <a:latin typeface="Calibri"/>
              </a:rPr>
              <a:t>lm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option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           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  -c </a:t>
            </a:r>
            <a:r>
              <a:rPr lang="en-US" dirty="0" err="1">
                <a:solidFill>
                  <a:srgbClr val="FF0000"/>
                </a:solidFill>
              </a:rPr>
              <a:t>file.c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           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file.o</a:t>
            </a:r>
            <a:r>
              <a:rPr lang="en-US" dirty="0">
                <a:solidFill>
                  <a:srgbClr val="FF0000"/>
                </a:solidFill>
              </a:rPr>
              <a:t> -o file -</a:t>
            </a:r>
            <a:r>
              <a:rPr lang="en-US" dirty="0" err="1">
                <a:solidFill>
                  <a:srgbClr val="FF0000"/>
                </a:solidFill>
              </a:rPr>
              <a:t>lm</a:t>
            </a:r>
          </a:p>
        </p:txBody>
      </p:sp>
    </p:spTree>
    <p:extLst>
      <p:ext uri="{BB962C8B-B14F-4D97-AF65-F5344CB8AC3E}">
        <p14:creationId xmlns:p14="http://schemas.microsoft.com/office/powerpoint/2010/main" val="126466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D62BF2CA-D31F-60BA-F03D-D99E3E44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User-defined Functions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80E3B5-A7D9-E17D-5D92-65CC2C8D7DE5}"/>
              </a:ext>
            </a:extLst>
          </p:cNvPr>
          <p:cNvGrpSpPr/>
          <p:nvPr/>
        </p:nvGrpSpPr>
        <p:grpSpPr>
          <a:xfrm>
            <a:off x="609858" y="1359876"/>
            <a:ext cx="10680755" cy="3699218"/>
            <a:chOff x="656756" y="1899138"/>
            <a:chExt cx="10680755" cy="36992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49D34CD-D959-F243-6771-DE94A65C9A06}"/>
                </a:ext>
              </a:extLst>
            </p:cNvPr>
            <p:cNvSpPr txBox="1"/>
            <p:nvPr/>
          </p:nvSpPr>
          <p:spPr>
            <a:xfrm>
              <a:off x="656756" y="1899138"/>
              <a:ext cx="10680755" cy="36992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IN">
                  <a:solidFill>
                    <a:srgbClr val="0070C0"/>
                  </a:solidFill>
                  <a:latin typeface="Calibri"/>
                  <a:cs typeface="Segoe UI"/>
                </a:rPr>
                <a:t>main()</a:t>
              </a:r>
              <a:r>
                <a:rPr lang="en-IN">
                  <a:solidFill>
                    <a:srgbClr val="FF0000"/>
                  </a:solidFill>
                  <a:latin typeface="Calibri"/>
                  <a:cs typeface="Segoe UI"/>
                </a:rPr>
                <a:t> is a function. 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FF0000"/>
                  </a:solidFill>
                  <a:latin typeface="Calibri"/>
                  <a:cs typeface="Segoe UI"/>
                </a:rPr>
                <a:t>It has collection of function. 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FF0000"/>
                  </a:solidFill>
                  <a:latin typeface="Calibri"/>
                  <a:cs typeface="Segoe UI"/>
                </a:rPr>
                <a:t>Each and every C program must start its execution from this function only.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0070C0"/>
                  </a:solidFill>
                  <a:latin typeface="Calibri"/>
                  <a:cs typeface="Segoe UI"/>
                </a:rPr>
                <a:t>- Any number of functions can be used in a program.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0070C0"/>
                  </a:solidFill>
                  <a:latin typeface="Calibri"/>
                  <a:cs typeface="Segoe UI"/>
                </a:rPr>
                <a:t>- A function can be used any number of times in a program.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0070C0"/>
                  </a:solidFill>
                  <a:latin typeface="Calibri"/>
                  <a:cs typeface="Segoe UI"/>
                </a:rPr>
                <a:t>- Any function can return a value with return statement.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FF0000"/>
                  </a:solidFill>
                  <a:latin typeface="Calibri"/>
                  <a:cs typeface="Segoe UI"/>
                </a:rPr>
                <a:t>Here,</a:t>
              </a:r>
              <a:r>
                <a:rPr lang="en-IN" b="1">
                  <a:solidFill>
                    <a:srgbClr val="FF0000"/>
                  </a:solidFill>
                  <a:latin typeface="Calibri"/>
                  <a:cs typeface="Segoe UI"/>
                </a:rPr>
                <a:t> </a:t>
              </a:r>
              <a:r>
                <a:rPr lang="en-IN" b="1">
                  <a:solidFill>
                    <a:srgbClr val="00B050"/>
                  </a:solidFill>
                  <a:latin typeface="Calibri"/>
                  <a:cs typeface="Segoe UI"/>
                </a:rPr>
                <a:t>return</a:t>
              </a:r>
              <a:r>
                <a:rPr lang="en-IN" b="1">
                  <a:solidFill>
                    <a:srgbClr val="FF0000"/>
                  </a:solidFill>
                  <a:latin typeface="Calibri"/>
                  <a:cs typeface="Segoe UI"/>
                </a:rPr>
                <a:t> </a:t>
              </a:r>
              <a:r>
                <a:rPr lang="en-IN">
                  <a:solidFill>
                    <a:srgbClr val="FF0000"/>
                  </a:solidFill>
                  <a:latin typeface="Calibri"/>
                  <a:cs typeface="Segoe UI"/>
                </a:rPr>
                <a:t>is a key word.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 b="1">
                  <a:solidFill>
                    <a:srgbClr val="FF0000"/>
                  </a:solidFill>
                  <a:latin typeface="Calibri"/>
                  <a:cs typeface="Segoe UI"/>
                </a:rPr>
                <a:t>Syn:</a:t>
              </a:r>
              <a:r>
                <a:rPr lang="en-IN">
                  <a:solidFill>
                    <a:srgbClr val="FF0000"/>
                  </a:solidFill>
                  <a:latin typeface="Calibri"/>
                  <a:cs typeface="Segoe UI"/>
                </a:rPr>
                <a:t> </a:t>
              </a:r>
              <a:r>
                <a:rPr lang="en-IN">
                  <a:solidFill>
                    <a:srgbClr val="00B050"/>
                  </a:solidFill>
                  <a:latin typeface="Calibri"/>
                  <a:cs typeface="Segoe UI"/>
                </a:rPr>
                <a:t>return (var / constant / exprn ) ;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0070C0"/>
                  </a:solidFill>
                  <a:latin typeface="Calibri"/>
                  <a:cs typeface="Segoe UI"/>
                </a:rPr>
                <a:t>- It can be used as the last statement in every definition.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0070C0"/>
                  </a:solidFill>
                  <a:latin typeface="Calibri"/>
                  <a:cs typeface="Segoe UI"/>
                </a:rPr>
                <a:t>- The void function does not return any value. </a:t>
              </a:r>
              <a:r>
                <a:rPr lang="en-IN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0070C0"/>
                  </a:solidFill>
                  <a:latin typeface="Calibri"/>
                  <a:cs typeface="Segoe UI"/>
                </a:rPr>
                <a:t>- The word void is also a keyword.</a:t>
              </a:r>
              <a:r>
                <a:rPr lang="en-IN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>
                  <a:solidFill>
                    <a:srgbClr val="0070C0"/>
                  </a:solidFill>
                  <a:latin typeface="Calibri"/>
                  <a:cs typeface="Segoe UI"/>
                </a:rPr>
                <a:t>- A function can be called from another one.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24BEFF-85ED-04EC-4088-3A197682FA64}"/>
                </a:ext>
              </a:extLst>
            </p:cNvPr>
            <p:cNvSpPr txBox="1"/>
            <p:nvPr/>
          </p:nvSpPr>
          <p:spPr>
            <a:xfrm>
              <a:off x="7937735" y="3774831"/>
              <a:ext cx="2743200" cy="11228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dirty="0">
                  <a:solidFill>
                    <a:srgbClr val="C00000"/>
                  </a:solidFill>
                  <a:latin typeface="Calibri"/>
                  <a:cs typeface="Arial"/>
                </a:rPr>
                <a:t>main()  ​</a:t>
              </a:r>
              <a:endParaRPr lang="en-US"/>
            </a:p>
            <a:p>
              <a:pPr algn="just"/>
              <a:r>
                <a:rPr lang="en-US" dirty="0">
                  <a:solidFill>
                    <a:srgbClr val="C00000"/>
                  </a:solidFill>
                  <a:latin typeface="Calibri"/>
                  <a:cs typeface="Arial"/>
                </a:rPr>
                <a:t>{  ​</a:t>
              </a:r>
            </a:p>
            <a:p>
              <a:pPr algn="just"/>
              <a:r>
                <a:rPr lang="en-US" dirty="0">
                  <a:solidFill>
                    <a:srgbClr val="C00000"/>
                  </a:solidFill>
                  <a:latin typeface="Calibri"/>
                  <a:cs typeface="Arial"/>
                </a:rPr>
                <a:t>// codes start from here  ​</a:t>
              </a:r>
            </a:p>
            <a:p>
              <a:pPr algn="just"/>
              <a:r>
                <a:rPr lang="en-US" dirty="0">
                  <a:solidFill>
                    <a:srgbClr val="C00000"/>
                  </a:solidFill>
                  <a:latin typeface="Calibri"/>
                  <a:cs typeface="Arial"/>
                </a:rPr>
                <a:t>}  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55CF7306-F138-18F4-C36C-B65E6F3AE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Arguments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3FA052B-CDD4-F9B0-FF3B-2C86ED0D5928}"/>
              </a:ext>
            </a:extLst>
          </p:cNvPr>
          <p:cNvSpPr txBox="1"/>
          <p:nvPr/>
        </p:nvSpPr>
        <p:spPr>
          <a:xfrm>
            <a:off x="316743" y="1852246"/>
            <a:ext cx="5029497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Actual arguments :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  <a:p>
            <a:r>
              <a:rPr lang="en-IN" dirty="0">
                <a:latin typeface="Calibri"/>
                <a:cs typeface="Segoe UI"/>
              </a:rPr>
              <a:t>      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The vars., which are passing through a function called 'Actual arguments'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latin typeface="Calibri"/>
                <a:cs typeface="Segoe UI"/>
              </a:rPr>
              <a:t>​</a:t>
            </a:r>
          </a:p>
          <a:p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Syn: 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functionname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(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argslist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) ;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Eg.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add(a, b);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    Here, the variables 'a' and 'b' are called actual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args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8E34541-E1B6-E06C-7899-C764BBB6E42A}"/>
              </a:ext>
            </a:extLst>
          </p:cNvPr>
          <p:cNvSpPr txBox="1"/>
          <p:nvPr/>
        </p:nvSpPr>
        <p:spPr>
          <a:xfrm>
            <a:off x="5604539" y="2743198"/>
            <a:ext cx="6354377" cy="3699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Formal arguments:</a:t>
            </a:r>
            <a:endParaRPr lang="en-US" dirty="0"/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The variables, which are declared in a pair of parentheses at the function definition called 'Formal arguments'.</a:t>
            </a:r>
            <a:r>
              <a:rPr lang="en-US" dirty="0">
                <a:solidFill>
                  <a:srgbClr val="0070C0"/>
                </a:solidFill>
                <a:latin typeface="Calibri"/>
                <a:cs typeface="Segoe UI"/>
              </a:rPr>
              <a:t>​​</a:t>
            </a:r>
            <a:endParaRPr lang="en-US">
              <a:solidFill>
                <a:srgbClr val="0070C0"/>
              </a:solidFill>
            </a:endParaRPr>
          </a:p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Syn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:</a:t>
            </a:r>
            <a:r>
              <a:rPr lang="en-US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returntype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functionname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(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args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list)</a:t>
            </a:r>
            <a:r>
              <a:rPr lang="en-IN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IN" dirty="0">
                <a:latin typeface="Calibri"/>
                <a:cs typeface="Segoe UI"/>
              </a:rPr>
              <a:t>​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 body of the function.</a:t>
            </a:r>
            <a:r>
              <a:rPr lang="en-IN" dirty="0">
                <a:latin typeface="Calibri"/>
                <a:cs typeface="Segoe UI"/>
              </a:rPr>
              <a:t>​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</a:t>
            </a:r>
            <a:r>
              <a:rPr lang="en-US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  <a:r>
              <a:rPr lang="en-IN" b="1" dirty="0" err="1">
                <a:solidFill>
                  <a:srgbClr val="FF0000"/>
                </a:solidFill>
                <a:latin typeface="Calibri"/>
                <a:cs typeface="Segoe UI"/>
              </a:rPr>
              <a:t>Eg</a:t>
            </a:r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:</a:t>
            </a:r>
            <a:r>
              <a:rPr lang="en-US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void add ( int x, int y)</a:t>
            </a:r>
            <a:r>
              <a:rPr lang="en-IN" dirty="0">
                <a:latin typeface="Calibri"/>
                <a:cs typeface="Segoe UI"/>
              </a:rPr>
              <a:t>​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 body</a:t>
            </a:r>
            <a:r>
              <a:rPr lang="en-US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</a:t>
            </a:r>
            <a:r>
              <a:rPr lang="en-US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Here, the vars.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'x' and 'y'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are called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formal arguments.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4C5A-1983-970E-BD23-365690D54AC8}"/>
              </a:ext>
            </a:extLst>
          </p:cNvPr>
          <p:cNvSpPr txBox="1"/>
          <p:nvPr/>
        </p:nvSpPr>
        <p:spPr>
          <a:xfrm>
            <a:off x="3072025" y="773723"/>
            <a:ext cx="6670941" cy="5502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/>
              </a:rPr>
              <a:t>Arguments Types:   </a:t>
            </a:r>
            <a:r>
              <a:rPr lang="en-IN" sz="3200" b="1" dirty="0">
                <a:solidFill>
                  <a:srgbClr val="0070C0"/>
                </a:solidFill>
                <a:latin typeface="Calibri"/>
              </a:rPr>
              <a:t>Actual and Formal</a:t>
            </a:r>
            <a:r>
              <a:rPr lang="en-US" sz="3200" dirty="0">
                <a:latin typeface="Calibri"/>
              </a:rPr>
              <a:t>​</a:t>
            </a:r>
            <a:endParaRPr lang="en-GB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FADD0D4D-B8A7-C6C1-0435-9D562D7AF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Rules for calling a specific function 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F516C-4B4F-CB87-6DCA-71F94F545101}"/>
              </a:ext>
            </a:extLst>
          </p:cNvPr>
          <p:cNvSpPr txBox="1"/>
          <p:nvPr/>
        </p:nvSpPr>
        <p:spPr>
          <a:xfrm>
            <a:off x="1301609" y="2016369"/>
            <a:ext cx="9379324" cy="329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Calibri"/>
                <a:cs typeface="Segoe UI"/>
              </a:rPr>
              <a:t>Rules for calling a specific function</a:t>
            </a:r>
            <a:r>
              <a:rPr lang="en-IN" sz="2800" dirty="0">
                <a:solidFill>
                  <a:srgbClr val="FF0000"/>
                </a:solidFill>
                <a:latin typeface="Calibri"/>
                <a:cs typeface="Segoe UI"/>
              </a:rPr>
              <a:t>: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r>
              <a:rPr lang="en-IN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1.Calling function name should be matched with function name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in the function definition.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2.No. of Actual arguments = No. of Formal arguments.</a:t>
            </a:r>
            <a:r>
              <a:rPr lang="en-US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800" dirty="0">
                <a:solidFill>
                  <a:srgbClr val="0070C0"/>
                </a:solidFill>
                <a:latin typeface="Calibri"/>
                <a:cs typeface="Segoe UI"/>
              </a:rPr>
              <a:t>3.The order, data types and returns must be matched.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99C07-46A5-A093-ABD0-D3D1B88F2383}"/>
              </a:ext>
            </a:extLst>
          </p:cNvPr>
          <p:cNvSpPr txBox="1"/>
          <p:nvPr/>
        </p:nvSpPr>
        <p:spPr>
          <a:xfrm>
            <a:off x="58801" y="2532184"/>
            <a:ext cx="3059764" cy="395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void sum(void);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 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sum ();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void sum 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a,b,c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("enter 2 numbers:\n");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("%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d%d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", &amp;a, &amp;b);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c 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a+b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("sum = %d\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n",c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03E7ECF-B66F-765D-AAC1-3B2FD4AE6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User-defined function 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B0944F5-F9F8-5EA1-C329-A3F70B3D7273}"/>
              </a:ext>
            </a:extLst>
          </p:cNvPr>
          <p:cNvSpPr txBox="1"/>
          <p:nvPr/>
        </p:nvSpPr>
        <p:spPr>
          <a:xfrm>
            <a:off x="23627" y="738556"/>
            <a:ext cx="4255674" cy="16381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Types of User-defined functions :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  <a:r>
              <a:rPr lang="en-IN" dirty="0">
                <a:solidFill>
                  <a:srgbClr val="C00000"/>
                </a:solidFill>
                <a:latin typeface="Calibri"/>
                <a:cs typeface="Segoe UI"/>
              </a:rPr>
              <a:t>There are 4 types of user-defined functions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IN" dirty="0">
                <a:latin typeface="Calibri"/>
                <a:cs typeface="Segoe UI"/>
              </a:rPr>
              <a:t>​</a:t>
            </a:r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without passing </a:t>
            </a:r>
            <a:r>
              <a:rPr lang="en-IN" dirty="0" err="1">
                <a:solidFill>
                  <a:srgbClr val="0070C0"/>
                </a:solidFill>
                <a:ea typeface="+mn-lt"/>
                <a:cs typeface="+mn-lt"/>
              </a:rPr>
              <a:t>args</a:t>
            </a:r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., with no return</a:t>
            </a:r>
            <a:endParaRPr lang="en-IN" dirty="0">
              <a:ea typeface="+mn-lt"/>
              <a:cs typeface="Segoe UI"/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without passing 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args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, with return </a:t>
            </a:r>
            <a:endParaRPr lang="en-IN" dirty="0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with passing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args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. , with no return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/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IN" dirty="0">
                <a:latin typeface="Calibri"/>
                <a:cs typeface="Segoe UI"/>
              </a:rPr>
              <a:t>​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with passing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args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., with return</a:t>
            </a:r>
            <a:r>
              <a:rPr lang="en-US" dirty="0">
                <a:latin typeface="Calibri"/>
                <a:cs typeface="Segoe UI"/>
              </a:rPr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C11E7-5F90-70D0-7B4A-10A0D5F9A04E}"/>
              </a:ext>
            </a:extLst>
          </p:cNvPr>
          <p:cNvSpPr txBox="1"/>
          <p:nvPr/>
        </p:nvSpPr>
        <p:spPr>
          <a:xfrm>
            <a:off x="3259619" y="2250830"/>
            <a:ext cx="3247358" cy="44721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sum (void);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 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int c;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c= sum ();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("sum = %d\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n",c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sum 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a,b,c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("enter 2 numbers:");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("%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d%d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", &amp;a, &amp;b);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c =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a+b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c;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5D30F3B-C356-F6EC-FE91-6CEA231EFE61}"/>
              </a:ext>
            </a:extLst>
          </p:cNvPr>
          <p:cNvSpPr txBox="1"/>
          <p:nvPr/>
        </p:nvSpPr>
        <p:spPr>
          <a:xfrm>
            <a:off x="5979727" y="890953"/>
            <a:ext cx="2965967" cy="4214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void sum (int, int 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 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a,b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("enter 2 numbers :");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("%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d%d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", &amp;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a,&amp;b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sum (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a,b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void sum ( int a, int b)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int c;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c=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a+b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("sum=%d\n", c);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C3D266F-D720-F322-B744-8815F2F4F861}"/>
              </a:ext>
            </a:extLst>
          </p:cNvPr>
          <p:cNvSpPr txBox="1"/>
          <p:nvPr/>
        </p:nvSpPr>
        <p:spPr>
          <a:xfrm>
            <a:off x="9039848" y="2051538"/>
            <a:ext cx="2965968" cy="44721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sum (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int,int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 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a,b,c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("enter 2 numbers: 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("%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d%d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", &amp;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a,&amp;b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c= sum (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a,b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("sum=%d\n", c);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sum ( int a, int b 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int c;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c=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a+b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c;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05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1BEA0-64B7-49A6-9C8A-C4D44F370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F8756D-FB22-4406-A84D-2BE9F5275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19904</TotalTime>
  <Application>Microsoft Office PowerPoint</Application>
  <PresentationFormat>Custom</PresentationFormat>
  <Slides>19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1276</cp:revision>
  <cp:lastPrinted>1601-01-01T00:00:00Z</cp:lastPrinted>
  <dcterms:created xsi:type="dcterms:W3CDTF">2020-07-17T15:31:28Z</dcterms:created>
  <dcterms:modified xsi:type="dcterms:W3CDTF">2022-09-09T15:05:44Z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