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21"/>
  </p:notesMasterIdLst>
  <p:sldIdLst>
    <p:sldId id="256" r:id="rId5"/>
    <p:sldId id="257" r:id="rId6"/>
    <p:sldId id="258" r:id="rId7"/>
    <p:sldId id="270" r:id="rId8"/>
    <p:sldId id="260" r:id="rId9"/>
    <p:sldId id="261" r:id="rId10"/>
    <p:sldId id="263" r:id="rId11"/>
    <p:sldId id="264" r:id="rId12"/>
    <p:sldId id="266" r:id="rId13"/>
    <p:sldId id="271" r:id="rId14"/>
    <p:sldId id="278" r:id="rId15"/>
    <p:sldId id="272" r:id="rId16"/>
    <p:sldId id="273" r:id="rId17"/>
    <p:sldId id="274" r:id="rId18"/>
    <p:sldId id="275" r:id="rId19"/>
    <p:sldId id="277" r:id="rId20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D37F-0F93-4BAC-99BD-1DD26E37E434}" v="1216" dt="2022-09-03T07:26:11.216"/>
    <p1510:client id="{35EED04B-4410-4AA0-BA73-DC7AF6C5BEDB}" v="599" dt="2022-09-02T07:53:21.646"/>
    <p1510:client id="{B44B4CC8-0797-41CE-9DC8-0F987B08D0CD}" v="73" dt="2022-09-03T08:43:22.515"/>
    <p1510:client id="{B5674C3D-AC0E-4202-9D58-0130F6B4D25C}" v="426" dt="2022-09-04T07:20:58.395"/>
    <p1510:client id="{C2B6BF09-079D-41CE-A205-C48F08EFA07B}" v="85" dt="2022-09-03T11:21:50.800"/>
    <p1510:client id="{EF0E83E1-D3F5-4173-B281-C9A9D50FFBC2}" v="3" dt="2022-09-03T11:51:06.165"/>
    <p1510:client id="{FB9E2FEC-9896-4249-9B98-8424824C46D5}" v="11" dt="2022-09-03T04:22:1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FB9E2FEC-9896-4249-9B98-8424824C46D5}"/>
    <pc:docChg chg="modSld">
      <pc:chgData name="Natarajan S" userId="S::natarajan.s@phytecembedded.in::59a67d74-5fe0-4788-b5dc-2892eb7f0011" providerId="AD" clId="Web-{FB9E2FEC-9896-4249-9B98-8424824C46D5}" dt="2022-09-03T04:22:11.265" v="9" actId="20577"/>
      <pc:docMkLst>
        <pc:docMk/>
      </pc:docMkLst>
      <pc:sldChg chg="modSp">
        <pc:chgData name="Natarajan S" userId="S::natarajan.s@phytecembedded.in::59a67d74-5fe0-4788-b5dc-2892eb7f0011" providerId="AD" clId="Web-{FB9E2FEC-9896-4249-9B98-8424824C46D5}" dt="2022-09-03T04:10:01.997" v="3" actId="20577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FB9E2FEC-9896-4249-9B98-8424824C46D5}" dt="2022-09-03T04:10:01.997" v="3" actId="20577"/>
          <ac:spMkLst>
            <pc:docMk/>
            <pc:sldMk cId="0" sldId="258"/>
            <ac:spMk id="6147" creationId="{8DEA4468-101C-9316-CAEF-CA0C9272F760}"/>
          </ac:spMkLst>
        </pc:spChg>
      </pc:sldChg>
      <pc:sldChg chg="modSp">
        <pc:chgData name="Natarajan S" userId="S::natarajan.s@phytecembedded.in::59a67d74-5fe0-4788-b5dc-2892eb7f0011" providerId="AD" clId="Web-{FB9E2FEC-9896-4249-9B98-8424824C46D5}" dt="2022-09-03T04:22:11.265" v="9" actId="20577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FB9E2FEC-9896-4249-9B98-8424824C46D5}" dt="2022-09-03T04:22:11.265" v="9" actId="20577"/>
          <ac:spMkLst>
            <pc:docMk/>
            <pc:sldMk cId="0" sldId="260"/>
            <ac:spMk id="8195" creationId="{FF4C2FB3-9903-E737-CB75-D8F9DC3EC4CC}"/>
          </ac:spMkLst>
        </pc:spChg>
      </pc:sldChg>
    </pc:docChg>
  </pc:docChgLst>
  <pc:docChgLst>
    <pc:chgData name="Natarajan S" userId="S::natarajan.s@phytecembedded.in::59a67d74-5fe0-4788-b5dc-2892eb7f0011" providerId="AD" clId="Web-{35EED04B-4410-4AA0-BA73-DC7AF6C5BEDB}"/>
    <pc:docChg chg="delSld modSld">
      <pc:chgData name="Natarajan S" userId="S::natarajan.s@phytecembedded.in::59a67d74-5fe0-4788-b5dc-2892eb7f0011" providerId="AD" clId="Web-{35EED04B-4410-4AA0-BA73-DC7AF6C5BEDB}" dt="2022-09-02T07:53:21.646" v="572" actId="14100"/>
      <pc:docMkLst>
        <pc:docMk/>
      </pc:docMkLst>
      <pc:sldChg chg="modSp">
        <pc:chgData name="Natarajan S" userId="S::natarajan.s@phytecembedded.in::59a67d74-5fe0-4788-b5dc-2892eb7f0011" providerId="AD" clId="Web-{35EED04B-4410-4AA0-BA73-DC7AF6C5BEDB}" dt="2022-09-02T07:16:04.143" v="9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35EED04B-4410-4AA0-BA73-DC7AF6C5BEDB}" dt="2022-09-02T07:16:04.143" v="9" actId="20577"/>
          <ac:spMkLst>
            <pc:docMk/>
            <pc:sldMk cId="0" sldId="256"/>
            <ac:spMk id="4097" creationId="{74C6BD73-F7D6-0EF3-6979-6A318B2A837C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17:19.348" v="32" actId="14100"/>
        <pc:sldMkLst>
          <pc:docMk/>
          <pc:sldMk cId="0" sldId="257"/>
        </pc:sldMkLst>
        <pc:spChg chg="del">
          <ac:chgData name="Natarajan S" userId="S::natarajan.s@phytecembedded.in::59a67d74-5fe0-4788-b5dc-2892eb7f0011" providerId="AD" clId="Web-{35EED04B-4410-4AA0-BA73-DC7AF6C5BEDB}" dt="2022-09-02T07:16:38.410" v="16"/>
          <ac:spMkLst>
            <pc:docMk/>
            <pc:sldMk cId="0" sldId="257"/>
            <ac:spMk id="5122" creationId="{4813D639-F36A-85F5-1821-EA1E9E5A3478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17:19.348" v="32" actId="14100"/>
          <ac:spMkLst>
            <pc:docMk/>
            <pc:sldMk cId="0" sldId="257"/>
            <ac:spMk id="5123" creationId="{916DDEA5-A027-AB8F-CEBD-6BDC1F29DA14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31:49.439" v="304"/>
        <pc:sldMkLst>
          <pc:docMk/>
          <pc:sldMk cId="0" sldId="258"/>
        </pc:sldMkLst>
        <pc:spChg chg="del mod">
          <ac:chgData name="Natarajan S" userId="S::natarajan.s@phytecembedded.in::59a67d74-5fe0-4788-b5dc-2892eb7f0011" providerId="AD" clId="Web-{35EED04B-4410-4AA0-BA73-DC7AF6C5BEDB}" dt="2022-09-02T07:17:31.020" v="34"/>
          <ac:spMkLst>
            <pc:docMk/>
            <pc:sldMk cId="0" sldId="258"/>
            <ac:spMk id="6146" creationId="{E811DD31-9C58-D374-3E44-10CFB218DEF8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31:49.439" v="304"/>
          <ac:spMkLst>
            <pc:docMk/>
            <pc:sldMk cId="0" sldId="258"/>
            <ac:spMk id="6147" creationId="{8DEA4468-101C-9316-CAEF-CA0C9272F760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21:43.477" v="164" actId="1076"/>
        <pc:sldMkLst>
          <pc:docMk/>
          <pc:sldMk cId="0" sldId="259"/>
        </pc:sldMkLst>
        <pc:spChg chg="del mod">
          <ac:chgData name="Natarajan S" userId="S::natarajan.s@phytecembedded.in::59a67d74-5fe0-4788-b5dc-2892eb7f0011" providerId="AD" clId="Web-{35EED04B-4410-4AA0-BA73-DC7AF6C5BEDB}" dt="2022-09-02T07:18:33.036" v="50"/>
          <ac:spMkLst>
            <pc:docMk/>
            <pc:sldMk cId="0" sldId="259"/>
            <ac:spMk id="7170" creationId="{869B5924-B705-F098-43B5-AB878B326A42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21:43.477" v="164" actId="1076"/>
          <ac:spMkLst>
            <pc:docMk/>
            <pc:sldMk cId="0" sldId="259"/>
            <ac:spMk id="7171" creationId="{DC6C4199-FD69-9D99-0F14-163624E7266E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27:30.998" v="241" actId="20577"/>
        <pc:sldMkLst>
          <pc:docMk/>
          <pc:sldMk cId="0" sldId="260"/>
        </pc:sldMkLst>
        <pc:spChg chg="del">
          <ac:chgData name="Natarajan S" userId="S::natarajan.s@phytecembedded.in::59a67d74-5fe0-4788-b5dc-2892eb7f0011" providerId="AD" clId="Web-{35EED04B-4410-4AA0-BA73-DC7AF6C5BEDB}" dt="2022-09-02T07:22:50.587" v="172"/>
          <ac:spMkLst>
            <pc:docMk/>
            <pc:sldMk cId="0" sldId="260"/>
            <ac:spMk id="8194" creationId="{DC39C9F1-7BCC-C7B3-5270-3BB406420133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27:30.998" v="241" actId="20577"/>
          <ac:spMkLst>
            <pc:docMk/>
            <pc:sldMk cId="0" sldId="260"/>
            <ac:spMk id="8195" creationId="{FF4C2FB3-9903-E737-CB75-D8F9DC3EC4CC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29:07.515" v="280" actId="20577"/>
        <pc:sldMkLst>
          <pc:docMk/>
          <pc:sldMk cId="0" sldId="261"/>
        </pc:sldMkLst>
        <pc:spChg chg="del mod">
          <ac:chgData name="Natarajan S" userId="S::natarajan.s@phytecembedded.in::59a67d74-5fe0-4788-b5dc-2892eb7f0011" providerId="AD" clId="Web-{35EED04B-4410-4AA0-BA73-DC7AF6C5BEDB}" dt="2022-09-02T07:26:53.794" v="236"/>
          <ac:spMkLst>
            <pc:docMk/>
            <pc:sldMk cId="0" sldId="261"/>
            <ac:spMk id="9218" creationId="{BF242EB1-88CA-96F7-CD9A-99324EB01707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29:07.515" v="280" actId="20577"/>
          <ac:spMkLst>
            <pc:docMk/>
            <pc:sldMk cId="0" sldId="261"/>
            <ac:spMk id="9219" creationId="{2BBDE793-8B26-1952-7B47-4D525DDB5EFF}"/>
          </ac:spMkLst>
        </pc:spChg>
      </pc:sldChg>
      <pc:sldChg chg="modSp del">
        <pc:chgData name="Natarajan S" userId="S::natarajan.s@phytecembedded.in::59a67d74-5fe0-4788-b5dc-2892eb7f0011" providerId="AD" clId="Web-{35EED04B-4410-4AA0-BA73-DC7AF6C5BEDB}" dt="2022-09-02T07:29:12.187" v="281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35EED04B-4410-4AA0-BA73-DC7AF6C5BEDB}" dt="2022-09-02T07:27:50.154" v="243" actId="20577"/>
          <ac:spMkLst>
            <pc:docMk/>
            <pc:sldMk cId="0" sldId="262"/>
            <ac:spMk id="10243" creationId="{71EFB34F-D04C-203D-75C5-7515D80A3909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30:53.626" v="303"/>
        <pc:sldMkLst>
          <pc:docMk/>
          <pc:sldMk cId="0" sldId="263"/>
        </pc:sldMkLst>
        <pc:spChg chg="del">
          <ac:chgData name="Natarajan S" userId="S::natarajan.s@phytecembedded.in::59a67d74-5fe0-4788-b5dc-2892eb7f0011" providerId="AD" clId="Web-{35EED04B-4410-4AA0-BA73-DC7AF6C5BEDB}" dt="2022-09-02T07:29:55.734" v="289"/>
          <ac:spMkLst>
            <pc:docMk/>
            <pc:sldMk cId="0" sldId="263"/>
            <ac:spMk id="11266" creationId="{3B3F9B08-165E-FD88-F3F5-0B6667B6F31D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30:53.626" v="303"/>
          <ac:spMkLst>
            <pc:docMk/>
            <pc:sldMk cId="0" sldId="263"/>
            <ac:spMk id="11267" creationId="{CB3EB129-8C9C-30D0-ABD2-41AF0FBAD57A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37:38.179" v="400" actId="1076"/>
        <pc:sldMkLst>
          <pc:docMk/>
          <pc:sldMk cId="0" sldId="264"/>
        </pc:sldMkLst>
        <pc:spChg chg="del mod">
          <ac:chgData name="Natarajan S" userId="S::natarajan.s@phytecembedded.in::59a67d74-5fe0-4788-b5dc-2892eb7f0011" providerId="AD" clId="Web-{35EED04B-4410-4AA0-BA73-DC7AF6C5BEDB}" dt="2022-09-02T07:33:17.440" v="317"/>
          <ac:spMkLst>
            <pc:docMk/>
            <pc:sldMk cId="0" sldId="264"/>
            <ac:spMk id="12290" creationId="{73C4E316-EC69-AB46-8DDE-DBD4BCB6EF96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37:38.179" v="400" actId="1076"/>
          <ac:spMkLst>
            <pc:docMk/>
            <pc:sldMk cId="0" sldId="264"/>
            <ac:spMk id="12291" creationId="{FC496366-8BF3-EF46-8327-D08ABEEB69E3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37:45.023" v="402" actId="14100"/>
        <pc:sldMkLst>
          <pc:docMk/>
          <pc:sldMk cId="0" sldId="265"/>
        </pc:sldMkLst>
        <pc:spChg chg="del mod">
          <ac:chgData name="Natarajan S" userId="S::natarajan.s@phytecembedded.in::59a67d74-5fe0-4788-b5dc-2892eb7f0011" providerId="AD" clId="Web-{35EED04B-4410-4AA0-BA73-DC7AF6C5BEDB}" dt="2022-09-02T07:33:45.410" v="323"/>
          <ac:spMkLst>
            <pc:docMk/>
            <pc:sldMk cId="0" sldId="265"/>
            <ac:spMk id="13314" creationId="{BEE99B9F-E89A-ECAF-C65A-F1DF1B9A0EEB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37:45.023" v="402" actId="14100"/>
          <ac:spMkLst>
            <pc:docMk/>
            <pc:sldMk cId="0" sldId="265"/>
            <ac:spMk id="13315" creationId="{295724CF-5A54-0790-E63E-9DB77352C450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40:41.275" v="472" actId="1076"/>
        <pc:sldMkLst>
          <pc:docMk/>
          <pc:sldMk cId="0" sldId="266"/>
        </pc:sldMkLst>
        <pc:spChg chg="del">
          <ac:chgData name="Natarajan S" userId="S::natarajan.s@phytecembedded.in::59a67d74-5fe0-4788-b5dc-2892eb7f0011" providerId="AD" clId="Web-{35EED04B-4410-4AA0-BA73-DC7AF6C5BEDB}" dt="2022-09-02T07:38:18.695" v="408"/>
          <ac:spMkLst>
            <pc:docMk/>
            <pc:sldMk cId="0" sldId="266"/>
            <ac:spMk id="14338" creationId="{99FCD00D-2A23-8C65-3141-14123E66D55D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40:41.275" v="472" actId="1076"/>
          <ac:spMkLst>
            <pc:docMk/>
            <pc:sldMk cId="0" sldId="266"/>
            <ac:spMk id="14339" creationId="{D04032B9-09DF-BC17-707F-B043EC83A6DA}"/>
          </ac:spMkLst>
        </pc:spChg>
      </pc:sldChg>
      <pc:sldChg chg="modSp del">
        <pc:chgData name="Natarajan S" userId="S::natarajan.s@phytecembedded.in::59a67d74-5fe0-4788-b5dc-2892eb7f0011" providerId="AD" clId="Web-{35EED04B-4410-4AA0-BA73-DC7AF6C5BEDB}" dt="2022-09-02T07:44:57.482" v="501"/>
        <pc:sldMkLst>
          <pc:docMk/>
          <pc:sldMk cId="0" sldId="267"/>
        </pc:sldMkLst>
        <pc:spChg chg="mod">
          <ac:chgData name="Natarajan S" userId="S::natarajan.s@phytecembedded.in::59a67d74-5fe0-4788-b5dc-2892eb7f0011" providerId="AD" clId="Web-{35EED04B-4410-4AA0-BA73-DC7AF6C5BEDB}" dt="2022-09-02T07:44:19.685" v="497" actId="20577"/>
          <ac:spMkLst>
            <pc:docMk/>
            <pc:sldMk cId="0" sldId="267"/>
            <ac:spMk id="15363" creationId="{63DD0F88-233A-C182-BD0C-4CA1E3FBDE3C}"/>
          </ac:spMkLst>
        </pc:spChg>
      </pc:sldChg>
      <pc:sldChg chg="modSp del">
        <pc:chgData name="Natarajan S" userId="S::natarajan.s@phytecembedded.in::59a67d74-5fe0-4788-b5dc-2892eb7f0011" providerId="AD" clId="Web-{35EED04B-4410-4AA0-BA73-DC7AF6C5BEDB}" dt="2022-09-02T07:44:43.419" v="500"/>
        <pc:sldMkLst>
          <pc:docMk/>
          <pc:sldMk cId="0" sldId="268"/>
        </pc:sldMkLst>
        <pc:spChg chg="mod">
          <ac:chgData name="Natarajan S" userId="S::natarajan.s@phytecembedded.in::59a67d74-5fe0-4788-b5dc-2892eb7f0011" providerId="AD" clId="Web-{35EED04B-4410-4AA0-BA73-DC7AF6C5BEDB}" dt="2022-09-02T07:44:33.966" v="499" actId="20577"/>
          <ac:spMkLst>
            <pc:docMk/>
            <pc:sldMk cId="0" sldId="268"/>
            <ac:spMk id="16387" creationId="{79EDDBDD-645A-9BE5-AE7E-B402699163BC}"/>
          </ac:spMkLst>
        </pc:spChg>
      </pc:sldChg>
      <pc:sldChg chg="addSp delSp modSp">
        <pc:chgData name="Natarajan S" userId="S::natarajan.s@phytecembedded.in::59a67d74-5fe0-4788-b5dc-2892eb7f0011" providerId="AD" clId="Web-{35EED04B-4410-4AA0-BA73-DC7AF6C5BEDB}" dt="2022-09-02T07:50:33.706" v="544" actId="20577"/>
        <pc:sldMkLst>
          <pc:docMk/>
          <pc:sldMk cId="0" sldId="269"/>
        </pc:sldMkLst>
        <pc:spChg chg="del">
          <ac:chgData name="Natarajan S" userId="S::natarajan.s@phytecembedded.in::59a67d74-5fe0-4788-b5dc-2892eb7f0011" providerId="AD" clId="Web-{35EED04B-4410-4AA0-BA73-DC7AF6C5BEDB}" dt="2022-09-02T07:45:06.904" v="502"/>
          <ac:spMkLst>
            <pc:docMk/>
            <pc:sldMk cId="0" sldId="269"/>
            <ac:spMk id="17410" creationId="{FE4E960C-8338-650B-D547-E5B33EE925F6}"/>
          </ac:spMkLst>
        </pc:spChg>
        <pc:spChg chg="add del mod">
          <ac:chgData name="Natarajan S" userId="S::natarajan.s@phytecembedded.in::59a67d74-5fe0-4788-b5dc-2892eb7f0011" providerId="AD" clId="Web-{35EED04B-4410-4AA0-BA73-DC7AF6C5BEDB}" dt="2022-09-02T07:50:33.706" v="544" actId="20577"/>
          <ac:spMkLst>
            <pc:docMk/>
            <pc:sldMk cId="0" sldId="269"/>
            <ac:spMk id="17411" creationId="{DDDDCB6B-79F5-DFF2-73A1-280EB0F9DBBA}"/>
          </ac:spMkLst>
        </pc:spChg>
      </pc:sldChg>
      <pc:sldChg chg="delSp modSp">
        <pc:chgData name="Natarajan S" userId="S::natarajan.s@phytecembedded.in::59a67d74-5fe0-4788-b5dc-2892eb7f0011" providerId="AD" clId="Web-{35EED04B-4410-4AA0-BA73-DC7AF6C5BEDB}" dt="2022-09-02T07:53:21.646" v="572" actId="14100"/>
        <pc:sldMkLst>
          <pc:docMk/>
          <pc:sldMk cId="0" sldId="270"/>
        </pc:sldMkLst>
        <pc:spChg chg="del">
          <ac:chgData name="Natarajan S" userId="S::natarajan.s@phytecembedded.in::59a67d74-5fe0-4788-b5dc-2892eb7f0011" providerId="AD" clId="Web-{35EED04B-4410-4AA0-BA73-DC7AF6C5BEDB}" dt="2022-09-02T07:52:48.536" v="567"/>
          <ac:spMkLst>
            <pc:docMk/>
            <pc:sldMk cId="0" sldId="270"/>
            <ac:spMk id="18434" creationId="{518D7569-2DF5-57E0-7D61-25B789846EE6}"/>
          </ac:spMkLst>
        </pc:spChg>
        <pc:spChg chg="mod">
          <ac:chgData name="Natarajan S" userId="S::natarajan.s@phytecembedded.in::59a67d74-5fe0-4788-b5dc-2892eb7f0011" providerId="AD" clId="Web-{35EED04B-4410-4AA0-BA73-DC7AF6C5BEDB}" dt="2022-09-02T07:53:21.646" v="572" actId="14100"/>
          <ac:spMkLst>
            <pc:docMk/>
            <pc:sldMk cId="0" sldId="270"/>
            <ac:spMk id="18435" creationId="{B19344F5-87ED-5D9C-96CA-61123006ACB4}"/>
          </ac:spMkLst>
        </pc:spChg>
      </pc:sldChg>
    </pc:docChg>
  </pc:docChgLst>
  <pc:docChgLst>
    <pc:chgData name="Natarajan S" userId="S::natarajan.s@phytecembedded.in::59a67d74-5fe0-4788-b5dc-2892eb7f0011" providerId="AD" clId="Web-{B5674C3D-AC0E-4202-9D58-0130F6B4D25C}"/>
    <pc:docChg chg="addSld delSld modSld sldOrd">
      <pc:chgData name="Natarajan S" userId="S::natarajan.s@phytecembedded.in::59a67d74-5fe0-4788-b5dc-2892eb7f0011" providerId="AD" clId="Web-{B5674C3D-AC0E-4202-9D58-0130F6B4D25C}" dt="2022-09-04T07:20:58.395" v="226" actId="1076"/>
      <pc:docMkLst>
        <pc:docMk/>
      </pc:docMkLst>
      <pc:sldChg chg="modSp">
        <pc:chgData name="Natarajan S" userId="S::natarajan.s@phytecembedded.in::59a67d74-5fe0-4788-b5dc-2892eb7f0011" providerId="AD" clId="Web-{B5674C3D-AC0E-4202-9D58-0130F6B4D25C}" dt="2022-09-04T07:11:54.605" v="184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B5674C3D-AC0E-4202-9D58-0130F6B4D25C}" dt="2022-09-04T07:11:54.605" v="184" actId="20577"/>
          <ac:spMkLst>
            <pc:docMk/>
            <pc:sldMk cId="0" sldId="257"/>
            <ac:spMk id="5123" creationId="{916DDEA5-A027-AB8F-CEBD-6BDC1F29DA14}"/>
          </ac:spMkLst>
        </pc:spChg>
      </pc:sldChg>
      <pc:sldChg chg="modSp">
        <pc:chgData name="Natarajan S" userId="S::natarajan.s@phytecembedded.in::59a67d74-5fe0-4788-b5dc-2892eb7f0011" providerId="AD" clId="Web-{B5674C3D-AC0E-4202-9D58-0130F6B4D25C}" dt="2022-09-04T07:13:06.981" v="196" actId="1076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B5674C3D-AC0E-4202-9D58-0130F6B4D25C}" dt="2022-09-04T07:13:06.981" v="196" actId="1076"/>
          <ac:spMkLst>
            <pc:docMk/>
            <pc:sldMk cId="0" sldId="260"/>
            <ac:spMk id="8195" creationId="{FF4C2FB3-9903-E737-CB75-D8F9DC3EC4CC}"/>
          </ac:spMkLst>
        </pc:spChg>
      </pc:sldChg>
      <pc:sldChg chg="modSp">
        <pc:chgData name="Natarajan S" userId="S::natarajan.s@phytecembedded.in::59a67d74-5fe0-4788-b5dc-2892eb7f0011" providerId="AD" clId="Web-{B5674C3D-AC0E-4202-9D58-0130F6B4D25C}" dt="2022-09-04T07:10:53.588" v="179" actId="1076"/>
        <pc:sldMkLst>
          <pc:docMk/>
          <pc:sldMk cId="0" sldId="266"/>
        </pc:sldMkLst>
        <pc:spChg chg="mod">
          <ac:chgData name="Natarajan S" userId="S::natarajan.s@phytecembedded.in::59a67d74-5fe0-4788-b5dc-2892eb7f0011" providerId="AD" clId="Web-{B5674C3D-AC0E-4202-9D58-0130F6B4D25C}" dt="2022-09-04T07:10:53.588" v="179" actId="1076"/>
          <ac:spMkLst>
            <pc:docMk/>
            <pc:sldMk cId="0" sldId="266"/>
            <ac:spMk id="2" creationId="{DBAD664F-6E5F-917B-0085-AD5E478A7546}"/>
          </ac:spMkLst>
        </pc:spChg>
        <pc:spChg chg="mod">
          <ac:chgData name="Natarajan S" userId="S::natarajan.s@phytecembedded.in::59a67d74-5fe0-4788-b5dc-2892eb7f0011" providerId="AD" clId="Web-{B5674C3D-AC0E-4202-9D58-0130F6B4D25C}" dt="2022-09-04T07:10:46.307" v="178" actId="1076"/>
          <ac:spMkLst>
            <pc:docMk/>
            <pc:sldMk cId="0" sldId="266"/>
            <ac:spMk id="14339" creationId="{D04032B9-09DF-BC17-707F-B043EC83A6DA}"/>
          </ac:spMkLst>
        </pc:spChg>
      </pc:sldChg>
      <pc:sldChg chg="del">
        <pc:chgData name="Natarajan S" userId="S::natarajan.s@phytecembedded.in::59a67d74-5fe0-4788-b5dc-2892eb7f0011" providerId="AD" clId="Web-{B5674C3D-AC0E-4202-9D58-0130F6B4D25C}" dt="2022-09-04T07:12:03.840" v="185"/>
        <pc:sldMkLst>
          <pc:docMk/>
          <pc:sldMk cId="0" sldId="269"/>
        </pc:sldMkLst>
      </pc:sldChg>
      <pc:sldChg chg="modSp ord">
        <pc:chgData name="Natarajan S" userId="S::natarajan.s@phytecembedded.in::59a67d74-5fe0-4788-b5dc-2892eb7f0011" providerId="AD" clId="Web-{B5674C3D-AC0E-4202-9D58-0130F6B4D25C}" dt="2022-09-04T07:12:52.590" v="195"/>
        <pc:sldMkLst>
          <pc:docMk/>
          <pc:sldMk cId="0" sldId="270"/>
        </pc:sldMkLst>
        <pc:spChg chg="mod">
          <ac:chgData name="Natarajan S" userId="S::natarajan.s@phytecembedded.in::59a67d74-5fe0-4788-b5dc-2892eb7f0011" providerId="AD" clId="Web-{B5674C3D-AC0E-4202-9D58-0130F6B4D25C}" dt="2022-09-04T07:12:25.637" v="194" actId="20577"/>
          <ac:spMkLst>
            <pc:docMk/>
            <pc:sldMk cId="0" sldId="270"/>
            <ac:spMk id="18433" creationId="{9F1228A5-3B08-B852-5D26-14BB8F0E260D}"/>
          </ac:spMkLst>
        </pc:spChg>
      </pc:sldChg>
      <pc:sldChg chg="modSp">
        <pc:chgData name="Natarajan S" userId="S::natarajan.s@phytecembedded.in::59a67d74-5fe0-4788-b5dc-2892eb7f0011" providerId="AD" clId="Web-{B5674C3D-AC0E-4202-9D58-0130F6B4D25C}" dt="2022-09-04T07:18:36.612" v="217" actId="20577"/>
        <pc:sldMkLst>
          <pc:docMk/>
          <pc:sldMk cId="293353862" sldId="271"/>
        </pc:sldMkLst>
        <pc:spChg chg="mod">
          <ac:chgData name="Natarajan S" userId="S::natarajan.s@phytecembedded.in::59a67d74-5fe0-4788-b5dc-2892eb7f0011" providerId="AD" clId="Web-{B5674C3D-AC0E-4202-9D58-0130F6B4D25C}" dt="2022-09-04T07:18:36.612" v="217" actId="20577"/>
          <ac:spMkLst>
            <pc:docMk/>
            <pc:sldMk cId="293353862" sldId="271"/>
            <ac:spMk id="4" creationId="{40DCA1E2-AF7D-4E53-A59F-44420B561F50}"/>
          </ac:spMkLst>
        </pc:spChg>
      </pc:sldChg>
      <pc:sldChg chg="addSp delSp modSp">
        <pc:chgData name="Natarajan S" userId="S::natarajan.s@phytecembedded.in::59a67d74-5fe0-4788-b5dc-2892eb7f0011" providerId="AD" clId="Web-{B5674C3D-AC0E-4202-9D58-0130F6B4D25C}" dt="2022-09-04T07:15:33.671" v="214" actId="1076"/>
        <pc:sldMkLst>
          <pc:docMk/>
          <pc:sldMk cId="4235171958" sldId="277"/>
        </pc:sldMkLst>
        <pc:spChg chg="add mod">
          <ac:chgData name="Natarajan S" userId="S::natarajan.s@phytecembedded.in::59a67d74-5fe0-4788-b5dc-2892eb7f0011" providerId="AD" clId="Web-{B5674C3D-AC0E-4202-9D58-0130F6B4D25C}" dt="2022-09-04T07:15:33.671" v="214" actId="1076"/>
          <ac:spMkLst>
            <pc:docMk/>
            <pc:sldMk cId="4235171958" sldId="277"/>
            <ac:spMk id="2" creationId="{B6F41B1C-B7FF-52A8-E719-5D8CD49B839A}"/>
          </ac:spMkLst>
        </pc:spChg>
        <pc:spChg chg="del">
          <ac:chgData name="Natarajan S" userId="S::natarajan.s@phytecembedded.in::59a67d74-5fe0-4788-b5dc-2892eb7f0011" providerId="AD" clId="Web-{B5674C3D-AC0E-4202-9D58-0130F6B4D25C}" dt="2022-09-04T07:15:00.249" v="197"/>
          <ac:spMkLst>
            <pc:docMk/>
            <pc:sldMk cId="4235171958" sldId="277"/>
            <ac:spMk id="3" creationId="{CD17303D-1CCF-0346-76F3-7E7B45859333}"/>
          </ac:spMkLst>
        </pc:spChg>
      </pc:sldChg>
      <pc:sldChg chg="addSp modSp new">
        <pc:chgData name="Natarajan S" userId="S::natarajan.s@phytecembedded.in::59a67d74-5fe0-4788-b5dc-2892eb7f0011" providerId="AD" clId="Web-{B5674C3D-AC0E-4202-9D58-0130F6B4D25C}" dt="2022-09-04T07:20:58.395" v="226" actId="1076"/>
        <pc:sldMkLst>
          <pc:docMk/>
          <pc:sldMk cId="268123161" sldId="278"/>
        </pc:sldMkLst>
        <pc:spChg chg="add">
          <ac:chgData name="Natarajan S" userId="S::natarajan.s@phytecembedded.in::59a67d74-5fe0-4788-b5dc-2892eb7f0011" providerId="AD" clId="Web-{B5674C3D-AC0E-4202-9D58-0130F6B4D25C}" dt="2022-09-04T07:20:34.473" v="220"/>
          <ac:spMkLst>
            <pc:docMk/>
            <pc:sldMk cId="268123161" sldId="278"/>
            <ac:spMk id="4" creationId="{5C482A07-20DD-97EA-78F0-04E3604E70F4}"/>
          </ac:spMkLst>
        </pc:spChg>
        <pc:picChg chg="add mod">
          <ac:chgData name="Natarajan S" userId="S::natarajan.s@phytecembedded.in::59a67d74-5fe0-4788-b5dc-2892eb7f0011" providerId="AD" clId="Web-{B5674C3D-AC0E-4202-9D58-0130F6B4D25C}" dt="2022-09-04T07:20:58.395" v="226" actId="1076"/>
          <ac:picMkLst>
            <pc:docMk/>
            <pc:sldMk cId="268123161" sldId="278"/>
            <ac:picMk id="2" creationId="{16ED0A43-CE6F-ECD3-DFD1-7E808C778DBB}"/>
          </ac:picMkLst>
        </pc:picChg>
      </pc:sldChg>
    </pc:docChg>
  </pc:docChgLst>
  <pc:docChgLst>
    <pc:chgData name="Natarajan S" userId="S::natarajan.s@phytecembedded.in::59a67d74-5fe0-4788-b5dc-2892eb7f0011" providerId="AD" clId="Web-{C2B6BF09-079D-41CE-A205-C48F08EFA07B}"/>
    <pc:docChg chg="delSld modSld">
      <pc:chgData name="Natarajan S" userId="S::natarajan.s@phytecembedded.in::59a67d74-5fe0-4788-b5dc-2892eb7f0011" providerId="AD" clId="Web-{C2B6BF09-079D-41CE-A205-C48F08EFA07B}" dt="2022-09-03T11:21:50.800" v="80" actId="20577"/>
      <pc:docMkLst>
        <pc:docMk/>
      </pc:docMkLst>
      <pc:sldChg chg="addSp modSp">
        <pc:chgData name="Natarajan S" userId="S::natarajan.s@phytecembedded.in::59a67d74-5fe0-4788-b5dc-2892eb7f0011" providerId="AD" clId="Web-{C2B6BF09-079D-41CE-A205-C48F08EFA07B}" dt="2022-09-03T11:17:10.920" v="12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C2B6BF09-079D-41CE-A205-C48F08EFA07B}" dt="2022-09-03T11:17:10.920" v="12" actId="1076"/>
          <ac:spMkLst>
            <pc:docMk/>
            <pc:sldMk cId="0" sldId="258"/>
            <ac:spMk id="2" creationId="{564208A6-942F-2DB0-052C-8CBDC7E6EEFD}"/>
          </ac:spMkLst>
        </pc:spChg>
        <pc:spChg chg="mod">
          <ac:chgData name="Natarajan S" userId="S::natarajan.s@phytecembedded.in::59a67d74-5fe0-4788-b5dc-2892eb7f0011" providerId="AD" clId="Web-{C2B6BF09-079D-41CE-A205-C48F08EFA07B}" dt="2022-09-03T11:16:57.217" v="9" actId="1076"/>
          <ac:spMkLst>
            <pc:docMk/>
            <pc:sldMk cId="0" sldId="258"/>
            <ac:spMk id="6147" creationId="{8DEA4468-101C-9316-CAEF-CA0C9272F760}"/>
          </ac:spMkLst>
        </pc:spChg>
      </pc:sldChg>
      <pc:sldChg chg="delSp modSp del">
        <pc:chgData name="Natarajan S" userId="S::natarajan.s@phytecembedded.in::59a67d74-5fe0-4788-b5dc-2892eb7f0011" providerId="AD" clId="Web-{C2B6BF09-079D-41CE-A205-C48F08EFA07B}" dt="2022-09-03T11:17:13.092" v="13"/>
        <pc:sldMkLst>
          <pc:docMk/>
          <pc:sldMk cId="0" sldId="259"/>
        </pc:sldMkLst>
        <pc:spChg chg="del mod">
          <ac:chgData name="Natarajan S" userId="S::natarajan.s@phytecembedded.in::59a67d74-5fe0-4788-b5dc-2892eb7f0011" providerId="AD" clId="Web-{C2B6BF09-079D-41CE-A205-C48F08EFA07B}" dt="2022-09-03T11:17:03.092" v="10"/>
          <ac:spMkLst>
            <pc:docMk/>
            <pc:sldMk cId="0" sldId="259"/>
            <ac:spMk id="7171" creationId="{DC6C4199-FD69-9D99-0F14-163624E7266E}"/>
          </ac:spMkLst>
        </pc:spChg>
      </pc:sldChg>
      <pc:sldChg chg="modSp">
        <pc:chgData name="Natarajan S" userId="S::natarajan.s@phytecembedded.in::59a67d74-5fe0-4788-b5dc-2892eb7f0011" providerId="AD" clId="Web-{C2B6BF09-079D-41CE-A205-C48F08EFA07B}" dt="2022-09-03T11:18:12.796" v="28" actId="1076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C2B6BF09-079D-41CE-A205-C48F08EFA07B}" dt="2022-09-03T11:18:12.796" v="28" actId="1076"/>
          <ac:spMkLst>
            <pc:docMk/>
            <pc:sldMk cId="0" sldId="260"/>
            <ac:spMk id="8195" creationId="{FF4C2FB3-9903-E737-CB75-D8F9DC3EC4CC}"/>
          </ac:spMkLst>
        </pc:spChg>
      </pc:sldChg>
      <pc:sldChg chg="modSp">
        <pc:chgData name="Natarajan S" userId="S::natarajan.s@phytecembedded.in::59a67d74-5fe0-4788-b5dc-2892eb7f0011" providerId="AD" clId="Web-{C2B6BF09-079D-41CE-A205-C48F08EFA07B}" dt="2022-09-03T11:18:08.093" v="27" actId="1076"/>
        <pc:sldMkLst>
          <pc:docMk/>
          <pc:sldMk cId="0" sldId="261"/>
        </pc:sldMkLst>
        <pc:spChg chg="mod">
          <ac:chgData name="Natarajan S" userId="S::natarajan.s@phytecembedded.in::59a67d74-5fe0-4788-b5dc-2892eb7f0011" providerId="AD" clId="Web-{C2B6BF09-079D-41CE-A205-C48F08EFA07B}" dt="2022-09-03T11:18:08.093" v="27" actId="1076"/>
          <ac:spMkLst>
            <pc:docMk/>
            <pc:sldMk cId="0" sldId="261"/>
            <ac:spMk id="9219" creationId="{2BBDE793-8B26-1952-7B47-4D525DDB5EFF}"/>
          </ac:spMkLst>
        </pc:spChg>
      </pc:sldChg>
      <pc:sldChg chg="modSp">
        <pc:chgData name="Natarajan S" userId="S::natarajan.s@phytecembedded.in::59a67d74-5fe0-4788-b5dc-2892eb7f0011" providerId="AD" clId="Web-{C2B6BF09-079D-41CE-A205-C48F08EFA07B}" dt="2022-09-03T11:19:09.516" v="37" actId="688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C2B6BF09-079D-41CE-A205-C48F08EFA07B}" dt="2022-09-03T11:19:09.516" v="37" actId="688"/>
          <ac:spMkLst>
            <pc:docMk/>
            <pc:sldMk cId="0" sldId="263"/>
            <ac:spMk id="11267" creationId="{CB3EB129-8C9C-30D0-ABD2-41AF0FBAD57A}"/>
          </ac:spMkLst>
        </pc:spChg>
      </pc:sldChg>
      <pc:sldChg chg="addSp modSp">
        <pc:chgData name="Natarajan S" userId="S::natarajan.s@phytecembedded.in::59a67d74-5fe0-4788-b5dc-2892eb7f0011" providerId="AD" clId="Web-{C2B6BF09-079D-41CE-A205-C48F08EFA07B}" dt="2022-09-03T11:20:24.236" v="56" actId="1076"/>
        <pc:sldMkLst>
          <pc:docMk/>
          <pc:sldMk cId="0" sldId="264"/>
        </pc:sldMkLst>
        <pc:spChg chg="add mod">
          <ac:chgData name="Natarajan S" userId="S::natarajan.s@phytecembedded.in::59a67d74-5fe0-4788-b5dc-2892eb7f0011" providerId="AD" clId="Web-{C2B6BF09-079D-41CE-A205-C48F08EFA07B}" dt="2022-09-03T11:20:24.236" v="56" actId="1076"/>
          <ac:spMkLst>
            <pc:docMk/>
            <pc:sldMk cId="0" sldId="264"/>
            <ac:spMk id="2" creationId="{CB75D8F2-B1CD-DF10-FC95-2F128627006A}"/>
          </ac:spMkLst>
        </pc:spChg>
        <pc:spChg chg="mod">
          <ac:chgData name="Natarajan S" userId="S::natarajan.s@phytecembedded.in::59a67d74-5fe0-4788-b5dc-2892eb7f0011" providerId="AD" clId="Web-{C2B6BF09-079D-41CE-A205-C48F08EFA07B}" dt="2022-09-03T11:20:05.782" v="51" actId="1076"/>
          <ac:spMkLst>
            <pc:docMk/>
            <pc:sldMk cId="0" sldId="264"/>
            <ac:spMk id="12291" creationId="{FC496366-8BF3-EF46-8327-D08ABEEB69E3}"/>
          </ac:spMkLst>
        </pc:spChg>
      </pc:sldChg>
      <pc:sldChg chg="delSp modSp del">
        <pc:chgData name="Natarajan S" userId="S::natarajan.s@phytecembedded.in::59a67d74-5fe0-4788-b5dc-2892eb7f0011" providerId="AD" clId="Web-{C2B6BF09-079D-41CE-A205-C48F08EFA07B}" dt="2022-09-03T11:20:31.423" v="57"/>
        <pc:sldMkLst>
          <pc:docMk/>
          <pc:sldMk cId="0" sldId="265"/>
        </pc:sldMkLst>
        <pc:spChg chg="del mod">
          <ac:chgData name="Natarajan S" userId="S::natarajan.s@phytecembedded.in::59a67d74-5fe0-4788-b5dc-2892eb7f0011" providerId="AD" clId="Web-{C2B6BF09-079D-41CE-A205-C48F08EFA07B}" dt="2022-09-03T11:19:53.782" v="48"/>
          <ac:spMkLst>
            <pc:docMk/>
            <pc:sldMk cId="0" sldId="265"/>
            <ac:spMk id="13315" creationId="{295724CF-5A54-0790-E63E-9DB77352C450}"/>
          </ac:spMkLst>
        </pc:spChg>
      </pc:sldChg>
      <pc:sldChg chg="addSp modSp">
        <pc:chgData name="Natarajan S" userId="S::natarajan.s@phytecembedded.in::59a67d74-5fe0-4788-b5dc-2892eb7f0011" providerId="AD" clId="Web-{C2B6BF09-079D-41CE-A205-C48F08EFA07B}" dt="2022-09-03T11:21:50.800" v="80" actId="20577"/>
        <pc:sldMkLst>
          <pc:docMk/>
          <pc:sldMk cId="0" sldId="266"/>
        </pc:sldMkLst>
        <pc:spChg chg="add mod">
          <ac:chgData name="Natarajan S" userId="S::natarajan.s@phytecembedded.in::59a67d74-5fe0-4788-b5dc-2892eb7f0011" providerId="AD" clId="Web-{C2B6BF09-079D-41CE-A205-C48F08EFA07B}" dt="2022-09-03T11:21:50.800" v="80" actId="20577"/>
          <ac:spMkLst>
            <pc:docMk/>
            <pc:sldMk cId="0" sldId="266"/>
            <ac:spMk id="2" creationId="{DBAD664F-6E5F-917B-0085-AD5E478A7546}"/>
          </ac:spMkLst>
        </pc:spChg>
        <pc:spChg chg="mod">
          <ac:chgData name="Natarajan S" userId="S::natarajan.s@phytecembedded.in::59a67d74-5fe0-4788-b5dc-2892eb7f0011" providerId="AD" clId="Web-{C2B6BF09-079D-41CE-A205-C48F08EFA07B}" dt="2022-09-03T11:21:17.330" v="68" actId="1076"/>
          <ac:spMkLst>
            <pc:docMk/>
            <pc:sldMk cId="0" sldId="266"/>
            <ac:spMk id="14339" creationId="{D04032B9-09DF-BC17-707F-B043EC83A6DA}"/>
          </ac:spMkLst>
        </pc:spChg>
      </pc:sldChg>
      <pc:sldChg chg="modSp">
        <pc:chgData name="Natarajan S" userId="S::natarajan.s@phytecembedded.in::59a67d74-5fe0-4788-b5dc-2892eb7f0011" providerId="AD" clId="Web-{C2B6BF09-079D-41CE-A205-C48F08EFA07B}" dt="2022-09-03T11:21:01.408" v="62" actId="20577"/>
        <pc:sldMkLst>
          <pc:docMk/>
          <pc:sldMk cId="0" sldId="269"/>
        </pc:sldMkLst>
        <pc:spChg chg="mod">
          <ac:chgData name="Natarajan S" userId="S::natarajan.s@phytecembedded.in::59a67d74-5fe0-4788-b5dc-2892eb7f0011" providerId="AD" clId="Web-{C2B6BF09-079D-41CE-A205-C48F08EFA07B}" dt="2022-09-03T11:21:01.408" v="62" actId="20577"/>
          <ac:spMkLst>
            <pc:docMk/>
            <pc:sldMk cId="0" sldId="269"/>
            <ac:spMk id="17411" creationId="{DDDDCB6B-79F5-DFF2-73A1-280EB0F9DBBA}"/>
          </ac:spMkLst>
        </pc:spChg>
      </pc:sldChg>
    </pc:docChg>
  </pc:docChgLst>
  <pc:docChgLst>
    <pc:chgData name="Natarajan S" userId="S::natarajan.s@phytecembedded.in::59a67d74-5fe0-4788-b5dc-2892eb7f0011" providerId="AD" clId="Web-{EF0E83E1-D3F5-4173-B281-C9A9D50FFBC2}"/>
    <pc:docChg chg="modSld">
      <pc:chgData name="Natarajan S" userId="S::natarajan.s@phytecembedded.in::59a67d74-5fe0-4788-b5dc-2892eb7f0011" providerId="AD" clId="Web-{EF0E83E1-D3F5-4173-B281-C9A9D50FFBC2}" dt="2022-09-03T11:51:06.165" v="2" actId="688"/>
      <pc:docMkLst>
        <pc:docMk/>
      </pc:docMkLst>
      <pc:sldChg chg="modSp">
        <pc:chgData name="Natarajan S" userId="S::natarajan.s@phytecembedded.in::59a67d74-5fe0-4788-b5dc-2892eb7f0011" providerId="AD" clId="Web-{EF0E83E1-D3F5-4173-B281-C9A9D50FFBC2}" dt="2022-09-03T11:49:07.757" v="0" actId="688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EF0E83E1-D3F5-4173-B281-C9A9D50FFBC2}" dt="2022-09-03T11:49:07.757" v="0" actId="688"/>
          <ac:spMkLst>
            <pc:docMk/>
            <pc:sldMk cId="0" sldId="263"/>
            <ac:spMk id="11267" creationId="{CB3EB129-8C9C-30D0-ABD2-41AF0FBAD57A}"/>
          </ac:spMkLst>
        </pc:spChg>
      </pc:sldChg>
      <pc:sldChg chg="modSp">
        <pc:chgData name="Natarajan S" userId="S::natarajan.s@phytecembedded.in::59a67d74-5fe0-4788-b5dc-2892eb7f0011" providerId="AD" clId="Web-{EF0E83E1-D3F5-4173-B281-C9A9D50FFBC2}" dt="2022-09-03T11:51:00.368" v="1" actId="688"/>
        <pc:sldMkLst>
          <pc:docMk/>
          <pc:sldMk cId="23965565" sldId="272"/>
        </pc:sldMkLst>
        <pc:spChg chg="mod">
          <ac:chgData name="Natarajan S" userId="S::natarajan.s@phytecembedded.in::59a67d74-5fe0-4788-b5dc-2892eb7f0011" providerId="AD" clId="Web-{EF0E83E1-D3F5-4173-B281-C9A9D50FFBC2}" dt="2022-09-03T11:51:00.368" v="1" actId="688"/>
          <ac:spMkLst>
            <pc:docMk/>
            <pc:sldMk cId="23965565" sldId="272"/>
            <ac:spMk id="2" creationId="{1A677FF5-E019-0CAA-CD40-8BF47E5A183D}"/>
          </ac:spMkLst>
        </pc:spChg>
      </pc:sldChg>
      <pc:sldChg chg="modSp">
        <pc:chgData name="Natarajan S" userId="S::natarajan.s@phytecembedded.in::59a67d74-5fe0-4788-b5dc-2892eb7f0011" providerId="AD" clId="Web-{EF0E83E1-D3F5-4173-B281-C9A9D50FFBC2}" dt="2022-09-03T11:51:06.165" v="2" actId="688"/>
        <pc:sldMkLst>
          <pc:docMk/>
          <pc:sldMk cId="2599440747" sldId="273"/>
        </pc:sldMkLst>
        <pc:grpChg chg="mod">
          <ac:chgData name="Natarajan S" userId="S::natarajan.s@phytecembedded.in::59a67d74-5fe0-4788-b5dc-2892eb7f0011" providerId="AD" clId="Web-{EF0E83E1-D3F5-4173-B281-C9A9D50FFBC2}" dt="2022-09-03T11:51:06.165" v="2" actId="688"/>
          <ac:grpSpMkLst>
            <pc:docMk/>
            <pc:sldMk cId="2599440747" sldId="273"/>
            <ac:grpSpMk id="7" creationId="{C7836EE2-5A80-78EF-B763-D710CEF363D6}"/>
          </ac:grpSpMkLst>
        </pc:grpChg>
      </pc:sldChg>
    </pc:docChg>
  </pc:docChgLst>
  <pc:docChgLst>
    <pc:chgData name="Natarajan S" userId="S::natarajan.s@phytecembedded.in::59a67d74-5fe0-4788-b5dc-2892eb7f0011" providerId="AD" clId="Web-{B44B4CC8-0797-41CE-9DC8-0F987B08D0CD}"/>
    <pc:docChg chg="delSld modSld">
      <pc:chgData name="Natarajan S" userId="S::natarajan.s@phytecembedded.in::59a67d74-5fe0-4788-b5dc-2892eb7f0011" providerId="AD" clId="Web-{B44B4CC8-0797-41CE-9DC8-0F987B08D0CD}" dt="2022-09-03T08:43:20.234" v="38" actId="1076"/>
      <pc:docMkLst>
        <pc:docMk/>
      </pc:docMkLst>
      <pc:sldChg chg="modSp">
        <pc:chgData name="Natarajan S" userId="S::natarajan.s@phytecembedded.in::59a67d74-5fe0-4788-b5dc-2892eb7f0011" providerId="AD" clId="Web-{B44B4CC8-0797-41CE-9DC8-0F987B08D0CD}" dt="2022-09-03T08:43:20.234" v="38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B44B4CC8-0797-41CE-9DC8-0F987B08D0CD}" dt="2022-09-03T08:43:20.234" v="38" actId="1076"/>
          <ac:spMkLst>
            <pc:docMk/>
            <pc:sldMk cId="0" sldId="257"/>
            <ac:spMk id="5123" creationId="{916DDEA5-A027-AB8F-CEBD-6BDC1F29DA14}"/>
          </ac:spMkLst>
        </pc:spChg>
      </pc:sldChg>
      <pc:sldChg chg="del">
        <pc:chgData name="Natarajan S" userId="S::natarajan.s@phytecembedded.in::59a67d74-5fe0-4788-b5dc-2892eb7f0011" providerId="AD" clId="Web-{B44B4CC8-0797-41CE-9DC8-0F987B08D0CD}" dt="2022-09-03T08:42:29.015" v="0"/>
        <pc:sldMkLst>
          <pc:docMk/>
          <pc:sldMk cId="299659113" sldId="276"/>
        </pc:sldMkLst>
      </pc:sldChg>
    </pc:docChg>
  </pc:docChgLst>
  <pc:docChgLst>
    <pc:chgData name="Natarajan S" userId="S::natarajan.s@phytecembedded.in::59a67d74-5fe0-4788-b5dc-2892eb7f0011" providerId="AD" clId="Web-{2AA3D37F-0F93-4BAC-99BD-1DD26E37E434}"/>
    <pc:docChg chg="addSld modSld">
      <pc:chgData name="Natarajan S" userId="S::natarajan.s@phytecembedded.in::59a67d74-5fe0-4788-b5dc-2892eb7f0011" providerId="AD" clId="Web-{2AA3D37F-0F93-4BAC-99BD-1DD26E37E434}" dt="2022-09-03T07:26:11.216" v="775" actId="1076"/>
      <pc:docMkLst>
        <pc:docMk/>
      </pc:docMkLst>
      <pc:sldChg chg="addSp delSp modSp">
        <pc:chgData name="Natarajan S" userId="S::natarajan.s@phytecembedded.in::59a67d74-5fe0-4788-b5dc-2892eb7f0011" providerId="AD" clId="Web-{2AA3D37F-0F93-4BAC-99BD-1DD26E37E434}" dt="2022-09-03T06:14:44.763" v="96" actId="20577"/>
        <pc:sldMkLst>
          <pc:docMk/>
          <pc:sldMk cId="0" sldId="270"/>
        </pc:sldMkLst>
        <pc:spChg chg="add mod">
          <ac:chgData name="Natarajan S" userId="S::natarajan.s@phytecembedded.in::59a67d74-5fe0-4788-b5dc-2892eb7f0011" providerId="AD" clId="Web-{2AA3D37F-0F93-4BAC-99BD-1DD26E37E434}" dt="2022-09-03T06:14:44.763" v="96" actId="20577"/>
          <ac:spMkLst>
            <pc:docMk/>
            <pc:sldMk cId="0" sldId="270"/>
            <ac:spMk id="2" creationId="{0141C8B6-7199-3005-B6D0-0E10BA0CF3F4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6:13:33.621" v="86"/>
          <ac:spMkLst>
            <pc:docMk/>
            <pc:sldMk cId="0" sldId="270"/>
            <ac:spMk id="3" creationId="{8B3EF253-F0C0-ABDC-2CDE-2A55ECC21AE8}"/>
          </ac:spMkLst>
        </pc:spChg>
        <pc:spChg chg="mod">
          <ac:chgData name="Natarajan S" userId="S::natarajan.s@phytecembedded.in::59a67d74-5fe0-4788-b5dc-2892eb7f0011" providerId="AD" clId="Web-{2AA3D37F-0F93-4BAC-99BD-1DD26E37E434}" dt="2022-09-03T06:09:22.180" v="5" actId="20577"/>
          <ac:spMkLst>
            <pc:docMk/>
            <pc:sldMk cId="0" sldId="270"/>
            <ac:spMk id="18433" creationId="{9F1228A5-3B08-B852-5D26-14BB8F0E260D}"/>
          </ac:spMkLst>
        </pc:spChg>
        <pc:spChg chg="del mod">
          <ac:chgData name="Natarajan S" userId="S::natarajan.s@phytecembedded.in::59a67d74-5fe0-4788-b5dc-2892eb7f0011" providerId="AD" clId="Web-{2AA3D37F-0F93-4BAC-99BD-1DD26E37E434}" dt="2022-09-03T06:09:08.633" v="3"/>
          <ac:spMkLst>
            <pc:docMk/>
            <pc:sldMk cId="0" sldId="270"/>
            <ac:spMk id="18435" creationId="{B19344F5-87ED-5D9C-96CA-61123006ACB4}"/>
          </ac:spMkLst>
        </pc:spChg>
      </pc:sldChg>
      <pc:sldChg chg="addSp delSp modSp new">
        <pc:chgData name="Natarajan S" userId="S::natarajan.s@phytecembedded.in::59a67d74-5fe0-4788-b5dc-2892eb7f0011" providerId="AD" clId="Web-{2AA3D37F-0F93-4BAC-99BD-1DD26E37E434}" dt="2022-09-03T06:39:18.270" v="244"/>
        <pc:sldMkLst>
          <pc:docMk/>
          <pc:sldMk cId="293353862" sldId="271"/>
        </pc:sldMkLst>
        <pc:spChg chg="add mod">
          <ac:chgData name="Natarajan S" userId="S::natarajan.s@phytecembedded.in::59a67d74-5fe0-4788-b5dc-2892eb7f0011" providerId="AD" clId="Web-{2AA3D37F-0F93-4BAC-99BD-1DD26E37E434}" dt="2022-09-03T06:15:09.435" v="102" actId="20577"/>
          <ac:spMkLst>
            <pc:docMk/>
            <pc:sldMk cId="293353862" sldId="271"/>
            <ac:spMk id="3" creationId="{CD17303D-1CCF-0346-76F3-7E7B45859333}"/>
          </ac:spMkLst>
        </pc:spChg>
        <pc:spChg chg="add mod">
          <ac:chgData name="Natarajan S" userId="S::natarajan.s@phytecembedded.in::59a67d74-5fe0-4788-b5dc-2892eb7f0011" providerId="AD" clId="Web-{2AA3D37F-0F93-4BAC-99BD-1DD26E37E434}" dt="2022-09-03T06:39:18.270" v="244"/>
          <ac:spMkLst>
            <pc:docMk/>
            <pc:sldMk cId="293353862" sldId="271"/>
            <ac:spMk id="4" creationId="{40DCA1E2-AF7D-4E53-A59F-44420B561F50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6:16:34.358" v="121"/>
          <ac:spMkLst>
            <pc:docMk/>
            <pc:sldMk cId="293353862" sldId="271"/>
            <ac:spMk id="5" creationId="{E53A43FE-048F-4F05-D20F-060ED8BD9E99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6:30:03.699" v="199"/>
          <ac:spMkLst>
            <pc:docMk/>
            <pc:sldMk cId="293353862" sldId="271"/>
            <ac:spMk id="6" creationId="{0F7F5F98-9639-FE67-9464-AC89B34E5925}"/>
          </ac:spMkLst>
        </pc:spChg>
      </pc:sldChg>
      <pc:sldChg chg="addSp delSp modSp add replId">
        <pc:chgData name="Natarajan S" userId="S::natarajan.s@phytecembedded.in::59a67d74-5fe0-4788-b5dc-2892eb7f0011" providerId="AD" clId="Web-{2AA3D37F-0F93-4BAC-99BD-1DD26E37E434}" dt="2022-09-03T07:05:21.995" v="512" actId="688"/>
        <pc:sldMkLst>
          <pc:docMk/>
          <pc:sldMk cId="23965565" sldId="272"/>
        </pc:sldMkLst>
        <pc:spChg chg="add mod">
          <ac:chgData name="Natarajan S" userId="S::natarajan.s@phytecembedded.in::59a67d74-5fe0-4788-b5dc-2892eb7f0011" providerId="AD" clId="Web-{2AA3D37F-0F93-4BAC-99BD-1DD26E37E434}" dt="2022-09-03T07:05:21.995" v="512" actId="688"/>
          <ac:spMkLst>
            <pc:docMk/>
            <pc:sldMk cId="23965565" sldId="272"/>
            <ac:spMk id="2" creationId="{1A677FF5-E019-0CAA-CD40-8BF47E5A183D}"/>
          </ac:spMkLst>
        </pc:spChg>
        <pc:spChg chg="mod">
          <ac:chgData name="Natarajan S" userId="S::natarajan.s@phytecembedded.in::59a67d74-5fe0-4788-b5dc-2892eb7f0011" providerId="AD" clId="Web-{2AA3D37F-0F93-4BAC-99BD-1DD26E37E434}" dt="2022-09-03T06:39:59.098" v="250" actId="20577"/>
          <ac:spMkLst>
            <pc:docMk/>
            <pc:sldMk cId="23965565" sldId="272"/>
            <ac:spMk id="3" creationId="{CD17303D-1CCF-0346-76F3-7E7B45859333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04:48.854" v="503"/>
          <ac:spMkLst>
            <pc:docMk/>
            <pc:sldMk cId="23965565" sldId="272"/>
            <ac:spMk id="4" creationId="{EA6B7344-6F76-7280-F9BF-1389C7A67F21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6:50:24.264" v="409"/>
          <ac:spMkLst>
            <pc:docMk/>
            <pc:sldMk cId="23965565" sldId="272"/>
            <ac:spMk id="5" creationId="{62464B74-8B5E-4E77-547D-63AAB75CB5E8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6:51:36.390" v="455"/>
          <ac:spMkLst>
            <pc:docMk/>
            <pc:sldMk cId="23965565" sldId="272"/>
            <ac:spMk id="6" creationId="{68BED8A5-E13B-98A8-8EC0-19AAE10B375A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04:57.245" v="505"/>
          <ac:spMkLst>
            <pc:docMk/>
            <pc:sldMk cId="23965565" sldId="272"/>
            <ac:spMk id="7" creationId="{4E348F57-4BE1-E936-27B2-B35035569505}"/>
          </ac:spMkLst>
        </pc:spChg>
      </pc:sldChg>
      <pc:sldChg chg="addSp delSp modSp add replId">
        <pc:chgData name="Natarajan S" userId="S::natarajan.s@phytecembedded.in::59a67d74-5fe0-4788-b5dc-2892eb7f0011" providerId="AD" clId="Web-{2AA3D37F-0F93-4BAC-99BD-1DD26E37E434}" dt="2022-09-03T07:13:06.924" v="645" actId="20577"/>
        <pc:sldMkLst>
          <pc:docMk/>
          <pc:sldMk cId="2599440747" sldId="273"/>
        </pc:sldMkLst>
        <pc:spChg chg="add mod">
          <ac:chgData name="Natarajan S" userId="S::natarajan.s@phytecembedded.in::59a67d74-5fe0-4788-b5dc-2892eb7f0011" providerId="AD" clId="Web-{2AA3D37F-0F93-4BAC-99BD-1DD26E37E434}" dt="2022-09-03T07:11:56.329" v="634" actId="20577"/>
          <ac:spMkLst>
            <pc:docMk/>
            <pc:sldMk cId="2599440747" sldId="273"/>
            <ac:spMk id="2" creationId="{2E437AB8-8F13-7A4D-9F44-918D6B2DDCE7}"/>
          </ac:spMkLst>
        </pc:spChg>
        <pc:spChg chg="mod">
          <ac:chgData name="Natarajan S" userId="S::natarajan.s@phytecembedded.in::59a67d74-5fe0-4788-b5dc-2892eb7f0011" providerId="AD" clId="Web-{2AA3D37F-0F93-4BAC-99BD-1DD26E37E434}" dt="2022-09-03T07:13:06.924" v="645" actId="20577"/>
          <ac:spMkLst>
            <pc:docMk/>
            <pc:sldMk cId="2599440747" sldId="273"/>
            <ac:spMk id="3" creationId="{CD17303D-1CCF-0346-76F3-7E7B45859333}"/>
          </ac:spMkLst>
        </pc:spChg>
        <pc:spChg chg="add mod">
          <ac:chgData name="Natarajan S" userId="S::natarajan.s@phytecembedded.in::59a67d74-5fe0-4788-b5dc-2892eb7f0011" providerId="AD" clId="Web-{2AA3D37F-0F93-4BAC-99BD-1DD26E37E434}" dt="2022-09-03T07:12:28.189" v="641" actId="1076"/>
          <ac:spMkLst>
            <pc:docMk/>
            <pc:sldMk cId="2599440747" sldId="273"/>
            <ac:spMk id="4" creationId="{B3E2D985-1001-D12D-4FD7-CBD183F29C09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11:18.094" v="619"/>
          <ac:spMkLst>
            <pc:docMk/>
            <pc:sldMk cId="2599440747" sldId="273"/>
            <ac:spMk id="5" creationId="{78271B6E-10D4-ED7E-47FC-AD2FEF13B77D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11:36.704" v="627"/>
          <ac:spMkLst>
            <pc:docMk/>
            <pc:sldMk cId="2599440747" sldId="273"/>
            <ac:spMk id="6" creationId="{50F2DA50-2A5B-74DC-B8AE-C9ED24F373C4}"/>
          </ac:spMkLst>
        </pc:spChg>
        <pc:grpChg chg="add mod">
          <ac:chgData name="Natarajan S" userId="S::natarajan.s@phytecembedded.in::59a67d74-5fe0-4788-b5dc-2892eb7f0011" providerId="AD" clId="Web-{2AA3D37F-0F93-4BAC-99BD-1DD26E37E434}" dt="2022-09-03T07:12:44.330" v="644" actId="1076"/>
          <ac:grpSpMkLst>
            <pc:docMk/>
            <pc:sldMk cId="2599440747" sldId="273"/>
            <ac:grpSpMk id="7" creationId="{C7836EE2-5A80-78EF-B763-D710CEF363D6}"/>
          </ac:grpSpMkLst>
        </pc:grpChg>
      </pc:sldChg>
      <pc:sldChg chg="addSp modSp add replId">
        <pc:chgData name="Natarajan S" userId="S::natarajan.s@phytecembedded.in::59a67d74-5fe0-4788-b5dc-2892eb7f0011" providerId="AD" clId="Web-{2AA3D37F-0F93-4BAC-99BD-1DD26E37E434}" dt="2022-09-03T07:16:35.067" v="684" actId="1076"/>
        <pc:sldMkLst>
          <pc:docMk/>
          <pc:sldMk cId="2449898426" sldId="274"/>
        </pc:sldMkLst>
        <pc:spChg chg="add mod">
          <ac:chgData name="Natarajan S" userId="S::natarajan.s@phytecembedded.in::59a67d74-5fe0-4788-b5dc-2892eb7f0011" providerId="AD" clId="Web-{2AA3D37F-0F93-4BAC-99BD-1DD26E37E434}" dt="2022-09-03T07:16:35.067" v="684" actId="1076"/>
          <ac:spMkLst>
            <pc:docMk/>
            <pc:sldMk cId="2449898426" sldId="274"/>
            <ac:spMk id="2" creationId="{36A0FDB5-2BC7-93D1-8EA4-D76FEB7F4030}"/>
          </ac:spMkLst>
        </pc:spChg>
        <pc:spChg chg="mod">
          <ac:chgData name="Natarajan S" userId="S::natarajan.s@phytecembedded.in::59a67d74-5fe0-4788-b5dc-2892eb7f0011" providerId="AD" clId="Web-{2AA3D37F-0F93-4BAC-99BD-1DD26E37E434}" dt="2022-09-03T07:14:11.143" v="665" actId="20577"/>
          <ac:spMkLst>
            <pc:docMk/>
            <pc:sldMk cId="2449898426" sldId="274"/>
            <ac:spMk id="3" creationId="{CD17303D-1CCF-0346-76F3-7E7B45859333}"/>
          </ac:spMkLst>
        </pc:spChg>
        <pc:picChg chg="add mod">
          <ac:chgData name="Natarajan S" userId="S::natarajan.s@phytecembedded.in::59a67d74-5fe0-4788-b5dc-2892eb7f0011" providerId="AD" clId="Web-{2AA3D37F-0F93-4BAC-99BD-1DD26E37E434}" dt="2022-09-03T07:16:30.817" v="683" actId="1076"/>
          <ac:picMkLst>
            <pc:docMk/>
            <pc:sldMk cId="2449898426" sldId="274"/>
            <ac:picMk id="4" creationId="{400FCBE0-4F6F-19B2-9AC3-930EF7C88649}"/>
          </ac:picMkLst>
        </pc:picChg>
      </pc:sldChg>
      <pc:sldChg chg="addSp delSp modSp add replId">
        <pc:chgData name="Natarajan S" userId="S::natarajan.s@phytecembedded.in::59a67d74-5fe0-4788-b5dc-2892eb7f0011" providerId="AD" clId="Web-{2AA3D37F-0F93-4BAC-99BD-1DD26E37E434}" dt="2022-09-03T07:26:11.216" v="775" actId="1076"/>
        <pc:sldMkLst>
          <pc:docMk/>
          <pc:sldMk cId="34823054" sldId="275"/>
        </pc:sldMkLst>
        <pc:spChg chg="add mod">
          <ac:chgData name="Natarajan S" userId="S::natarajan.s@phytecembedded.in::59a67d74-5fe0-4788-b5dc-2892eb7f0011" providerId="AD" clId="Web-{2AA3D37F-0F93-4BAC-99BD-1DD26E37E434}" dt="2022-09-03T07:26:11.216" v="775" actId="1076"/>
          <ac:spMkLst>
            <pc:docMk/>
            <pc:sldMk cId="34823054" sldId="275"/>
            <ac:spMk id="2" creationId="{3C8D73B9-DC62-16B1-83C5-B200248D41C9}"/>
          </ac:spMkLst>
        </pc:spChg>
        <pc:spChg chg="mod">
          <ac:chgData name="Natarajan S" userId="S::natarajan.s@phytecembedded.in::59a67d74-5fe0-4788-b5dc-2892eb7f0011" providerId="AD" clId="Web-{2AA3D37F-0F93-4BAC-99BD-1DD26E37E434}" dt="2022-09-03T07:24:48.387" v="756" actId="20577"/>
          <ac:spMkLst>
            <pc:docMk/>
            <pc:sldMk cId="34823054" sldId="275"/>
            <ac:spMk id="3" creationId="{CD17303D-1CCF-0346-76F3-7E7B45859333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22:12.572" v="741"/>
          <ac:spMkLst>
            <pc:docMk/>
            <pc:sldMk cId="34823054" sldId="275"/>
            <ac:spMk id="4" creationId="{68113047-7BDC-C05F-BB11-BA6384102F76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22:15.166" v="742"/>
          <ac:spMkLst>
            <pc:docMk/>
            <pc:sldMk cId="34823054" sldId="275"/>
            <ac:spMk id="5" creationId="{4829A1EE-454F-F8F4-2888-3D73C2C3452D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22:18.307" v="743"/>
          <ac:spMkLst>
            <pc:docMk/>
            <pc:sldMk cId="34823054" sldId="275"/>
            <ac:spMk id="6" creationId="{27C53ACD-8873-10BF-E1BF-7437530B9CBE}"/>
          </ac:spMkLst>
        </pc:spChg>
        <pc:spChg chg="add del mod">
          <ac:chgData name="Natarajan S" userId="S::natarajan.s@phytecembedded.in::59a67d74-5fe0-4788-b5dc-2892eb7f0011" providerId="AD" clId="Web-{2AA3D37F-0F93-4BAC-99BD-1DD26E37E434}" dt="2022-09-03T07:22:20.604" v="744"/>
          <ac:spMkLst>
            <pc:docMk/>
            <pc:sldMk cId="34823054" sldId="275"/>
            <ac:spMk id="7" creationId="{BD2760D2-1016-E64A-40BB-CE99031AEA26}"/>
          </ac:spMkLst>
        </pc:spChg>
      </pc:sldChg>
      <pc:sldChg chg="add replId">
        <pc:chgData name="Natarajan S" userId="S::natarajan.s@phytecembedded.in::59a67d74-5fe0-4788-b5dc-2892eb7f0011" providerId="AD" clId="Web-{2AA3D37F-0F93-4BAC-99BD-1DD26E37E434}" dt="2022-09-03T07:13:11.049" v="647"/>
        <pc:sldMkLst>
          <pc:docMk/>
          <pc:sldMk cId="299659113" sldId="276"/>
        </pc:sldMkLst>
      </pc:sldChg>
      <pc:sldChg chg="add replId">
        <pc:chgData name="Natarajan S" userId="S::natarajan.s@phytecembedded.in::59a67d74-5fe0-4788-b5dc-2892eb7f0011" providerId="AD" clId="Web-{2AA3D37F-0F93-4BAC-99BD-1DD26E37E434}" dt="2022-09-03T07:13:11.361" v="648"/>
        <pc:sldMkLst>
          <pc:docMk/>
          <pc:sldMk cId="423517195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C4296021-97CC-6511-C958-EADC023E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D18B1E4-EF5E-7924-72AD-F0E22D2E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273D1954-FD74-BDE9-BCFF-EC7464C6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D15392C-1A3A-E97B-1F1F-C3616AEE67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8762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BCC877-C544-9F64-8994-4448B9B6A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48B3C72-D8A9-2DDF-A049-90FCA337A1D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D199E34-F3CD-19DE-90B8-C0834B4B556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A8D9C844-12A6-E67A-6B6F-8224BADFA81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ACA9B19-DD53-BB1C-14EA-BAB8BC02CB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66EEC8C3-C409-41F7-A3A0-A898A1D1795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D2D8CB1-4208-C6F4-6DE6-2B5865BCB9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4D266D-B5BD-4649-A181-FD454513D2F1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4289F8B1-4F88-CF21-65C7-6F4D827B2D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1ED9A99B-2B82-1385-8EC5-097FFBB9F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2C77885-148C-644F-B0ED-93C300E0E3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521755-3A46-40AA-B1B1-F343AEAA037F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C10AF90D-3A44-7345-E19D-294A80FADF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32D33008-BD05-35A4-4349-E8FD72D4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45DA0DB-496D-170E-7B8B-B8CDC31125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33338-B3EC-4C43-87C9-61B957BA7178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1F9ABB2B-3C66-BC19-F140-873C0FC8B6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68C7A6F5-00A8-0BE5-8DAC-055FE0ED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C4E3EF6-0949-3935-3C84-4274FF804B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31E4F-3855-47E8-9062-A3944416EE52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63EBEF5-EAEB-6C8C-35D1-85E65FFF1B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AC102D1A-98C5-CB29-B466-6391AA1A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33BAC54-6BC3-8902-17D2-202DC5B255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19F0F-1DC2-4983-B187-084069DCBB9A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D524E286-36B4-C17C-7F00-AB4F88A61E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F6C7C80F-2E47-9D8E-5040-FECF00337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BA90EAB-D44E-48C2-F097-46AC642AFE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80AC92-4E26-45F4-9236-4AA39C8A689F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B7B6F6AE-AD6A-DD6A-608C-6860A4BD1E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FAA9FD6-7C03-F675-9F4C-AE174B31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1771AA9-CA8A-8378-1E0F-48E04477D2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7C8B7F-560D-4777-8D89-56F8F35C41B5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3253F153-D95A-10B5-7D3E-B632C44320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77C491FD-1891-EEE9-A729-19D660E2C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8AA4CE9-B7A5-09C7-F6E3-3A4B36D1A5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30DFBC-0788-418A-A015-952CEC2B4B60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46D5B808-753D-14F1-C0F5-037CB59891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0235266-7B89-AE97-6E58-F5ED1326F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05E6685-8865-6C0E-75F9-ACD4E069AA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DDEABF-08D1-4549-B0CE-7084960ED200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6A5CD651-1AAF-F04C-A9D3-5A9D91B63A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9BD59B1C-0A9D-CCB6-2229-BD395884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48CD-2484-10D5-608C-3EFE502D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83EC8-D2D8-3B8D-98E4-4D7F77E7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6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55A4-B62A-2D2F-CC89-55EED14C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C7B6D-2EED-4210-254B-2CF53993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511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0FB53-9DFE-72D6-1404-5AB4E1664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4438" y="1406525"/>
            <a:ext cx="2741612" cy="4168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1B6D-8D3A-F370-1A71-6AA34474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72438" cy="4168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890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532A-F57A-902C-6F84-A3C38207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4669-8726-DEC0-BF14-3E45816C5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11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88C5-90BA-1D1E-3119-A6C55295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5FA2-F223-FE67-14B2-8023B839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55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CFA3-1B9F-5FC5-28A6-177E45C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99BC-8CDB-8FA7-55BC-0CBDEA8A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4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204F-2FE8-F9CB-A661-0CA844A5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EF7D-CEE5-E23A-72F6-38747C8A1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4650" cy="5343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CD07-B6FE-7356-10EE-4C568387D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413" y="1173163"/>
            <a:ext cx="5454650" cy="5343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13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D101-F53C-B5DF-C1D0-43BF298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6C17-DB02-0FA2-E87C-AFDD737E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57335-122F-AA2B-690A-CB127922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CC365-3FA6-149A-23E3-AEF8A6DF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6F7-3408-D64E-B90C-2C5692D5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6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C384-DB4B-201B-7FD6-774AFE18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218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349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9705-D93D-E315-8E83-6F3CFA79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82C6-E669-D048-A7C2-5D56256B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8A17-F6A4-0D5E-E2BC-294E0BDC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6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D2D6-F25E-6B4E-4457-44AC054C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F43E-179A-4C26-E0AF-5661FC0B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871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133-DB8B-FBC1-1DB8-B57EC9B4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DF457-B555-6D10-3A24-D81484676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7BA6-BDBF-AF8C-F503-DAB4B302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413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39D3-4789-65B1-2278-36D59A6C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2AC3D-3158-55FA-9A90-6497853C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52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A607-F4C6-603D-2F89-8D294FDC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93163" y="53975"/>
            <a:ext cx="2882900" cy="64627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421C-0F9A-CB81-839D-4639F25B4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7888" cy="64627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2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F1B7-8577-A77F-841B-6FBE5FE2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8656-21B1-9E74-BC14-AF40F54E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1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CE4A-2F77-DBC7-9968-75BF0490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991B-A3F9-3FB2-77DA-A3A06BDB0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3970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5277-5DDE-E2DD-D920-DC39EBE8F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7025" cy="3970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6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CBF6-C9FD-C068-E52D-34540D8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5AFF-0CDE-7961-1923-8776966E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C984-AECD-1BF7-5718-E54CC4C1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CE98-F514-A4A9-D7F4-E5D5E4DBC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51DC9-D713-B056-3C8B-D13FD1350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0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55C6-2C46-3AA0-CA4B-4938C61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8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4944-6CFD-0ED1-A1C2-FDA74775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0489-B3A8-B683-F178-ECFA39BE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F4D40-5E66-B9FB-AD30-F41E762D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7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B9D-A186-4B50-43FB-2119654C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F7188-7186-F7BF-01BC-C510395A2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5C988-F15F-1779-95DA-65404A1D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D93B6B23-A54E-7A87-EB7D-7BE4F099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C09E36E5-6574-29AA-16E6-359D98727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37084FD-E695-A686-4F0E-B1F6D616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B8A0BAD9-A17F-7745-64F4-0C2121F9F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4775B48-7D0D-00A5-DDBC-92F825626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76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3BB45F0-DEC3-0547-8031-41651A3B2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81252E6-6C01-6383-8D31-B26B53C47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661CEA-DC7A-99D9-9FF8-9ACEBF51A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64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6AF20DBE-81D0-C8C0-8AB6-4F44F840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96DD1954-67C9-7404-1375-2A84290E0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BA588D1-67ED-1BBB-47B3-527B4859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9F08FF4F-FF1F-D67F-2D8D-74624D3F9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0EF9168-FA04-7762-5B0A-8C19338D5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69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AB74865-5C62-D64F-3F82-F717E6FAE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617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74C6BD73-F7D6-0EF3-6979-6A318B2A8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088" y="1195510"/>
            <a:ext cx="9144000" cy="30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</a:pPr>
            <a:r>
              <a:rPr lang="en-US" altLang="en-US" sz="6600" b="1" dirty="0">
                <a:solidFill>
                  <a:srgbClr val="BF9000"/>
                </a:solidFill>
                <a:latin typeface="Calibri"/>
              </a:rPr>
              <a:t>  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Solving Mathematical Equations and </a:t>
            </a:r>
            <a:r>
              <a:rPr lang="en-US" sz="6600" b="1" dirty="0" err="1">
                <a:solidFill>
                  <a:srgbClr val="BF9000"/>
                </a:solidFill>
                <a:latin typeface="Calibri"/>
              </a:rPr>
              <a:t>BitManipulations</a:t>
            </a:r>
            <a:endParaRPr lang="en-US" sz="6600" b="1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21B60F92-8478-8594-89B6-5DC9608CA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D17303D-1CCF-0346-76F3-7E7B4585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Properties of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CA1E2-AF7D-4E53-A59F-44420B561F50}"/>
              </a:ext>
            </a:extLst>
          </p:cNvPr>
          <p:cNvSpPr txBox="1"/>
          <p:nvPr/>
        </p:nvSpPr>
        <p:spPr>
          <a:xfrm>
            <a:off x="1020218" y="1242647"/>
            <a:ext cx="8922064" cy="5072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/>
              </a:rPr>
              <a:t>1. Arity of Operator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 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It is the number of operands an operator can take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 </a:t>
            </a:r>
            <a:r>
              <a:rPr lang="en-US" sz="1400" dirty="0">
                <a:solidFill>
                  <a:srgbClr val="00B0F0"/>
                </a:solidFill>
                <a:latin typeface="Calibri"/>
              </a:rPr>
              <a:t>e.g.  a++ =&gt; arity = 1</a:t>
            </a: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</a:rPr>
              <a:t>          </a:t>
            </a:r>
            <a:r>
              <a:rPr lang="en-US" sz="1400" dirty="0" err="1">
                <a:solidFill>
                  <a:srgbClr val="00B0F0"/>
                </a:solidFill>
                <a:latin typeface="Calibri"/>
              </a:rPr>
              <a:t>a+b</a:t>
            </a:r>
            <a:r>
              <a:rPr lang="en-US" sz="1400" dirty="0">
                <a:solidFill>
                  <a:srgbClr val="00B0F0"/>
                </a:solidFill>
                <a:latin typeface="Calibri"/>
              </a:rPr>
              <a:t> =&gt; arity = 2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/>
              </a:rPr>
              <a:t>2. Precedence of Operator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When there are more than one operators involved in an expression then it is the precedence of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the operators which decides that which operator should be evaluated first</a:t>
            </a:r>
            <a:endParaRPr lang="en-US"/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  <a:cs typeface="Arial"/>
              </a:rPr>
              <a:t> e.g. 1 &gt; 2 + 3 &amp;&amp; 4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  <a:cs typeface="Arial"/>
              </a:rPr>
              <a:t>/*there are 3 operators involved in the expression &gt;, + and &amp;&amp; */</a:t>
            </a:r>
            <a:endParaRPr lang="en-US" sz="1400">
              <a:latin typeface="Calibri"/>
              <a:cs typeface="Arial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  <a:cs typeface="Arial"/>
              </a:rPr>
              <a:t>The order of evaluation of this expression will be</a:t>
            </a:r>
            <a:endParaRPr lang="en-US" sz="1400">
              <a:latin typeface="Calibri"/>
              <a:cs typeface="Arial"/>
            </a:endParaRP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  <a:cs typeface="Arial"/>
              </a:rPr>
              <a:t>1.+ =&gt; 2+3=5</a:t>
            </a: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  <a:cs typeface="Arial"/>
              </a:rPr>
              <a:t>2.&gt; =&gt; 1&gt;5=0</a:t>
            </a: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  <a:cs typeface="Arial"/>
              </a:rPr>
              <a:t>3.&amp;&amp; =&gt; 0&amp;&amp;4=0</a:t>
            </a:r>
            <a:endParaRPr lang="en-US" sz="1400">
              <a:solidFill>
                <a:srgbClr val="00B0F0"/>
              </a:solidFill>
              <a:latin typeface="Calibri"/>
              <a:cs typeface="Arial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It’s better to write this expression like</a:t>
            </a:r>
            <a:endParaRPr lang="en-US">
              <a:latin typeface="Calibri"/>
              <a:cs typeface="Arial"/>
            </a:endParaRP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/>
                <a:cs typeface="Arial"/>
              </a:rPr>
              <a:t>((1&gt;(2+3))&amp;&amp;4)</a:t>
            </a:r>
            <a:endParaRPr lang="en-US" sz="1400">
              <a:solidFill>
                <a:srgbClr val="00B0F0"/>
              </a:solidFill>
              <a:latin typeface="Calibri"/>
              <a:cs typeface="Arial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Note:</a:t>
            </a:r>
            <a:r>
              <a:rPr lang="en-US" dirty="0">
                <a:solidFill>
                  <a:srgbClr val="00B0F0"/>
                </a:solidFill>
                <a:latin typeface="Calibri"/>
                <a:cs typeface="Arial"/>
              </a:rPr>
              <a:t> In C, zero means false, and anything else means true</a:t>
            </a:r>
          </a:p>
          <a:p>
            <a:pPr algn="just"/>
            <a:endParaRPr lang="en-US" dirty="0">
              <a:solidFill>
                <a:srgbClr val="00B0F0"/>
              </a:solidFill>
              <a:latin typeface="Calibri"/>
              <a:cs typeface="Arial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/>
                <a:cs typeface="Arial"/>
              </a:rPr>
              <a:t>3. Associativity of Operator</a:t>
            </a:r>
            <a:endParaRPr lang="en-US" b="1" dirty="0">
              <a:latin typeface="Calibri"/>
              <a:cs typeface="Arial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  <a:cs typeface="Arial"/>
              </a:rPr>
              <a:t>  This property is used when two or more operators in an expression have the same precedence</a:t>
            </a:r>
            <a:endParaRPr lang="en-US" sz="1600">
              <a:latin typeface="Calibri"/>
              <a:cs typeface="Arial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  <a:cs typeface="Arial"/>
              </a:rPr>
              <a:t>  It can be</a:t>
            </a:r>
            <a:endParaRPr lang="en-US" sz="1600" dirty="0">
              <a:latin typeface="Calibri"/>
              <a:cs typeface="Arial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  <a:cs typeface="Arial"/>
              </a:rPr>
              <a:t>• left associative =&gt; expression on the left should be evaluated first, 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Arial"/>
              </a:rPr>
              <a:t>e.g. + operator is left associative</a:t>
            </a:r>
            <a:endParaRPr lang="en-US" sz="16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  <a:cs typeface="Arial"/>
              </a:rPr>
              <a:t>• right associative =&gt; expression on the right should be evaluated first, 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Arial"/>
              </a:rPr>
              <a:t>e.g. ^ operator is right associative</a:t>
            </a:r>
            <a:endParaRPr lang="en-US" sz="16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5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ED0A43-CE6F-ECD3-DFD1-7E808C77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65" y="1038521"/>
            <a:ext cx="4889159" cy="54491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5C482A07-20DD-97EA-78F0-04E3604E7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Properties of operators</a:t>
            </a:r>
          </a:p>
        </p:txBody>
      </p:sp>
    </p:spTree>
    <p:extLst>
      <p:ext uri="{BB962C8B-B14F-4D97-AF65-F5344CB8AC3E}">
        <p14:creationId xmlns:p14="http://schemas.microsoft.com/office/powerpoint/2010/main" val="26812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D17303D-1CCF-0346-76F3-7E7B4585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More on Bitwise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7FF5-E019-0CAA-CD40-8BF47E5A183D}"/>
              </a:ext>
            </a:extLst>
          </p:cNvPr>
          <p:cNvSpPr txBox="1"/>
          <p:nvPr/>
        </p:nvSpPr>
        <p:spPr>
          <a:xfrm>
            <a:off x="985047" y="2039815"/>
            <a:ext cx="9602091" cy="2897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Calibri"/>
              </a:rPr>
              <a:t>Bitwise operators are very important in low level programming:</a:t>
            </a:r>
            <a:endParaRPr lang="en-US" sz="2800" b="1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Calibri"/>
              </a:rPr>
              <a:t>• Applications of Bitwise operators include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</a:rPr>
              <a:t>1.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Checking file permissions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2.Low level device control 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3.Error detection &amp; Correction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4.Data Compression Algorithm 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5.Encryption Algorithm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D17303D-1CCF-0346-76F3-7E7B4585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595959"/>
                </a:solidFill>
                <a:latin typeface="Arial"/>
                <a:cs typeface="Arial"/>
              </a:rPr>
              <a:t>More on Bitwise operators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36EE2-5A80-78EF-B763-D710CEF363D6}"/>
              </a:ext>
            </a:extLst>
          </p:cNvPr>
          <p:cNvGrpSpPr/>
          <p:nvPr/>
        </p:nvGrpSpPr>
        <p:grpSpPr>
          <a:xfrm>
            <a:off x="187773" y="1101971"/>
            <a:ext cx="11818040" cy="5158913"/>
            <a:chOff x="140875" y="1019909"/>
            <a:chExt cx="11818040" cy="51589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437AB8-8F13-7A4D-9F44-918D6B2DDCE7}"/>
                </a:ext>
              </a:extLst>
            </p:cNvPr>
            <p:cNvSpPr txBox="1"/>
            <p:nvPr/>
          </p:nvSpPr>
          <p:spPr>
            <a:xfrm>
              <a:off x="140875" y="1019909"/>
              <a:ext cx="5510206" cy="5130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b="1" dirty="0">
                  <a:solidFill>
                    <a:srgbClr val="FF0000"/>
                  </a:solidFill>
                  <a:latin typeface="Calibri"/>
                </a:rPr>
                <a:t>Understanding Bitwise Operators</a:t>
              </a:r>
              <a:endParaRPr lang="en-US" b="1">
                <a:latin typeface="Calibri"/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1. NOT(~)</a:t>
              </a: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   It simply switches the bits from 0-&gt;1 and 1-&gt;0</a:t>
              </a: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e.g.</a:t>
              </a: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     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unsigned char 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=5; //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=0000 0101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     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 = ~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;  //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=1111 1010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     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printf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(“%c”,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ch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); //will print 250</a:t>
              </a:r>
            </a:p>
            <a:p>
              <a:pPr algn="just"/>
              <a:endParaRPr lang="en-US" sz="1400" dirty="0">
                <a:solidFill>
                  <a:srgbClr val="0070C0"/>
                </a:solidFill>
                <a:latin typeface="Calibri"/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2. AND(&amp;)</a:t>
              </a: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 It applies AND operation on the bits of the two numbers on which it is applied</a:t>
              </a: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latin typeface="Calibri"/>
                  <a:cs typeface="Arial"/>
                </a:rPr>
                <a:t> e.g.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  <a:cs typeface="Arial"/>
                </a:rPr>
                <a:t> unsigned char ch1=5;             //ch1=0000 0101 = 5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  <a:cs typeface="Arial"/>
                </a:rPr>
                <a:t> unsigned char ch2=4;             //ch2=0000 0100 = 4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  <a:cs typeface="Arial"/>
                </a:rPr>
                <a:t> unsigned char ch3=ch1&amp;ch2; //ch3=0000 0100=4</a:t>
              </a:r>
            </a:p>
            <a:p>
              <a:pPr algn="just"/>
              <a:endParaRPr lang="en-US" sz="1400" dirty="0">
                <a:solidFill>
                  <a:srgbClr val="0070C0"/>
                </a:solidFill>
                <a:ea typeface="+mn-lt"/>
                <a:cs typeface="Arial"/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3. OR( | )</a:t>
              </a:r>
              <a:endParaRPr lang="en-US" dirty="0">
                <a:ea typeface="+mn-lt"/>
                <a:cs typeface="+mn-lt"/>
              </a:endParaRPr>
            </a:p>
            <a:p>
              <a:pPr algn="just"/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 It applies OR operation on the bits of the two numbers on which it is applied</a:t>
              </a:r>
              <a:endParaRPr lang="en-US" sz="16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e.g.</a:t>
              </a:r>
              <a:endParaRPr lang="en-US" sz="1400">
                <a:solidFill>
                  <a:srgbClr val="FF0000"/>
                </a:solidFill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unsigned char ch1 = 5;              //ch1=0000 0101 = 5</a:t>
              </a:r>
              <a:endParaRPr lang="en-US" sz="140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unsigned char ch2 = 4;             //ch2=0000 0100 = 4</a:t>
              </a:r>
              <a:endParaRPr lang="en-US" sz="140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unsigned char ch3=ch1 | ch2;//ch3=0000 0101=5</a:t>
              </a:r>
              <a:endParaRPr lang="en-US" sz="1400" dirty="0"/>
            </a:p>
          </p:txBody>
        </p:sp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B3E2D985-1001-D12D-4FD7-CBD183F29C09}"/>
                </a:ext>
              </a:extLst>
            </p:cNvPr>
            <p:cNvSpPr txBox="1"/>
            <p:nvPr/>
          </p:nvSpPr>
          <p:spPr>
            <a:xfrm>
              <a:off x="5733509" y="1019909"/>
              <a:ext cx="6225406" cy="51589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4. XOR(^)</a:t>
              </a:r>
              <a:endParaRPr lang="en-US">
                <a:latin typeface="Calibri"/>
              </a:endParaRPr>
            </a:p>
            <a:p>
              <a:pPr algn="just"/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It performs XOR operation on the two numbers on which it is applied</a:t>
              </a:r>
            </a:p>
            <a:p>
              <a:pPr algn="just"/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In XOR operation, the result is 1 if odd number of bits are 1, otherwise the result is 0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e.g.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unsigned char ch1 = 5;             //ch1=0000 0101 = 5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unsigned char ch2 = 4;             //ch2=0000 0100 = 4</a:t>
              </a: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unsigned char ch3=ch1 ^ ch2;//ch3=0000 0001=1</a:t>
              </a:r>
            </a:p>
            <a:p>
              <a:pPr algn="just"/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5. Left Shift(&lt;&lt;)</a:t>
              </a:r>
              <a:endParaRPr lang="en-US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It adds n no. of 0-bit(s) on the right side of the bits of the number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Left shift by n-bits is like multiplying the number by 2 n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 e.g.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5&lt;&lt;2 //it says that left shift 5 by 2-bits as 5 = 0000 0101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5 &lt;&lt; 2 gives 0001 0100 and 0001 0100 = 20 also 5*2 2 =20</a:t>
              </a:r>
              <a:endParaRPr lang="en-US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6. Right Shift(&gt;&gt;)</a:t>
              </a:r>
              <a:endParaRPr lang="en-US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It pumps n no. of MSB(Most Significant Bit) on the left side of the bits of the number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i.e.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For Signed number it pumps 1’s (called Arithmetic Shift)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For Unsigned numbers it pumps 0’s (called Logical Shift)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FF0000"/>
                  </a:solidFill>
                  <a:ea typeface="+mn-lt"/>
                  <a:cs typeface="+mn-lt"/>
                </a:rPr>
                <a:t>Right shift by n-bits is like dividing the number by 2 n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e.g.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5&gt;&gt;2 //it says that right shift 5 by 2-bits as 5 = 0000 0101</a:t>
              </a:r>
              <a:endParaRPr lang="en-US" sz="1400" dirty="0">
                <a:ea typeface="+mn-lt"/>
                <a:cs typeface="+mn-lt"/>
              </a:endParaRPr>
            </a:p>
            <a:p>
              <a:pPr algn="just"/>
              <a:r>
                <a:rPr lang="en-US" sz="1400" dirty="0">
                  <a:solidFill>
                    <a:srgbClr val="0070C0"/>
                  </a:solidFill>
                  <a:ea typeface="+mn-lt"/>
                  <a:cs typeface="+mn-lt"/>
                </a:rPr>
                <a:t>so 5 &gt;&gt; 2 gives 0000 0001 = 1 and also 5/2 2 =1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44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D17303D-1CCF-0346-76F3-7E7B4585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sz="3600" b="1" dirty="0">
                <a:solidFill>
                  <a:srgbClr val="595959"/>
                </a:solidFill>
                <a:latin typeface="Arial"/>
                <a:cs typeface="Arial"/>
              </a:rPr>
              <a:t>More on Bitwise operators</a:t>
            </a:r>
            <a:endParaRPr lang="en-US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0FDB5-2BC7-93D1-8EA4-D76FEB7F4030}"/>
              </a:ext>
            </a:extLst>
          </p:cNvPr>
          <p:cNvSpPr txBox="1"/>
          <p:nvPr/>
        </p:nvSpPr>
        <p:spPr>
          <a:xfrm>
            <a:off x="1371957" y="1125415"/>
            <a:ext cx="8195140" cy="550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  <a:latin typeface="Calibri"/>
              </a:rPr>
              <a:t>Some Important Concepts of Bitwise Operators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00FCBE0-4F6F-19B2-9AC3-930EF7C8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9" y="1998362"/>
            <a:ext cx="9321059" cy="35294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989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CD17303D-1CCF-0346-76F3-7E7B4585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sz="3600" b="1" dirty="0">
                <a:solidFill>
                  <a:srgbClr val="595959"/>
                </a:solidFill>
                <a:latin typeface="Arial"/>
                <a:cs typeface="Arial"/>
              </a:rPr>
              <a:t>More on Bitwise operators</a:t>
            </a:r>
            <a:endParaRPr lang="en-US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D73B9-DC62-16B1-83C5-B200248D41C9}"/>
              </a:ext>
            </a:extLst>
          </p:cNvPr>
          <p:cNvSpPr txBox="1"/>
          <p:nvPr/>
        </p:nvSpPr>
        <p:spPr>
          <a:xfrm>
            <a:off x="1864390" y="2180492"/>
            <a:ext cx="7221998" cy="226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  <a:latin typeface="Calibri"/>
              </a:rPr>
              <a:t>Applications of Bitwise Operators: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1. Swapping</a:t>
            </a:r>
            <a:endParaRPr lang="en-US" sz="28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2. Check Ranges of various Datatypes</a:t>
            </a:r>
            <a:endParaRPr lang="en-US" sz="280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3. Checking Status of a bit</a:t>
            </a:r>
            <a:endParaRPr lang="en-US" sz="280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4. Setting a bit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41B1C-B7FF-52A8-E719-5D8CD49B839A}"/>
              </a:ext>
            </a:extLst>
          </p:cNvPr>
          <p:cNvSpPr txBox="1"/>
          <p:nvPr/>
        </p:nvSpPr>
        <p:spPr>
          <a:xfrm>
            <a:off x="3388590" y="2825261"/>
            <a:ext cx="3962558" cy="951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Calibri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351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912A0F9E-75C7-C1E1-F126-9757A57D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16DDEA5-A027-AB8F-CEBD-6BDC1F29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28" y="1622792"/>
            <a:ext cx="9210072" cy="215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Operators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Types of Operators</a:t>
            </a:r>
          </a:p>
          <a:p>
            <a:pPr marL="457200" indent="-457200">
              <a:buClrTx/>
              <a:buFont typeface="Arial" panose="02020603050405020304" pitchFamily="18" charset="0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Properties of operators</a:t>
            </a:r>
          </a:p>
          <a:p>
            <a:pPr marL="457200" indent="-457200">
              <a:buClrTx/>
              <a:buFont typeface="Arial" panose="02020603050405020304" pitchFamily="18" charset="0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More on Bitwise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73B7C774-5B7A-888C-66AC-319DA201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Operators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DEA4468-101C-9316-CAEF-CA0C9272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71" y="966056"/>
            <a:ext cx="10502628" cy="167310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Def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</a:t>
            </a:r>
            <a:endParaRPr lang="en-US" sz="2000"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- Special symbol.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- That can perform a specific operation without changing their meaning.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- All operators are special characters. But, all special characters are not operators.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64208A6-942F-2DB0-052C-8CBDC7E6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564" y="2723417"/>
            <a:ext cx="7231464" cy="396179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Operators are classified into 3 categories:</a:t>
            </a:r>
            <a:endParaRPr lang="en-US" sz="2000">
              <a:latin typeface="Calibri"/>
            </a:endParaRPr>
          </a:p>
          <a:p>
            <a:pPr algn="just"/>
            <a:endParaRPr lang="en-IN" altLang="en-US" sz="20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Unary Operators: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Single operand with an operator is called 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                       “Unary Operators”.</a:t>
            </a:r>
            <a:endParaRPr lang="en-IN" sz="2000"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C000"/>
                </a:solidFill>
                <a:latin typeface="Calibri"/>
              </a:rPr>
              <a:t>                                  </a:t>
            </a:r>
            <a:r>
              <a:rPr lang="en-IN" altLang="en-US" sz="2000" b="1" dirty="0">
                <a:solidFill>
                  <a:srgbClr val="FFC000"/>
                </a:solidFill>
                <a:latin typeface="Calibri"/>
              </a:rPr>
              <a:t>Ex. Increment and Decrement operators.</a:t>
            </a:r>
            <a:endParaRPr lang="en-IN" sz="2000">
              <a:solidFill>
                <a:srgbClr val="FFC000"/>
              </a:solidFill>
              <a:latin typeface="Calibri"/>
            </a:endParaRP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Binary Operators: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Two operands with an operator are called 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                         “Binary Operators”.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 </a:t>
            </a:r>
            <a:endParaRPr lang="en-IN" sz="2000"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0070C0"/>
                </a:solidFill>
                <a:latin typeface="Calibri"/>
              </a:rPr>
              <a:t>     </a:t>
            </a:r>
            <a:r>
              <a:rPr lang="en-IN" altLang="en-US" sz="2000" b="1" dirty="0">
                <a:solidFill>
                  <a:srgbClr val="FFC000"/>
                </a:solidFill>
                <a:latin typeface="Calibri"/>
              </a:rPr>
              <a:t>                             Ex. Arithmetic, Logical, Relational etc.</a:t>
            </a:r>
            <a:endParaRPr lang="en-IN" sz="2000">
              <a:solidFill>
                <a:srgbClr val="FFC000"/>
              </a:solidFill>
              <a:latin typeface="Calibri"/>
            </a:endParaRP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Ternary Operators: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Three expressions with an operator are called 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                          “Ternary operators”. </a:t>
            </a:r>
            <a:endParaRPr lang="en-IN" sz="2000"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C000"/>
                </a:solidFill>
                <a:latin typeface="Calibri"/>
              </a:rPr>
              <a:t>                                   Ex. Ternary operators.</a:t>
            </a:r>
            <a:endParaRPr lang="en-IN" sz="2000" dirty="0">
              <a:solidFill>
                <a:srgbClr val="FFC000"/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F1228A5-3B08-B852-5D26-14BB8F0E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Types of Operator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1C8B6-7199-3005-B6D0-0E10BA0CF3F4}"/>
              </a:ext>
            </a:extLst>
          </p:cNvPr>
          <p:cNvSpPr txBox="1"/>
          <p:nvPr/>
        </p:nvSpPr>
        <p:spPr>
          <a:xfrm>
            <a:off x="2708562" y="984738"/>
            <a:ext cx="5158468" cy="4901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1. Arithmetic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     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  -, +, *, /, %, ++, --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2. Relational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&lt;, &lt;=, &gt;, &gt;=,==, !=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3. Logical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   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    !, &amp;&amp;, ||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4. Bitwise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       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 &amp;, |, ^, ~, &lt;&lt;, &gt;&gt;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  <a:cs typeface="Arial"/>
              </a:rPr>
              <a:t>5. Assignment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  <a:cs typeface="Arial"/>
              </a:rPr>
              <a:t>       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 =, +=, -=, *=, /=, %=, &lt;&lt;=, &gt;&gt;=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  <a:cs typeface="Arial"/>
              </a:rPr>
              <a:t>6. Misc Operators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/>
                <a:cs typeface="Arial"/>
              </a:rPr>
              <a:t>     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  </a:t>
            </a:r>
            <a:r>
              <a:rPr lang="en-US" sz="2800" dirty="0" err="1">
                <a:solidFill>
                  <a:srgbClr val="0070C0"/>
                </a:solidFill>
                <a:latin typeface="Calibri"/>
                <a:cs typeface="Arial"/>
              </a:rPr>
              <a:t>sizeof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Arial"/>
              </a:rPr>
              <a:t>(), &amp;, *, ?:</a:t>
            </a:r>
            <a:endParaRPr lang="en-US" sz="2800">
              <a:solidFill>
                <a:srgbClr val="0070C0"/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913E6AB1-8E98-A16B-111E-9B34AC56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Types of operators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FF4C2FB3-9903-E737-CB75-D8F9DC3E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594" y="1371478"/>
            <a:ext cx="8169432" cy="41239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Types of operators:</a:t>
            </a:r>
            <a:endParaRPr lang="en-US" sz="2000" b="1" dirty="0"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Arithmetic operators 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 special characters +, - , *, / and % can performing their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corresponding arithmetic operations are called 'Arithmetic Operators'.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Relational operators 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 special characters &gt;, &lt;, &gt;=, &lt;=, == and != are called Relational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operators.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These operators can be used for designing a condition only.</a:t>
            </a:r>
          </a:p>
          <a:p>
            <a:pPr algn="just"/>
            <a:endParaRPr lang="en-IN" altLang="en-US" sz="2800" dirty="0">
              <a:solidFill>
                <a:srgbClr val="0070C0"/>
              </a:solidFill>
              <a:latin typeface="Calibri"/>
            </a:endParaRPr>
          </a:p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Note:</a:t>
            </a:r>
            <a:endParaRPr lang="en-US">
              <a:solidFill>
                <a:srgbClr val="FF0000"/>
              </a:solidFill>
              <a:latin typeface="Calibri"/>
              <a:cs typeface="Arial"/>
            </a:endParaRPr>
          </a:p>
          <a:p>
            <a:r>
              <a:rPr lang="en-IN" dirty="0">
                <a:solidFill>
                  <a:srgbClr val="00B050"/>
                </a:solidFill>
                <a:latin typeface="Calibri"/>
              </a:rPr>
              <a:t>Any two quantities are combined with a relational operator that is called  a condition.</a:t>
            </a:r>
          </a:p>
          <a:p>
            <a:r>
              <a:rPr lang="en-IN" dirty="0">
                <a:solidFill>
                  <a:srgbClr val="00B050"/>
                </a:solidFill>
                <a:latin typeface="Calibri"/>
              </a:rPr>
              <a:t>Any condition can returns either TRUE or FALSE only. But, not both at a time.</a:t>
            </a:r>
            <a:endParaRPr lang="en-IN">
              <a:solidFill>
                <a:srgbClr val="00B050"/>
              </a:solidFill>
            </a:endParaRPr>
          </a:p>
          <a:p>
            <a:pPr algn="just"/>
            <a:endParaRPr lang="en-IN" altLang="en-US" sz="2800" dirty="0">
              <a:solidFill>
                <a:srgbClr val="0070C0"/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79217C24-CB96-7508-7107-8BBD9908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Types of operators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2BBDE793-8B26-1952-7B47-4D525DDB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374" y="1344246"/>
            <a:ext cx="7482538" cy="450288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Logical operators :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 special characters &amp;&amp;, || and ! are called 'Logical operators'.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Those can perform their corresponding actions.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These operators can be used for joining more than one condition.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It returns either TRUE or FALSE only. But, not both.</a:t>
            </a:r>
          </a:p>
          <a:p>
            <a:pPr algn="just"/>
            <a:endParaRPr lang="en-IN" altLang="en-US" sz="20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Calibri"/>
              </a:rPr>
              <a:t>Assignment operator :</a:t>
            </a:r>
            <a:endParaRPr lang="en-US" sz="2000">
              <a:solidFill>
                <a:srgbClr val="FF0000"/>
              </a:solidFill>
              <a:latin typeface="Calibri"/>
              <a:cs typeface="Arial"/>
            </a:endParaRP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Calibri"/>
              </a:rPr>
              <a:t>The special character '=' is called an Assignment operator.</a:t>
            </a:r>
            <a:endParaRPr lang="en-US" sz="2000">
              <a:solidFill>
                <a:srgbClr val="0070C0"/>
              </a:solidFill>
              <a:latin typeface="Calibri"/>
              <a:cs typeface="Arial"/>
            </a:endParaRP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Calibri"/>
              </a:rPr>
              <a:t>That means the right quantity is assigned to left side variable.</a:t>
            </a:r>
            <a:endParaRPr lang="en-US" sz="20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endParaRPr lang="en-IN" sz="20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Calibri"/>
              </a:rPr>
              <a:t>Syn</a:t>
            </a:r>
            <a:r>
              <a:rPr lang="en-IN" sz="2000" dirty="0">
                <a:solidFill>
                  <a:srgbClr val="FF0000"/>
                </a:solidFill>
                <a:latin typeface="Calibri"/>
              </a:rPr>
              <a:t>:</a:t>
            </a:r>
            <a:r>
              <a:rPr lang="en-IN" sz="2000" dirty="0">
                <a:solidFill>
                  <a:srgbClr val="0070C0"/>
                </a:solidFill>
                <a:latin typeface="Calibri"/>
              </a:rPr>
              <a:t> var = constant / var / </a:t>
            </a:r>
            <a:r>
              <a:rPr lang="en-IN" sz="2000" dirty="0" err="1">
                <a:solidFill>
                  <a:srgbClr val="0070C0"/>
                </a:solidFill>
                <a:latin typeface="Calibri"/>
              </a:rPr>
              <a:t>exprn</a:t>
            </a:r>
            <a:r>
              <a:rPr lang="en-IN" sz="2000" dirty="0">
                <a:solidFill>
                  <a:srgbClr val="0070C0"/>
                </a:solidFill>
                <a:latin typeface="Calibri"/>
              </a:rPr>
              <a:t> ;</a:t>
            </a:r>
            <a:endParaRPr lang="en-US" sz="20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endParaRPr lang="en-IN" sz="20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Eg</a:t>
            </a:r>
            <a:r>
              <a:rPr lang="en-IN" sz="2000" b="1" dirty="0">
                <a:solidFill>
                  <a:srgbClr val="FF0000"/>
                </a:solidFill>
                <a:latin typeface="Calibri"/>
              </a:rPr>
              <a:t>:</a:t>
            </a:r>
            <a:r>
              <a:rPr lang="en-IN" sz="2000" dirty="0">
                <a:solidFill>
                  <a:srgbClr val="0070C0"/>
                </a:solidFill>
                <a:latin typeface="Calibri"/>
              </a:rPr>
              <a:t> x = 3                 // constant assignment</a:t>
            </a:r>
            <a:endParaRPr lang="en-US" sz="20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</a:rPr>
              <a:t>       y = x                 // variable assignment</a:t>
            </a:r>
            <a:endParaRPr lang="en-US" sz="2000">
              <a:solidFill>
                <a:srgbClr val="0070C0"/>
              </a:solidFill>
              <a:latin typeface="Calibri"/>
              <a:cs typeface="Arial"/>
            </a:endParaRP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</a:rPr>
              <a:t>      z = x + 10 * 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Arial"/>
              </a:rPr>
              <a:t>y   // expression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98E4D66-DFDD-F796-50D3-CEA1BBB0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Types of operators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CB3EB129-8C9C-30D0-ABD2-41AF0FBA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29" y="1741732"/>
            <a:ext cx="10663924" cy="301893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Conditional Operators [ Ternary Operators] :</a:t>
            </a:r>
            <a:endParaRPr lang="en-US" sz="2000">
              <a:latin typeface="Calibri"/>
            </a:endParaRPr>
          </a:p>
          <a:p>
            <a:pPr marL="457200" indent="-4572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 symbols ? and : are called Conditional operators. Those are also called as Ternary operators.</a:t>
            </a:r>
          </a:p>
          <a:p>
            <a:pPr marL="457200" indent="-457200" algn="just"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A statement formed with these two operators is called Conditional operator statement.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b="1" dirty="0" err="1">
                <a:solidFill>
                  <a:srgbClr val="FF0000"/>
                </a:solidFill>
                <a:latin typeface="Calibri"/>
              </a:rPr>
              <a:t>syn</a:t>
            </a:r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en-IN" altLang="en-US" sz="2000" b="1" dirty="0">
                <a:solidFill>
                  <a:srgbClr val="0070C0"/>
                </a:solidFill>
                <a:latin typeface="Calibri"/>
              </a:rPr>
              <a:t>expr1 ? expr2 : expr3 ;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Here, expr1 is a condition. expr2 is a true statement and expr3 is a false statement.</a:t>
            </a:r>
          </a:p>
          <a:p>
            <a:pPr algn="just"/>
            <a:endParaRPr lang="en-IN" altLang="en-US" sz="28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Note: 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The conditional operator statement can executes only one statement </a:t>
            </a:r>
            <a:endParaRPr lang="en-IN"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(either TRUE or FALSE statement)</a:t>
            </a: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C3AA7546-5252-F47F-5097-1BAB6BDF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Types of operators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C496366-8BF3-EF46-8327-D08ABEEB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7" y="793262"/>
            <a:ext cx="7597604" cy="258518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Increment and / or Decrement operators :</a:t>
            </a:r>
            <a:endParaRPr lang="en-US" sz="2000">
              <a:latin typeface="Calibri"/>
            </a:endParaRP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The symbols ++ and -- are called Increment and Decrement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operators.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These two operators are applied to variables only.</a:t>
            </a: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Increment 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It means 1 is added to the previous value of that variable.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This operator is placed in two ways.</a:t>
            </a:r>
          </a:p>
          <a:p>
            <a:pPr algn="just"/>
            <a:endParaRPr lang="en-IN" altLang="en-US" sz="28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B75D8F2-B1CD-DF10-FC95-2F128627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3" y="3316409"/>
            <a:ext cx="7124851" cy="3495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dirty="0">
                <a:solidFill>
                  <a:srgbClr val="FF0000"/>
                </a:solidFill>
                <a:latin typeface="Calibri"/>
                <a:cs typeface="Arial"/>
              </a:rPr>
              <a:t>Pre-increment operator:</a:t>
            </a:r>
            <a:endParaRPr lang="en-US" sz="2000">
              <a:latin typeface="Calibri"/>
              <a:cs typeface="Arial"/>
            </a:endParaRP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Arial"/>
              </a:rPr>
              <a:t>Before assigning to a variable its value will be incremented by 1</a:t>
            </a:r>
            <a:endParaRPr lang="en-US" sz="2000">
              <a:latin typeface="Calibri"/>
              <a:cs typeface="Arial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Syn: 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++ var ;          ==&gt; var = var + 1;</a:t>
            </a:r>
            <a:endParaRPr lang="en-US" sz="2000">
              <a:latin typeface="Calibri"/>
            </a:endParaRPr>
          </a:p>
          <a:p>
            <a:pPr algn="just"/>
            <a:endParaRPr lang="en-IN" altLang="en-US" sz="20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</a:t>
            </a:r>
            <a:r>
              <a:rPr lang="en-IN" sz="2000" dirty="0" err="1">
                <a:solidFill>
                  <a:srgbClr val="FF0000"/>
                </a:solidFill>
                <a:latin typeface="Calibri"/>
                <a:cs typeface="Arial"/>
              </a:rPr>
              <a:t>Eg:</a:t>
            </a:r>
            <a:r>
              <a:rPr lang="en-IN" altLang="en-US" sz="2000" dirty="0" err="1">
                <a:solidFill>
                  <a:srgbClr val="0070C0"/>
                </a:solidFill>
                <a:latin typeface="Calibri"/>
              </a:rPr>
              <a:t>x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 = 5;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y= ++x;</a:t>
            </a: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Post-increment operator :</a:t>
            </a: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After assigning to a variable, its value will be incremented by  1.</a:t>
            </a: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Syn: 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 var ++ ;  ==&gt; var = var + 1;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 err="1">
                <a:solidFill>
                  <a:srgbClr val="FF0000"/>
                </a:solidFill>
                <a:latin typeface="Calibri"/>
              </a:rPr>
              <a:t>Eg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 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x = 5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Y= x ++;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60FE2AF7-26EC-A7B3-E3F7-7766A181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Types of operators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D04032B9-09DF-BC17-707F-B043EC83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6" y="758093"/>
            <a:ext cx="6141075" cy="41912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Decrement 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 It means 1 is deducting from the previous value of that var. This operator is placed in two ways.</a:t>
            </a:r>
            <a:endParaRPr lang="en-US" sz="2000"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Pre-decrement operator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 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Before assigning to a variable its value will be decremented by 1.</a:t>
            </a: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Syn: 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-- var ;     ==&gt; var = var - 1;</a:t>
            </a:r>
          </a:p>
          <a:p>
            <a:pPr algn="just"/>
            <a:r>
              <a:rPr lang="en-IN" altLang="en-US" sz="2000" dirty="0" err="1">
                <a:solidFill>
                  <a:srgbClr val="FF0000"/>
                </a:solidFill>
                <a:latin typeface="Calibri"/>
              </a:rPr>
              <a:t>Eg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     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x = 5;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y = -- x;</a:t>
            </a: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Post-decrement operator: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After assigning to a variable, its value will be decremented by 1.</a:t>
            </a: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Syn: 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var --;      ==&gt; var = var - 1;</a:t>
            </a:r>
          </a:p>
          <a:p>
            <a:pPr algn="just"/>
            <a:r>
              <a:rPr lang="en-IN" altLang="en-US" sz="2000" dirty="0" err="1">
                <a:solidFill>
                  <a:srgbClr val="FF0000"/>
                </a:solidFill>
                <a:latin typeface="Calibri"/>
              </a:rPr>
              <a:t>Eg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:   </a:t>
            </a: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x = 5;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y = x --;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D664F-6E5F-917B-0085-AD5E478A7546}"/>
              </a:ext>
            </a:extLst>
          </p:cNvPr>
          <p:cNvSpPr txBox="1"/>
          <p:nvPr/>
        </p:nvSpPr>
        <p:spPr>
          <a:xfrm>
            <a:off x="6096973" y="3892060"/>
            <a:ext cx="6049537" cy="2926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Bitwise operators: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The following operators can be used for performing their actions on bit</a:t>
            </a:r>
            <a:r>
              <a:rPr lang="en-US" dirty="0">
                <a:latin typeface="Calibri"/>
                <a:cs typeface="Segoe UI"/>
              </a:rPr>
              <a:t>​</a:t>
            </a:r>
            <a:r>
              <a:rPr lang="en-US" dirty="0">
                <a:solidFill>
                  <a:srgbClr val="FFFFFF"/>
                </a:solidFill>
                <a:latin typeface="Calibri"/>
                <a:cs typeface="Segoe UI"/>
              </a:rPr>
              <a:t>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values only.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  Operator                                                Meaning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&amp;                                                       Bitwise AND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|                                                        Bitwise OR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^                                                        Exclusive OR (XOR)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~                                                        Complement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&gt;&gt;                                                      Right shift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&lt;&lt;                                                      Left shift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  &gt;&gt;&gt;                                                    Right shift fill 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withzero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85CDB5-C4B3-4235-A5B0-F4550E973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02004-39EA-4076-A8C0-690FD2BF3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19903</TotalTime>
  <Application>Microsoft Office PowerPoint</Application>
  <PresentationFormat>Custom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865</cp:revision>
  <cp:lastPrinted>1601-01-01T00:00:00Z</cp:lastPrinted>
  <dcterms:created xsi:type="dcterms:W3CDTF">2020-07-17T15:31:28Z</dcterms:created>
  <dcterms:modified xsi:type="dcterms:W3CDTF">2022-09-04T07:21:07Z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