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15"/>
  </p:notesMasterIdLst>
  <p:sldIdLst>
    <p:sldId id="256" r:id="rId5"/>
    <p:sldId id="257" r:id="rId6"/>
    <p:sldId id="258" r:id="rId7"/>
    <p:sldId id="260" r:id="rId8"/>
    <p:sldId id="259" r:id="rId9"/>
    <p:sldId id="262" r:id="rId10"/>
    <p:sldId id="264" r:id="rId11"/>
    <p:sldId id="261" r:id="rId12"/>
    <p:sldId id="265" r:id="rId13"/>
    <p:sldId id="266" r:id="rId14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607E9-B219-4DAA-87CF-02A745090D8C}" v="114" dt="2022-09-04T10:32:58.765"/>
    <p1510:client id="{5D2311F2-AEDD-46FF-A1F3-9B1AF3DDC100}" v="1154" dt="2022-09-03T10:27:54.072"/>
    <p1510:client id="{63629565-81B4-4524-84C9-5ED39EC3254B}" v="524" dt="2022-09-02T09:55:38.460"/>
    <p1510:client id="{E3C1FC28-6C2E-4CB9-907F-F8E6016363E3}" v="5" dt="2022-09-03T11:40:40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E3C1FC28-6C2E-4CB9-907F-F8E6016363E3}"/>
    <pc:docChg chg="modSld">
      <pc:chgData name="Natarajan S" userId="S::natarajan.s@phytecembedded.in::59a67d74-5fe0-4788-b5dc-2892eb7f0011" providerId="AD" clId="Web-{E3C1FC28-6C2E-4CB9-907F-F8E6016363E3}" dt="2022-09-03T11:40:40.350" v="4" actId="688"/>
      <pc:docMkLst>
        <pc:docMk/>
      </pc:docMkLst>
      <pc:sldChg chg="modSp">
        <pc:chgData name="Natarajan S" userId="S::natarajan.s@phytecembedded.in::59a67d74-5fe0-4788-b5dc-2892eb7f0011" providerId="AD" clId="Web-{E3C1FC28-6C2E-4CB9-907F-F8E6016363E3}" dt="2022-09-03T11:40:18.069" v="2" actId="1076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E3C1FC28-6C2E-4CB9-907F-F8E6016363E3}" dt="2022-09-03T11:40:18.069" v="2" actId="1076"/>
          <ac:spMkLst>
            <pc:docMk/>
            <pc:sldMk cId="0" sldId="260"/>
            <ac:spMk id="2" creationId="{E161714D-C6CF-4FBF-295B-D7BE479A7DEC}"/>
          </ac:spMkLst>
        </pc:spChg>
        <pc:grpChg chg="mod">
          <ac:chgData name="Natarajan S" userId="S::natarajan.s@phytecembedded.in::59a67d74-5fe0-4788-b5dc-2892eb7f0011" providerId="AD" clId="Web-{E3C1FC28-6C2E-4CB9-907F-F8E6016363E3}" dt="2022-09-03T11:40:10.225" v="0" actId="688"/>
          <ac:grpSpMkLst>
            <pc:docMk/>
            <pc:sldMk cId="0" sldId="260"/>
            <ac:grpSpMk id="4" creationId="{0A96757B-9498-F4BB-4951-F36676FEE3D2}"/>
          </ac:grpSpMkLst>
        </pc:grpChg>
      </pc:sldChg>
      <pc:sldChg chg="modSp">
        <pc:chgData name="Natarajan S" userId="S::natarajan.s@phytecembedded.in::59a67d74-5fe0-4788-b5dc-2892eb7f0011" providerId="AD" clId="Web-{E3C1FC28-6C2E-4CB9-907F-F8E6016363E3}" dt="2022-09-03T11:40:32.756" v="3" actId="688"/>
        <pc:sldMkLst>
          <pc:docMk/>
          <pc:sldMk cId="0" sldId="264"/>
        </pc:sldMkLst>
        <pc:spChg chg="mod">
          <ac:chgData name="Natarajan S" userId="S::natarajan.s@phytecembedded.in::59a67d74-5fe0-4788-b5dc-2892eb7f0011" providerId="AD" clId="Web-{E3C1FC28-6C2E-4CB9-907F-F8E6016363E3}" dt="2022-09-03T11:40:32.756" v="3" actId="688"/>
          <ac:spMkLst>
            <pc:docMk/>
            <pc:sldMk cId="0" sldId="264"/>
            <ac:spMk id="12292" creationId="{AFE07C08-1D84-E789-9AB2-F57942DAD5B9}"/>
          </ac:spMkLst>
        </pc:spChg>
      </pc:sldChg>
      <pc:sldChg chg="modSp">
        <pc:chgData name="Natarajan S" userId="S::natarajan.s@phytecembedded.in::59a67d74-5fe0-4788-b5dc-2892eb7f0011" providerId="AD" clId="Web-{E3C1FC28-6C2E-4CB9-907F-F8E6016363E3}" dt="2022-09-03T11:40:40.350" v="4" actId="688"/>
        <pc:sldMkLst>
          <pc:docMk/>
          <pc:sldMk cId="0" sldId="265"/>
        </pc:sldMkLst>
        <pc:spChg chg="mod">
          <ac:chgData name="Natarajan S" userId="S::natarajan.s@phytecembedded.in::59a67d74-5fe0-4788-b5dc-2892eb7f0011" providerId="AD" clId="Web-{E3C1FC28-6C2E-4CB9-907F-F8E6016363E3}" dt="2022-09-03T11:40:40.350" v="4" actId="688"/>
          <ac:spMkLst>
            <pc:docMk/>
            <pc:sldMk cId="0" sldId="265"/>
            <ac:spMk id="2" creationId="{80BA6A22-4501-8FC0-79C9-864E82BAFAB8}"/>
          </ac:spMkLst>
        </pc:spChg>
      </pc:sldChg>
    </pc:docChg>
  </pc:docChgLst>
  <pc:docChgLst>
    <pc:chgData name="Natarajan S" userId="S::natarajan.s@phytecembedded.in::59a67d74-5fe0-4788-b5dc-2892eb7f0011" providerId="AD" clId="Web-{5D2311F2-AEDD-46FF-A1F3-9B1AF3DDC100}"/>
    <pc:docChg chg="modSld sldOrd">
      <pc:chgData name="Natarajan S" userId="S::natarajan.s@phytecembedded.in::59a67d74-5fe0-4788-b5dc-2892eb7f0011" providerId="AD" clId="Web-{5D2311F2-AEDD-46FF-A1F3-9B1AF3DDC100}" dt="2022-09-03T10:27:54.072" v="742" actId="14100"/>
      <pc:docMkLst>
        <pc:docMk/>
      </pc:docMkLst>
      <pc:sldChg chg="modSp">
        <pc:chgData name="Natarajan S" userId="S::natarajan.s@phytecembedded.in::59a67d74-5fe0-4788-b5dc-2892eb7f0011" providerId="AD" clId="Web-{5D2311F2-AEDD-46FF-A1F3-9B1AF3DDC100}" dt="2022-09-03T10:15:02.216" v="710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5D2311F2-AEDD-46FF-A1F3-9B1AF3DDC100}" dt="2022-09-03T10:15:02.216" v="710" actId="20577"/>
          <ac:spMkLst>
            <pc:docMk/>
            <pc:sldMk cId="0" sldId="257"/>
            <ac:spMk id="5123" creationId="{1D5A2EB6-D30D-1729-01EA-73DA5DBBA5FA}"/>
          </ac:spMkLst>
        </pc:spChg>
      </pc:sldChg>
      <pc:sldChg chg="addSp modSp">
        <pc:chgData name="Natarajan S" userId="S::natarajan.s@phytecembedded.in::59a67d74-5fe0-4788-b5dc-2892eb7f0011" providerId="AD" clId="Web-{5D2311F2-AEDD-46FF-A1F3-9B1AF3DDC100}" dt="2022-09-03T09:42:54.453" v="83" actId="1076"/>
        <pc:sldMkLst>
          <pc:docMk/>
          <pc:sldMk cId="0" sldId="258"/>
        </pc:sldMkLst>
        <pc:spChg chg="add mod">
          <ac:chgData name="Natarajan S" userId="S::natarajan.s@phytecembedded.in::59a67d74-5fe0-4788-b5dc-2892eb7f0011" providerId="AD" clId="Web-{5D2311F2-AEDD-46FF-A1F3-9B1AF3DDC100}" dt="2022-09-03T09:42:52.078" v="82" actId="1076"/>
          <ac:spMkLst>
            <pc:docMk/>
            <pc:sldMk cId="0" sldId="258"/>
            <ac:spMk id="2" creationId="{B07B3710-5E28-980D-9967-64F3E0C6F40E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09:42:39.421" v="79" actId="1076"/>
          <ac:spMkLst>
            <pc:docMk/>
            <pc:sldMk cId="0" sldId="258"/>
            <ac:spMk id="6147" creationId="{BF3155A9-CFA2-EA5D-8864-4A7219AEB517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09:42:41.656" v="80" actId="1076"/>
          <ac:spMkLst>
            <pc:docMk/>
            <pc:sldMk cId="0" sldId="258"/>
            <ac:spMk id="6148" creationId="{55D4158F-3F99-DB3F-23BE-AEF519190109}"/>
          </ac:spMkLst>
        </pc:spChg>
        <pc:grpChg chg="add mod">
          <ac:chgData name="Natarajan S" userId="S::natarajan.s@phytecembedded.in::59a67d74-5fe0-4788-b5dc-2892eb7f0011" providerId="AD" clId="Web-{5D2311F2-AEDD-46FF-A1F3-9B1AF3DDC100}" dt="2022-09-03T09:42:54.453" v="83" actId="1076"/>
          <ac:grpSpMkLst>
            <pc:docMk/>
            <pc:sldMk cId="0" sldId="258"/>
            <ac:grpSpMk id="3" creationId="{698BF158-568E-6659-EB2E-00EDC1CA57FA}"/>
          </ac:grpSpMkLst>
        </pc:grpChg>
      </pc:sldChg>
      <pc:sldChg chg="addSp delSp modSp ord">
        <pc:chgData name="Natarajan S" userId="S::natarajan.s@phytecembedded.in::59a67d74-5fe0-4788-b5dc-2892eb7f0011" providerId="AD" clId="Web-{5D2311F2-AEDD-46FF-A1F3-9B1AF3DDC100}" dt="2022-09-03T09:52:11.680" v="280"/>
        <pc:sldMkLst>
          <pc:docMk/>
          <pc:sldMk cId="0" sldId="259"/>
        </pc:sldMkLst>
        <pc:spChg chg="add mod">
          <ac:chgData name="Natarajan S" userId="S::natarajan.s@phytecembedded.in::59a67d74-5fe0-4788-b5dc-2892eb7f0011" providerId="AD" clId="Web-{5D2311F2-AEDD-46FF-A1F3-9B1AF3DDC100}" dt="2022-09-03T09:49:52.787" v="220" actId="1076"/>
          <ac:spMkLst>
            <pc:docMk/>
            <pc:sldMk cId="0" sldId="259"/>
            <ac:spMk id="2" creationId="{F3C7DAA8-1906-A11E-A566-8B8FE84473B5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09:49:56.850" v="221" actId="1076"/>
          <ac:spMkLst>
            <pc:docMk/>
            <pc:sldMk cId="0" sldId="259"/>
            <ac:spMk id="3" creationId="{A8932253-8D06-1B79-26EE-F5BB6CD5A74E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09:51:57.805" v="278" actId="1076"/>
          <ac:spMkLst>
            <pc:docMk/>
            <pc:sldMk cId="0" sldId="259"/>
            <ac:spMk id="4" creationId="{8518E25D-4933-CC5A-0009-653DB0A8B4F2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09:52:04.867" v="279" actId="1076"/>
          <ac:spMkLst>
            <pc:docMk/>
            <pc:sldMk cId="0" sldId="259"/>
            <ac:spMk id="6" creationId="{3F643C9D-15B3-37E2-DF51-BB4B1A45D815}"/>
          </ac:spMkLst>
        </pc:spChg>
        <pc:spChg chg="del mod">
          <ac:chgData name="Natarajan S" userId="S::natarajan.s@phytecembedded.in::59a67d74-5fe0-4788-b5dc-2892eb7f0011" providerId="AD" clId="Web-{5D2311F2-AEDD-46FF-A1F3-9B1AF3DDC100}" dt="2022-09-03T09:41:55.530" v="71"/>
          <ac:spMkLst>
            <pc:docMk/>
            <pc:sldMk cId="0" sldId="259"/>
            <ac:spMk id="7171" creationId="{977A9BEB-E1CB-4ED5-C3EC-4D4DEFEDB07D}"/>
          </ac:spMkLst>
        </pc:spChg>
        <pc:grpChg chg="add">
          <ac:chgData name="Natarajan S" userId="S::natarajan.s@phytecembedded.in::59a67d74-5fe0-4788-b5dc-2892eb7f0011" providerId="AD" clId="Web-{5D2311F2-AEDD-46FF-A1F3-9B1AF3DDC100}" dt="2022-09-03T09:50:01.459" v="222"/>
          <ac:grpSpMkLst>
            <pc:docMk/>
            <pc:sldMk cId="0" sldId="259"/>
            <ac:grpSpMk id="5" creationId="{2BA665DF-4728-F23E-6E4C-7C19A2D2A9A9}"/>
          </ac:grpSpMkLst>
        </pc:grpChg>
        <pc:grpChg chg="add">
          <ac:chgData name="Natarajan S" userId="S::natarajan.s@phytecembedded.in::59a67d74-5fe0-4788-b5dc-2892eb7f0011" providerId="AD" clId="Web-{5D2311F2-AEDD-46FF-A1F3-9B1AF3DDC100}" dt="2022-09-03T09:52:11.680" v="280"/>
          <ac:grpSpMkLst>
            <pc:docMk/>
            <pc:sldMk cId="0" sldId="259"/>
            <ac:grpSpMk id="7" creationId="{9D90CC09-B050-D141-AFE0-7F261FA29A37}"/>
          </ac:grpSpMkLst>
        </pc:grpChg>
      </pc:sldChg>
      <pc:sldChg chg="addSp modSp">
        <pc:chgData name="Natarajan S" userId="S::natarajan.s@phytecembedded.in::59a67d74-5fe0-4788-b5dc-2892eb7f0011" providerId="AD" clId="Web-{5D2311F2-AEDD-46FF-A1F3-9B1AF3DDC100}" dt="2022-09-03T09:43:30.688" v="90" actId="1076"/>
        <pc:sldMkLst>
          <pc:docMk/>
          <pc:sldMk cId="0" sldId="260"/>
        </pc:sldMkLst>
        <pc:spChg chg="add mod">
          <ac:chgData name="Natarajan S" userId="S::natarajan.s@phytecembedded.in::59a67d74-5fe0-4788-b5dc-2892eb7f0011" providerId="AD" clId="Web-{5D2311F2-AEDD-46FF-A1F3-9B1AF3DDC100}" dt="2022-09-03T09:38:05.824" v="35" actId="14100"/>
          <ac:spMkLst>
            <pc:docMk/>
            <pc:sldMk cId="0" sldId="260"/>
            <ac:spMk id="2" creationId="{E161714D-C6CF-4FBF-295B-D7BE479A7DEC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09:43:06.219" v="85" actId="20577"/>
          <ac:spMkLst>
            <pc:docMk/>
            <pc:sldMk cId="0" sldId="260"/>
            <ac:spMk id="3" creationId="{21818609-4056-C576-0AE5-627E08AA66C6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09:43:17.016" v="88" actId="1076"/>
          <ac:spMkLst>
            <pc:docMk/>
            <pc:sldMk cId="0" sldId="260"/>
            <ac:spMk id="8196" creationId="{EE463508-B0C4-C5D0-8D79-1517B731282A}"/>
          </ac:spMkLst>
        </pc:spChg>
        <pc:grpChg chg="mod">
          <ac:chgData name="Natarajan S" userId="S::natarajan.s@phytecembedded.in::59a67d74-5fe0-4788-b5dc-2892eb7f0011" providerId="AD" clId="Web-{5D2311F2-AEDD-46FF-A1F3-9B1AF3DDC100}" dt="2022-09-03T09:43:30.688" v="90" actId="1076"/>
          <ac:grpSpMkLst>
            <pc:docMk/>
            <pc:sldMk cId="0" sldId="260"/>
            <ac:grpSpMk id="4" creationId="{0A96757B-9498-F4BB-4951-F36676FEE3D2}"/>
          </ac:grpSpMkLst>
        </pc:grpChg>
      </pc:sldChg>
      <pc:sldChg chg="addSp delSp modSp ord">
        <pc:chgData name="Natarajan S" userId="S::natarajan.s@phytecembedded.in::59a67d74-5fe0-4788-b5dc-2892eb7f0011" providerId="AD" clId="Web-{5D2311F2-AEDD-46FF-A1F3-9B1AF3DDC100}" dt="2022-09-03T10:14:58.482" v="709" actId="20577"/>
        <pc:sldMkLst>
          <pc:docMk/>
          <pc:sldMk cId="0" sldId="261"/>
        </pc:sldMkLst>
        <pc:spChg chg="add mod">
          <ac:chgData name="Natarajan S" userId="S::natarajan.s@phytecembedded.in::59a67d74-5fe0-4788-b5dc-2892eb7f0011" providerId="AD" clId="Web-{5D2311F2-AEDD-46FF-A1F3-9B1AF3DDC100}" dt="2022-09-03T10:14:47.747" v="700" actId="20577"/>
          <ac:spMkLst>
            <pc:docMk/>
            <pc:sldMk cId="0" sldId="261"/>
            <ac:spMk id="2" creationId="{463E0CB1-0F52-53AD-073F-5D3F4A2C4604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09:54:16.651" v="324" actId="1076"/>
          <ac:spMkLst>
            <pc:docMk/>
            <pc:sldMk cId="0" sldId="261"/>
            <ac:spMk id="3" creationId="{C61A478B-5721-F9B7-1025-12CB4C3C4C4B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10:14:58.482" v="709" actId="20577"/>
          <ac:spMkLst>
            <pc:docMk/>
            <pc:sldMk cId="0" sldId="261"/>
            <ac:spMk id="9217" creationId="{4928D882-797B-82E9-872D-FB4DD58D290D}"/>
          </ac:spMkLst>
        </pc:spChg>
        <pc:spChg chg="del mod">
          <ac:chgData name="Natarajan S" userId="S::natarajan.s@phytecembedded.in::59a67d74-5fe0-4788-b5dc-2892eb7f0011" providerId="AD" clId="Web-{5D2311F2-AEDD-46FF-A1F3-9B1AF3DDC100}" dt="2022-09-03T09:36:24.588" v="10"/>
          <ac:spMkLst>
            <pc:docMk/>
            <pc:sldMk cId="0" sldId="261"/>
            <ac:spMk id="9220" creationId="{C945C040-485A-6D27-E95D-1903E8047744}"/>
          </ac:spMkLst>
        </pc:spChg>
        <pc:grpChg chg="add">
          <ac:chgData name="Natarajan S" userId="S::natarajan.s@phytecembedded.in::59a67d74-5fe0-4788-b5dc-2892eb7f0011" providerId="AD" clId="Web-{5D2311F2-AEDD-46FF-A1F3-9B1AF3DDC100}" dt="2022-09-03T09:54:32.932" v="325"/>
          <ac:grpSpMkLst>
            <pc:docMk/>
            <pc:sldMk cId="0" sldId="261"/>
            <ac:grpSpMk id="4" creationId="{97499021-3387-BD06-CBAB-9E98D1BA5B62}"/>
          </ac:grpSpMkLst>
        </pc:grpChg>
      </pc:sldChg>
      <pc:sldChg chg="addSp delSp modSp">
        <pc:chgData name="Natarajan S" userId="S::natarajan.s@phytecembedded.in::59a67d74-5fe0-4788-b5dc-2892eb7f0011" providerId="AD" clId="Web-{5D2311F2-AEDD-46FF-A1F3-9B1AF3DDC100}" dt="2022-09-03T10:12:01.870" v="665"/>
        <pc:sldMkLst>
          <pc:docMk/>
          <pc:sldMk cId="0" sldId="262"/>
        </pc:sldMkLst>
        <pc:spChg chg="add mod">
          <ac:chgData name="Natarajan S" userId="S::natarajan.s@phytecembedded.in::59a67d74-5fe0-4788-b5dc-2892eb7f0011" providerId="AD" clId="Web-{5D2311F2-AEDD-46FF-A1F3-9B1AF3DDC100}" dt="2022-09-03T10:10:52.838" v="648" actId="1076"/>
          <ac:spMkLst>
            <pc:docMk/>
            <pc:sldMk cId="0" sldId="262"/>
            <ac:spMk id="3" creationId="{894236F5-061E-8E7C-0260-5CEF6FF8CCDC}"/>
          </ac:spMkLst>
        </pc:spChg>
        <pc:spChg chg="add mod topLvl">
          <ac:chgData name="Natarajan S" userId="S::natarajan.s@phytecembedded.in::59a67d74-5fe0-4788-b5dc-2892eb7f0011" providerId="AD" clId="Web-{5D2311F2-AEDD-46FF-A1F3-9B1AF3DDC100}" dt="2022-09-03T10:10:34.665" v="646" actId="1076"/>
          <ac:spMkLst>
            <pc:docMk/>
            <pc:sldMk cId="0" sldId="262"/>
            <ac:spMk id="4" creationId="{172B5AB6-C58E-B49D-F10D-717A6B816E53}"/>
          </ac:spMkLst>
        </pc:spChg>
        <pc:spChg chg="add del mod topLvl">
          <ac:chgData name="Natarajan S" userId="S::natarajan.s@phytecembedded.in::59a67d74-5fe0-4788-b5dc-2892eb7f0011" providerId="AD" clId="Web-{5D2311F2-AEDD-46FF-A1F3-9B1AF3DDC100}" dt="2022-09-03T10:09:28.321" v="630"/>
          <ac:spMkLst>
            <pc:docMk/>
            <pc:sldMk cId="0" sldId="262"/>
            <ac:spMk id="5" creationId="{90E436AF-4017-AE78-F198-DDDE1C8EBAEF}"/>
          </ac:spMkLst>
        </pc:spChg>
        <pc:spChg chg="add del mod">
          <ac:chgData name="Natarajan S" userId="S::natarajan.s@phytecembedded.in::59a67d74-5fe0-4788-b5dc-2892eb7f0011" providerId="AD" clId="Web-{5D2311F2-AEDD-46FF-A1F3-9B1AF3DDC100}" dt="2022-09-03T10:10:06.165" v="643"/>
          <ac:spMkLst>
            <pc:docMk/>
            <pc:sldMk cId="0" sldId="262"/>
            <ac:spMk id="7" creationId="{DBCB9B06-C04E-4868-25CE-09F7AAD9B044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10:11:49.713" v="664" actId="1076"/>
          <ac:spMkLst>
            <pc:docMk/>
            <pc:sldMk cId="0" sldId="262"/>
            <ac:spMk id="9" creationId="{0023DFF1-1F53-8A6E-B41D-17718BA21FA6}"/>
          </ac:spMkLst>
        </pc:spChg>
        <pc:spChg chg="mod topLvl">
          <ac:chgData name="Natarajan S" userId="S::natarajan.s@phytecembedded.in::59a67d74-5fe0-4788-b5dc-2892eb7f0011" providerId="AD" clId="Web-{5D2311F2-AEDD-46FF-A1F3-9B1AF3DDC100}" dt="2022-09-03T10:10:11.946" v="644" actId="1076"/>
          <ac:spMkLst>
            <pc:docMk/>
            <pc:sldMk cId="0" sldId="262"/>
            <ac:spMk id="10244" creationId="{66300F0E-A20B-8A8C-8AEF-42340E00F7D2}"/>
          </ac:spMkLst>
        </pc:spChg>
        <pc:spChg chg="del mod topLvl">
          <ac:chgData name="Natarajan S" userId="S::natarajan.s@phytecembedded.in::59a67d74-5fe0-4788-b5dc-2892eb7f0011" providerId="AD" clId="Web-{5D2311F2-AEDD-46FF-A1F3-9B1AF3DDC100}" dt="2022-09-03T10:08:31.195" v="620"/>
          <ac:spMkLst>
            <pc:docMk/>
            <pc:sldMk cId="0" sldId="262"/>
            <ac:spMk id="10245" creationId="{5AA7EC78-9F75-58D2-3053-5C109A279D17}"/>
          </ac:spMkLst>
        </pc:spChg>
        <pc:grpChg chg="del mod">
          <ac:chgData name="Natarajan S" userId="S::natarajan.s@phytecembedded.in::59a67d74-5fe0-4788-b5dc-2892eb7f0011" providerId="AD" clId="Web-{5D2311F2-AEDD-46FF-A1F3-9B1AF3DDC100}" dt="2022-09-03T10:08:31.195" v="620"/>
          <ac:grpSpMkLst>
            <pc:docMk/>
            <pc:sldMk cId="0" sldId="262"/>
            <ac:grpSpMk id="2" creationId="{3A735A72-C844-97B1-CAEA-6AADDBEBD956}"/>
          </ac:grpSpMkLst>
        </pc:grpChg>
        <pc:grpChg chg="add del">
          <ac:chgData name="Natarajan S" userId="S::natarajan.s@phytecembedded.in::59a67d74-5fe0-4788-b5dc-2892eb7f0011" providerId="AD" clId="Web-{5D2311F2-AEDD-46FF-A1F3-9B1AF3DDC100}" dt="2022-09-03T10:09:28.321" v="630"/>
          <ac:grpSpMkLst>
            <pc:docMk/>
            <pc:sldMk cId="0" sldId="262"/>
            <ac:grpSpMk id="6" creationId="{C5FE4E90-9520-C9B3-C4C8-59FF0C61D1CF}"/>
          </ac:grpSpMkLst>
        </pc:grpChg>
        <pc:grpChg chg="add">
          <ac:chgData name="Natarajan S" userId="S::natarajan.s@phytecembedded.in::59a67d74-5fe0-4788-b5dc-2892eb7f0011" providerId="AD" clId="Web-{5D2311F2-AEDD-46FF-A1F3-9B1AF3DDC100}" dt="2022-09-03T10:10:46.103" v="647"/>
          <ac:grpSpMkLst>
            <pc:docMk/>
            <pc:sldMk cId="0" sldId="262"/>
            <ac:grpSpMk id="8" creationId="{0C4DFF41-34BF-1CB2-1CD0-920B8362E979}"/>
          </ac:grpSpMkLst>
        </pc:grpChg>
        <pc:grpChg chg="add">
          <ac:chgData name="Natarajan S" userId="S::natarajan.s@phytecembedded.in::59a67d74-5fe0-4788-b5dc-2892eb7f0011" providerId="AD" clId="Web-{5D2311F2-AEDD-46FF-A1F3-9B1AF3DDC100}" dt="2022-09-03T10:12:01.870" v="665"/>
          <ac:grpSpMkLst>
            <pc:docMk/>
            <pc:sldMk cId="0" sldId="262"/>
            <ac:grpSpMk id="10" creationId="{22237CDB-1B8F-B26B-5756-76819B6F27EC}"/>
          </ac:grpSpMkLst>
        </pc:grpChg>
      </pc:sldChg>
      <pc:sldChg chg="modSp">
        <pc:chgData name="Natarajan S" userId="S::natarajan.s@phytecembedded.in::59a67d74-5fe0-4788-b5dc-2892eb7f0011" providerId="AD" clId="Web-{5D2311F2-AEDD-46FF-A1F3-9B1AF3DDC100}" dt="2022-09-03T10:13:59.403" v="677" actId="688"/>
        <pc:sldMkLst>
          <pc:docMk/>
          <pc:sldMk cId="0" sldId="264"/>
        </pc:sldMkLst>
        <pc:spChg chg="mod">
          <ac:chgData name="Natarajan S" userId="S::natarajan.s@phytecembedded.in::59a67d74-5fe0-4788-b5dc-2892eb7f0011" providerId="AD" clId="Web-{5D2311F2-AEDD-46FF-A1F3-9B1AF3DDC100}" dt="2022-09-03T10:13:53.793" v="676" actId="1076"/>
          <ac:spMkLst>
            <pc:docMk/>
            <pc:sldMk cId="0" sldId="264"/>
            <ac:spMk id="2" creationId="{1402C5D4-C455-0B9C-6E23-B319E6D88482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10:13:59.403" v="677" actId="688"/>
          <ac:spMkLst>
            <pc:docMk/>
            <pc:sldMk cId="0" sldId="264"/>
            <ac:spMk id="12292" creationId="{AFE07C08-1D84-E789-9AB2-F57942DAD5B9}"/>
          </ac:spMkLst>
        </pc:spChg>
      </pc:sldChg>
      <pc:sldChg chg="addSp modSp">
        <pc:chgData name="Natarajan S" userId="S::natarajan.s@phytecembedded.in::59a67d74-5fe0-4788-b5dc-2892eb7f0011" providerId="AD" clId="Web-{5D2311F2-AEDD-46FF-A1F3-9B1AF3DDC100}" dt="2022-09-03T10:27:54.072" v="742" actId="14100"/>
        <pc:sldMkLst>
          <pc:docMk/>
          <pc:sldMk cId="0" sldId="265"/>
        </pc:sldMkLst>
        <pc:spChg chg="add mod">
          <ac:chgData name="Natarajan S" userId="S::natarajan.s@phytecembedded.in::59a67d74-5fe0-4788-b5dc-2892eb7f0011" providerId="AD" clId="Web-{5D2311F2-AEDD-46FF-A1F3-9B1AF3DDC100}" dt="2022-09-03T10:27:54.072" v="742" actId="14100"/>
          <ac:spMkLst>
            <pc:docMk/>
            <pc:sldMk cId="0" sldId="265"/>
            <ac:spMk id="2" creationId="{80BA6A22-4501-8FC0-79C9-864E82BAFAB8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10:21:12.441" v="717" actId="14100"/>
          <ac:spMkLst>
            <pc:docMk/>
            <pc:sldMk cId="0" sldId="265"/>
            <ac:spMk id="13316" creationId="{F31F339F-FB2C-6DA2-5838-97AD7AEE9B28}"/>
          </ac:spMkLst>
        </pc:spChg>
      </pc:sldChg>
    </pc:docChg>
  </pc:docChgLst>
  <pc:docChgLst>
    <pc:chgData name="Natarajan S" userId="S::natarajan.s@phytecembedded.in::59a67d74-5fe0-4788-b5dc-2892eb7f0011" providerId="AD" clId="Web-{376607E9-B219-4DAA-87CF-02A745090D8C}"/>
    <pc:docChg chg="modSld">
      <pc:chgData name="Natarajan S" userId="S::natarajan.s@phytecembedded.in::59a67d74-5fe0-4788-b5dc-2892eb7f0011" providerId="AD" clId="Web-{376607E9-B219-4DAA-87CF-02A745090D8C}" dt="2022-09-04T10:32:58.765" v="75" actId="20577"/>
      <pc:docMkLst>
        <pc:docMk/>
      </pc:docMkLst>
      <pc:sldChg chg="modSp">
        <pc:chgData name="Natarajan S" userId="S::natarajan.s@phytecembedded.in::59a67d74-5fe0-4788-b5dc-2892eb7f0011" providerId="AD" clId="Web-{376607E9-B219-4DAA-87CF-02A745090D8C}" dt="2022-09-04T10:32:43.202" v="67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376607E9-B219-4DAA-87CF-02A745090D8C}" dt="2022-09-04T10:32:43.202" v="67" actId="20577"/>
          <ac:spMkLst>
            <pc:docMk/>
            <pc:sldMk cId="0" sldId="257"/>
            <ac:spMk id="5123" creationId="{1D5A2EB6-D30D-1729-01EA-73DA5DBBA5FA}"/>
          </ac:spMkLst>
        </pc:spChg>
      </pc:sldChg>
      <pc:sldChg chg="modSp">
        <pc:chgData name="Natarajan S" userId="S::natarajan.s@phytecembedded.in::59a67d74-5fe0-4788-b5dc-2892eb7f0011" providerId="AD" clId="Web-{376607E9-B219-4DAA-87CF-02A745090D8C}" dt="2022-09-04T10:32:15.155" v="52" actId="20577"/>
        <pc:sldMkLst>
          <pc:docMk/>
          <pc:sldMk cId="0" sldId="259"/>
        </pc:sldMkLst>
        <pc:spChg chg="mod">
          <ac:chgData name="Natarajan S" userId="S::natarajan.s@phytecembedded.in::59a67d74-5fe0-4788-b5dc-2892eb7f0011" providerId="AD" clId="Web-{376607E9-B219-4DAA-87CF-02A745090D8C}" dt="2022-09-04T10:32:15.155" v="52" actId="20577"/>
          <ac:spMkLst>
            <pc:docMk/>
            <pc:sldMk cId="0" sldId="259"/>
            <ac:spMk id="7169" creationId="{CA923E29-AF5D-AC2B-8033-8B6D282F4644}"/>
          </ac:spMkLst>
        </pc:spChg>
      </pc:sldChg>
      <pc:sldChg chg="modSp">
        <pc:chgData name="Natarajan S" userId="S::natarajan.s@phytecembedded.in::59a67d74-5fe0-4788-b5dc-2892eb7f0011" providerId="AD" clId="Web-{376607E9-B219-4DAA-87CF-02A745090D8C}" dt="2022-09-04T10:31:50.779" v="34" actId="20577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376607E9-B219-4DAA-87CF-02A745090D8C}" dt="2022-09-04T10:31:50.779" v="34" actId="20577"/>
          <ac:spMkLst>
            <pc:docMk/>
            <pc:sldMk cId="0" sldId="260"/>
            <ac:spMk id="3" creationId="{21818609-4056-C576-0AE5-627E08AA66C6}"/>
          </ac:spMkLst>
        </pc:spChg>
        <pc:spChg chg="mod">
          <ac:chgData name="Natarajan S" userId="S::natarajan.s@phytecembedded.in::59a67d74-5fe0-4788-b5dc-2892eb7f0011" providerId="AD" clId="Web-{376607E9-B219-4DAA-87CF-02A745090D8C}" dt="2022-09-04T10:31:44.248" v="27" actId="20577"/>
          <ac:spMkLst>
            <pc:docMk/>
            <pc:sldMk cId="0" sldId="260"/>
            <ac:spMk id="8193" creationId="{59346B8A-DDA1-7E0A-91F7-6242AA15EB4E}"/>
          </ac:spMkLst>
        </pc:spChg>
      </pc:sldChg>
      <pc:sldChg chg="modSp">
        <pc:chgData name="Natarajan S" userId="S::natarajan.s@phytecembedded.in::59a67d74-5fe0-4788-b5dc-2892eb7f0011" providerId="AD" clId="Web-{376607E9-B219-4DAA-87CF-02A745090D8C}" dt="2022-09-04T10:32:58.765" v="75" actId="20577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376607E9-B219-4DAA-87CF-02A745090D8C}" dt="2022-09-04T10:32:58.765" v="75" actId="20577"/>
          <ac:spMkLst>
            <pc:docMk/>
            <pc:sldMk cId="0" sldId="262"/>
            <ac:spMk id="10241" creationId="{AE15E800-CACD-3A5F-A38A-14584A2E5236}"/>
          </ac:spMkLst>
        </pc:spChg>
      </pc:sldChg>
    </pc:docChg>
  </pc:docChgLst>
  <pc:docChgLst>
    <pc:chgData name="Natarajan S" userId="S::natarajan.s@phytecembedded.in::59a67d74-5fe0-4788-b5dc-2892eb7f0011" providerId="AD" clId="Web-{63629565-81B4-4524-84C9-5ED39EC3254B}"/>
    <pc:docChg chg="addSld delSld modSld">
      <pc:chgData name="Natarajan S" userId="S::natarajan.s@phytecembedded.in::59a67d74-5fe0-4788-b5dc-2892eb7f0011" providerId="AD" clId="Web-{63629565-81B4-4524-84C9-5ED39EC3254B}" dt="2022-09-02T09:55:38.460" v="441"/>
      <pc:docMkLst>
        <pc:docMk/>
      </pc:docMkLst>
      <pc:sldChg chg="modSp">
        <pc:chgData name="Natarajan S" userId="S::natarajan.s@phytecembedded.in::59a67d74-5fe0-4788-b5dc-2892eb7f0011" providerId="AD" clId="Web-{63629565-81B4-4524-84C9-5ED39EC3254B}" dt="2022-09-02T09:22:55.133" v="8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63629565-81B4-4524-84C9-5ED39EC3254B}" dt="2022-09-02T09:22:55.133" v="8" actId="20577"/>
          <ac:spMkLst>
            <pc:docMk/>
            <pc:sldMk cId="0" sldId="256"/>
            <ac:spMk id="4097" creationId="{9325D2A3-21FB-FB61-F01D-9ABFD4F121BD}"/>
          </ac:spMkLst>
        </pc:spChg>
      </pc:sldChg>
      <pc:sldChg chg="delSp modSp">
        <pc:chgData name="Natarajan S" userId="S::natarajan.s@phytecembedded.in::59a67d74-5fe0-4788-b5dc-2892eb7f0011" providerId="AD" clId="Web-{63629565-81B4-4524-84C9-5ED39EC3254B}" dt="2022-09-02T09:23:31.649" v="16" actId="20577"/>
        <pc:sldMkLst>
          <pc:docMk/>
          <pc:sldMk cId="0" sldId="257"/>
        </pc:sldMkLst>
        <pc:spChg chg="del mod">
          <ac:chgData name="Natarajan S" userId="S::natarajan.s@phytecembedded.in::59a67d74-5fe0-4788-b5dc-2892eb7f0011" providerId="AD" clId="Web-{63629565-81B4-4524-84C9-5ED39EC3254B}" dt="2022-09-02T09:23:11.383" v="10"/>
          <ac:spMkLst>
            <pc:docMk/>
            <pc:sldMk cId="0" sldId="257"/>
            <ac:spMk id="5122" creationId="{C4C85823-D0C2-C8E4-4AD8-27310F584978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23:31.649" v="16" actId="20577"/>
          <ac:spMkLst>
            <pc:docMk/>
            <pc:sldMk cId="0" sldId="257"/>
            <ac:spMk id="5123" creationId="{1D5A2EB6-D30D-1729-01EA-73DA5DBBA5FA}"/>
          </ac:spMkLst>
        </pc:spChg>
      </pc:sldChg>
      <pc:sldChg chg="delSp modSp">
        <pc:chgData name="Natarajan S" userId="S::natarajan.s@phytecembedded.in::59a67d74-5fe0-4788-b5dc-2892eb7f0011" providerId="AD" clId="Web-{63629565-81B4-4524-84C9-5ED39EC3254B}" dt="2022-09-02T09:27:15.668" v="79" actId="20577"/>
        <pc:sldMkLst>
          <pc:docMk/>
          <pc:sldMk cId="0" sldId="258"/>
        </pc:sldMkLst>
        <pc:spChg chg="del">
          <ac:chgData name="Natarajan S" userId="S::natarajan.s@phytecembedded.in::59a67d74-5fe0-4788-b5dc-2892eb7f0011" providerId="AD" clId="Web-{63629565-81B4-4524-84C9-5ED39EC3254B}" dt="2022-09-02T09:25:01.260" v="44"/>
          <ac:spMkLst>
            <pc:docMk/>
            <pc:sldMk cId="0" sldId="258"/>
            <ac:spMk id="6146" creationId="{1DDAEA2A-E858-4115-60C0-20C6865D5A4F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27:15.668" v="79" actId="20577"/>
          <ac:spMkLst>
            <pc:docMk/>
            <pc:sldMk cId="0" sldId="258"/>
            <ac:spMk id="6147" creationId="{BF3155A9-CFA2-EA5D-8864-4A7219AEB517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27:08.215" v="78" actId="20577"/>
          <ac:spMkLst>
            <pc:docMk/>
            <pc:sldMk cId="0" sldId="258"/>
            <ac:spMk id="6148" creationId="{55D4158F-3F99-DB3F-23BE-AEF519190109}"/>
          </ac:spMkLst>
        </pc:spChg>
      </pc:sldChg>
      <pc:sldChg chg="delSp modSp">
        <pc:chgData name="Natarajan S" userId="S::natarajan.s@phytecembedded.in::59a67d74-5fe0-4788-b5dc-2892eb7f0011" providerId="AD" clId="Web-{63629565-81B4-4524-84C9-5ED39EC3254B}" dt="2022-09-02T09:30:29.265" v="132"/>
        <pc:sldMkLst>
          <pc:docMk/>
          <pc:sldMk cId="0" sldId="259"/>
        </pc:sldMkLst>
        <pc:spChg chg="mod">
          <ac:chgData name="Natarajan S" userId="S::natarajan.s@phytecembedded.in::59a67d74-5fe0-4788-b5dc-2892eb7f0011" providerId="AD" clId="Web-{63629565-81B4-4524-84C9-5ED39EC3254B}" dt="2022-09-02T09:27:22.559" v="80" actId="1076"/>
          <ac:spMkLst>
            <pc:docMk/>
            <pc:sldMk cId="0" sldId="259"/>
            <ac:spMk id="7169" creationId="{CA923E29-AF5D-AC2B-8033-8B6D282F4644}"/>
          </ac:spMkLst>
        </pc:spChg>
        <pc:spChg chg="del">
          <ac:chgData name="Natarajan S" userId="S::natarajan.s@phytecembedded.in::59a67d74-5fe0-4788-b5dc-2892eb7f0011" providerId="AD" clId="Web-{63629565-81B4-4524-84C9-5ED39EC3254B}" dt="2022-09-02T09:27:48.841" v="86"/>
          <ac:spMkLst>
            <pc:docMk/>
            <pc:sldMk cId="0" sldId="259"/>
            <ac:spMk id="7170" creationId="{88393507-C311-240F-20C6-DBF02922D6B0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30:29.265" v="132"/>
          <ac:spMkLst>
            <pc:docMk/>
            <pc:sldMk cId="0" sldId="259"/>
            <ac:spMk id="7171" creationId="{977A9BEB-E1CB-4ED5-C3EC-4D4DEFEDB07D}"/>
          </ac:spMkLst>
        </pc:spChg>
      </pc:sldChg>
      <pc:sldChg chg="addSp delSp modSp">
        <pc:chgData name="Natarajan S" userId="S::natarajan.s@phytecembedded.in::59a67d74-5fe0-4788-b5dc-2892eb7f0011" providerId="AD" clId="Web-{63629565-81B4-4524-84C9-5ED39EC3254B}" dt="2022-09-02T09:38:15.944" v="227" actId="20577"/>
        <pc:sldMkLst>
          <pc:docMk/>
          <pc:sldMk cId="0" sldId="260"/>
        </pc:sldMkLst>
        <pc:spChg chg="add mod">
          <ac:chgData name="Natarajan S" userId="S::natarajan.s@phytecembedded.in::59a67d74-5fe0-4788-b5dc-2892eb7f0011" providerId="AD" clId="Web-{63629565-81B4-4524-84C9-5ED39EC3254B}" dt="2022-09-02T09:38:10.866" v="225" actId="20577"/>
          <ac:spMkLst>
            <pc:docMk/>
            <pc:sldMk cId="0" sldId="260"/>
            <ac:spMk id="3" creationId="{21818609-4056-C576-0AE5-627E08AA66C6}"/>
          </ac:spMkLst>
        </pc:spChg>
        <pc:spChg chg="del">
          <ac:chgData name="Natarajan S" userId="S::natarajan.s@phytecembedded.in::59a67d74-5fe0-4788-b5dc-2892eb7f0011" providerId="AD" clId="Web-{63629565-81B4-4524-84C9-5ED39EC3254B}" dt="2022-09-02T09:30:41.406" v="134"/>
          <ac:spMkLst>
            <pc:docMk/>
            <pc:sldMk cId="0" sldId="260"/>
            <ac:spMk id="8194" creationId="{DC1A82B1-F6CC-9FF4-20AA-5DE26CEF8A7A}"/>
          </ac:spMkLst>
        </pc:spChg>
        <pc:spChg chg="add del mod topLvl">
          <ac:chgData name="Natarajan S" userId="S::natarajan.s@phytecembedded.in::59a67d74-5fe0-4788-b5dc-2892eb7f0011" providerId="AD" clId="Web-{63629565-81B4-4524-84C9-5ED39EC3254B}" dt="2022-09-02T09:35:44.192" v="191"/>
          <ac:spMkLst>
            <pc:docMk/>
            <pc:sldMk cId="0" sldId="260"/>
            <ac:spMk id="8195" creationId="{D3095439-11EE-9985-FD10-4D22E11676B5}"/>
          </ac:spMkLst>
        </pc:spChg>
        <pc:spChg chg="mod ord topLvl">
          <ac:chgData name="Natarajan S" userId="S::natarajan.s@phytecembedded.in::59a67d74-5fe0-4788-b5dc-2892eb7f0011" providerId="AD" clId="Web-{63629565-81B4-4524-84C9-5ED39EC3254B}" dt="2022-09-02T09:38:15.944" v="227" actId="20577"/>
          <ac:spMkLst>
            <pc:docMk/>
            <pc:sldMk cId="0" sldId="260"/>
            <ac:spMk id="8196" creationId="{EE463508-B0C4-C5D0-8D79-1517B731282A}"/>
          </ac:spMkLst>
        </pc:spChg>
        <pc:grpChg chg="add del mod">
          <ac:chgData name="Natarajan S" userId="S::natarajan.s@phytecembedded.in::59a67d74-5fe0-4788-b5dc-2892eb7f0011" providerId="AD" clId="Web-{63629565-81B4-4524-84C9-5ED39EC3254B}" dt="2022-09-02T09:35:44.192" v="191"/>
          <ac:grpSpMkLst>
            <pc:docMk/>
            <pc:sldMk cId="0" sldId="260"/>
            <ac:grpSpMk id="2" creationId="{1758D62F-E143-554E-D5E3-D46A103B093D}"/>
          </ac:grpSpMkLst>
        </pc:grpChg>
        <pc:grpChg chg="add mod">
          <ac:chgData name="Natarajan S" userId="S::natarajan.s@phytecembedded.in::59a67d74-5fe0-4788-b5dc-2892eb7f0011" providerId="AD" clId="Web-{63629565-81B4-4524-84C9-5ED39EC3254B}" dt="2022-09-02T09:37:52.006" v="223" actId="1076"/>
          <ac:grpSpMkLst>
            <pc:docMk/>
            <pc:sldMk cId="0" sldId="260"/>
            <ac:grpSpMk id="4" creationId="{0A96757B-9498-F4BB-4951-F36676FEE3D2}"/>
          </ac:grpSpMkLst>
        </pc:grpChg>
      </pc:sldChg>
      <pc:sldChg chg="addSp delSp modSp">
        <pc:chgData name="Natarajan S" userId="S::natarajan.s@phytecembedded.in::59a67d74-5fe0-4788-b5dc-2892eb7f0011" providerId="AD" clId="Web-{63629565-81B4-4524-84C9-5ED39EC3254B}" dt="2022-09-02T09:42:42.839" v="314"/>
        <pc:sldMkLst>
          <pc:docMk/>
          <pc:sldMk cId="0" sldId="261"/>
        </pc:sldMkLst>
        <pc:spChg chg="add del">
          <ac:chgData name="Natarajan S" userId="S::natarajan.s@phytecembedded.in::59a67d74-5fe0-4788-b5dc-2892eb7f0011" providerId="AD" clId="Web-{63629565-81B4-4524-84C9-5ED39EC3254B}" dt="2022-09-02T09:38:58.023" v="235"/>
          <ac:spMkLst>
            <pc:docMk/>
            <pc:sldMk cId="0" sldId="261"/>
            <ac:spMk id="9218" creationId="{C1C4C26D-312F-6DF7-5DBE-566195E67888}"/>
          </ac:spMkLst>
        </pc:spChg>
        <pc:spChg chg="del">
          <ac:chgData name="Natarajan S" userId="S::natarajan.s@phytecembedded.in::59a67d74-5fe0-4788-b5dc-2892eb7f0011" providerId="AD" clId="Web-{63629565-81B4-4524-84C9-5ED39EC3254B}" dt="2022-09-02T09:41:06.853" v="272"/>
          <ac:spMkLst>
            <pc:docMk/>
            <pc:sldMk cId="0" sldId="261"/>
            <ac:spMk id="9219" creationId="{E9F47A98-5EC7-47E5-B1AC-7AA355C9E71C}"/>
          </ac:spMkLst>
        </pc:spChg>
        <pc:spChg chg="add del mod">
          <ac:chgData name="Natarajan S" userId="S::natarajan.s@phytecembedded.in::59a67d74-5fe0-4788-b5dc-2892eb7f0011" providerId="AD" clId="Web-{63629565-81B4-4524-84C9-5ED39EC3254B}" dt="2022-09-02T09:42:42.839" v="314"/>
          <ac:spMkLst>
            <pc:docMk/>
            <pc:sldMk cId="0" sldId="261"/>
            <ac:spMk id="9220" creationId="{C945C040-485A-6D27-E95D-1903E8047744}"/>
          </ac:spMkLst>
        </pc:spChg>
      </pc:sldChg>
      <pc:sldChg chg="addSp delSp modSp">
        <pc:chgData name="Natarajan S" userId="S::natarajan.s@phytecembedded.in::59a67d74-5fe0-4788-b5dc-2892eb7f0011" providerId="AD" clId="Web-{63629565-81B4-4524-84C9-5ED39EC3254B}" dt="2022-09-02T09:45:07.403" v="338" actId="1076"/>
        <pc:sldMkLst>
          <pc:docMk/>
          <pc:sldMk cId="0" sldId="262"/>
        </pc:sldMkLst>
        <pc:spChg chg="del">
          <ac:chgData name="Natarajan S" userId="S::natarajan.s@phytecembedded.in::59a67d74-5fe0-4788-b5dc-2892eb7f0011" providerId="AD" clId="Web-{63629565-81B4-4524-84C9-5ED39EC3254B}" dt="2022-09-02T09:43:02.683" v="316"/>
          <ac:spMkLst>
            <pc:docMk/>
            <pc:sldMk cId="0" sldId="262"/>
            <ac:spMk id="10242" creationId="{3B8B057C-8C54-6A28-BC63-3C8B8E8913C2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44:26.231" v="334"/>
          <ac:spMkLst>
            <pc:docMk/>
            <pc:sldMk cId="0" sldId="262"/>
            <ac:spMk id="10244" creationId="{66300F0E-A20B-8A8C-8AEF-42340E00F7D2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44:41.059" v="336" actId="1076"/>
          <ac:spMkLst>
            <pc:docMk/>
            <pc:sldMk cId="0" sldId="262"/>
            <ac:spMk id="10245" creationId="{5AA7EC78-9F75-58D2-3053-5C109A279D17}"/>
          </ac:spMkLst>
        </pc:spChg>
        <pc:grpChg chg="add mod">
          <ac:chgData name="Natarajan S" userId="S::natarajan.s@phytecembedded.in::59a67d74-5fe0-4788-b5dc-2892eb7f0011" providerId="AD" clId="Web-{63629565-81B4-4524-84C9-5ED39EC3254B}" dt="2022-09-02T09:45:07.403" v="338" actId="1076"/>
          <ac:grpSpMkLst>
            <pc:docMk/>
            <pc:sldMk cId="0" sldId="262"/>
            <ac:grpSpMk id="2" creationId="{3A735A72-C844-97B1-CAEA-6AADDBEBD956}"/>
          </ac:grpSpMkLst>
        </pc:grpChg>
      </pc:sldChg>
      <pc:sldChg chg="addSp delSp modSp add del">
        <pc:chgData name="Natarajan S" userId="S::natarajan.s@phytecembedded.in::59a67d74-5fe0-4788-b5dc-2892eb7f0011" providerId="AD" clId="Web-{63629565-81B4-4524-84C9-5ED39EC3254B}" dt="2022-09-02T09:55:38.460" v="441"/>
        <pc:sldMkLst>
          <pc:docMk/>
          <pc:sldMk cId="0" sldId="263"/>
        </pc:sldMkLst>
        <pc:spChg chg="mod">
          <ac:chgData name="Natarajan S" userId="S::natarajan.s@phytecembedded.in::59a67d74-5fe0-4788-b5dc-2892eb7f0011" providerId="AD" clId="Web-{63629565-81B4-4524-84C9-5ED39EC3254B}" dt="2022-09-02T09:46:01.935" v="339" actId="1076"/>
          <ac:spMkLst>
            <pc:docMk/>
            <pc:sldMk cId="0" sldId="263"/>
            <ac:spMk id="11268" creationId="{B5500544-7563-D52F-4847-FBB5D11C392B}"/>
          </ac:spMkLst>
        </pc:spChg>
        <pc:spChg chg="add del mod">
          <ac:chgData name="Natarajan S" userId="S::natarajan.s@phytecembedded.in::59a67d74-5fe0-4788-b5dc-2892eb7f0011" providerId="AD" clId="Web-{63629565-81B4-4524-84C9-5ED39EC3254B}" dt="2022-09-02T09:49:53.376" v="377"/>
          <ac:spMkLst>
            <pc:docMk/>
            <pc:sldMk cId="0" sldId="263"/>
            <ac:spMk id="11269" creationId="{B66FB83C-5CB8-5120-2242-EAE8258F9945}"/>
          </ac:spMkLst>
        </pc:spChg>
      </pc:sldChg>
      <pc:sldChg chg="addSp delSp modSp">
        <pc:chgData name="Natarajan S" userId="S::natarajan.s@phytecembedded.in::59a67d74-5fe0-4788-b5dc-2892eb7f0011" providerId="AD" clId="Web-{63629565-81B4-4524-84C9-5ED39EC3254B}" dt="2022-09-02T09:51:34.425" v="412" actId="1076"/>
        <pc:sldMkLst>
          <pc:docMk/>
          <pc:sldMk cId="0" sldId="264"/>
        </pc:sldMkLst>
        <pc:spChg chg="add mod">
          <ac:chgData name="Natarajan S" userId="S::natarajan.s@phytecembedded.in::59a67d74-5fe0-4788-b5dc-2892eb7f0011" providerId="AD" clId="Web-{63629565-81B4-4524-84C9-5ED39EC3254B}" dt="2022-09-02T09:51:34.425" v="412" actId="1076"/>
          <ac:spMkLst>
            <pc:docMk/>
            <pc:sldMk cId="0" sldId="264"/>
            <ac:spMk id="2" creationId="{1402C5D4-C455-0B9C-6E23-B319E6D88482}"/>
          </ac:spMkLst>
        </pc:spChg>
        <pc:spChg chg="del mod">
          <ac:chgData name="Natarajan S" userId="S::natarajan.s@phytecembedded.in::59a67d74-5fe0-4788-b5dc-2892eb7f0011" providerId="AD" clId="Web-{63629565-81B4-4524-84C9-5ED39EC3254B}" dt="2022-09-02T09:47:47.765" v="353"/>
          <ac:spMkLst>
            <pc:docMk/>
            <pc:sldMk cId="0" sldId="264"/>
            <ac:spMk id="12290" creationId="{4B2657A9-ECC2-2D46-B132-F7FBDAA1C342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51:32.003" v="411" actId="1076"/>
          <ac:spMkLst>
            <pc:docMk/>
            <pc:sldMk cId="0" sldId="264"/>
            <ac:spMk id="12292" creationId="{AFE07C08-1D84-E789-9AB2-F57942DAD5B9}"/>
          </ac:spMkLst>
        </pc:spChg>
      </pc:sldChg>
      <pc:sldChg chg="delSp modSp">
        <pc:chgData name="Natarajan S" userId="S::natarajan.s@phytecembedded.in::59a67d74-5fe0-4788-b5dc-2892eb7f0011" providerId="AD" clId="Web-{63629565-81B4-4524-84C9-5ED39EC3254B}" dt="2022-09-02T09:55:32.116" v="440" actId="1076"/>
        <pc:sldMkLst>
          <pc:docMk/>
          <pc:sldMk cId="0" sldId="265"/>
        </pc:sldMkLst>
        <pc:spChg chg="del">
          <ac:chgData name="Natarajan S" userId="S::natarajan.s@phytecembedded.in::59a67d74-5fe0-4788-b5dc-2892eb7f0011" providerId="AD" clId="Web-{63629565-81B4-4524-84C9-5ED39EC3254B}" dt="2022-09-02T09:52:01.800" v="415"/>
          <ac:spMkLst>
            <pc:docMk/>
            <pc:sldMk cId="0" sldId="265"/>
            <ac:spMk id="13314" creationId="{4499209D-A135-61E0-5D03-F62791878BC0}"/>
          </ac:spMkLst>
        </pc:spChg>
        <pc:spChg chg="del">
          <ac:chgData name="Natarajan S" userId="S::natarajan.s@phytecembedded.in::59a67d74-5fe0-4788-b5dc-2892eb7f0011" providerId="AD" clId="Web-{63629565-81B4-4524-84C9-5ED39EC3254B}" dt="2022-09-02T09:51:54.394" v="414"/>
          <ac:spMkLst>
            <pc:docMk/>
            <pc:sldMk cId="0" sldId="265"/>
            <ac:spMk id="13315" creationId="{632271ED-8E25-E655-7A92-6F92ADA337FD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55:32.116" v="440" actId="1076"/>
          <ac:spMkLst>
            <pc:docMk/>
            <pc:sldMk cId="0" sldId="265"/>
            <ac:spMk id="13316" creationId="{F31F339F-FB2C-6DA2-5838-97AD7AEE9B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D966C795-320A-0BB3-56CA-AB6EACA47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4A2B078E-45D3-BF19-73A5-773F5731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8E065160-0037-C015-F847-9AA82B22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3C36F4B4-3468-8561-73EB-09F5FBF0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8549B6A8-3825-FF16-7DB0-60A44FBB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E889429-AC7C-EA90-FCCF-0D8E47D122E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5587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B47A487-EAAB-7103-4D0F-3DEB9DC6D0F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41139134-14BB-6F58-F36F-E78B5F75CB8B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18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FAE9746E-2E3A-CB15-83D4-66CD87CE2C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F2CAF188-587F-EC15-C0E1-FDEB05C9E0A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18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C6C23046-CCF6-47B0-0BB5-A6C9510CFA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8EF4D8A4-EA83-4667-B1BF-EE37FACBD5FC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DD2A25BF-7010-6A02-F0CC-219BF9A416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0E2B81-5CBD-4D65-A089-5A8920965FEE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B3B713E3-F39A-3B27-FB6B-18FB95C6035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46DE9F8A-A6CF-33D9-4F92-30980D0B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DC83A3D-6F7E-B941-B95E-B5B0B4345B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AF4852-5DD5-4822-8596-566517A4258D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C6C2C047-56FF-D935-ED77-79C8F80D16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42A3D7DE-FA77-2272-471F-AB0B80BC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B51E3A99-09BF-77E6-F63D-EF4BF55A86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127E68-EE39-40AE-A2B6-AA3D377BD875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AEC05078-DAB6-03F4-B4EE-A5F79373E1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8257A166-F12E-89F5-9CC4-ED75087D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FAE1315-B203-7EF4-6DDB-335697062A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FFBC46-2040-4485-A7B1-A8AA9269E368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DDEFD716-42CD-EB28-F24E-F521CB65EB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5C31BE63-8CAD-9FB8-851A-AC69C5D0A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3E9C5490-5EBB-494B-7591-7BCC0B8DE2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3291E6-5024-43A3-94FF-29BA1A90F465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70C71657-DBCA-0AEF-BC58-4F4BED1F76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E37471AA-19AE-3C42-0025-B68CA1677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100AC9BC-48A2-22CF-7DCC-BA5968ADBF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8CC469-96E0-4D8E-8B40-4D976BED20E4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056F75A1-8DED-4DE7-2080-FC6B0AF6D35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0D245926-B4C6-5148-0BF1-D2AAE1A9F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73AD3825-31A7-EF16-5AF4-08FFB2B5D8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E511BB-9959-4FC6-884E-12A818575FB7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A2C6119D-42B0-0357-61A6-BB0B7ED5F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9ECB0D7F-CB28-5838-7CC5-1ABAD1A05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7DBD4DC4-BCF0-D5C9-69D4-0A16BFF29F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F0D308-F9FC-4E05-B9A3-341360C1E681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3623D433-5253-EA55-839D-8284C0709A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26CB2B26-2292-9388-6FCA-BB378BA16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73DCC544-9EF1-C2A1-76ED-3A47F9521B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17B9C4-BE77-49AA-A24B-919F9DED5155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18C93562-B0D7-D123-6DF4-127563D2A3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2168CC2E-A6EC-D9B5-BF5A-1F2A3907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92DE008C-EA25-E884-0147-450DCCFC62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0F099F-3864-4129-B836-CB126C74DF3D}" type="slidenum">
              <a:rPr lang="en-IN" altLang="en-US"/>
              <a:pPr/>
              <a:t>9</a:t>
            </a:fld>
            <a:endParaRPr lang="en-IN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44F01CBD-C241-EEF1-FAA4-58387CF94A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26792636-6AC3-E9A7-08B2-A80A38193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1A73-EC3B-43A5-50DC-DEFB1239E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F42AE-3B1C-B847-F530-3381C83E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43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3E63-50A4-4AB9-5CDF-F0B561D9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1730-863F-81B3-A44A-0E1F8B66B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39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DB20C-6A5F-28AF-F5A6-EB6D58847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2850" y="1406525"/>
            <a:ext cx="2740025" cy="4165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FCBE7-CED4-B39C-3656-574EA90DF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406525"/>
            <a:ext cx="8070850" cy="41656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69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6D12-7230-33A7-CD01-09D9001B3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FEFBC-B6A4-6348-05E8-2568422B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54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5A67-7A23-1AF0-40EA-7071B7ED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D86-DA33-D987-C634-5D01291E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7875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83D6-F940-83AA-3B1B-F960037D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27ACF-B3C9-0E2D-E05A-0C254FD3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71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3828-56F5-A894-CABC-18CD38AA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D8D-01D4-4EE2-EAE0-4312F0DD6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3" y="1173163"/>
            <a:ext cx="5453062" cy="5340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B9432-815B-A70C-7600-F175FEAE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9825" y="1173163"/>
            <a:ext cx="5453063" cy="5340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01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6F8C-0EB3-F6E9-28F1-F2A3DC83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C98A4-DE8F-26E8-2301-03A52C64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230E-F735-10C6-884E-6D6A8A934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715A7-AF04-AABE-88AC-8A66EAB53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F450-9A43-A59C-830E-992420764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762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C819-BE92-A7A8-1328-42AF8A41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27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825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459C-1BB0-FFC3-BFC6-E518D38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796C-8090-6E69-3291-42DD15A9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F5DC-883E-EB36-F97A-EC43E4EA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0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A081-BAC3-CF4F-0D12-F67EADD8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5276-508A-734D-2CCD-8ACD18E2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039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C197-929B-CE2D-9A3A-87833954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06060-6853-15D9-AB93-BE71F04A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3FDF8-A8EA-1A31-D3DE-689B6051F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212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38F3-ED8D-2AF1-4EB1-14E28B0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2821A-A579-4E39-3A55-BA4EB361B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885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91AFA-70C3-4090-81CA-C3BDA1470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91575" y="53975"/>
            <a:ext cx="2881313" cy="64595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D4C51-B999-F5D8-2F7E-598FE6FE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875" y="53975"/>
            <a:ext cx="8496300" cy="64595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944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A4C6-B084-39B5-5F4C-C991F062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CE8F-E715-0568-8407-9AAC98BB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30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F0AE-A907-4369-1AEF-AE3B5CE8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9676-CD6E-8B95-243F-7077F48A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5438" cy="3967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AE3B3-280C-2AF7-DC8F-F8EACBC2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7438" y="1604963"/>
            <a:ext cx="5405437" cy="3967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84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3F51-C9C2-3B81-FFB3-387A8111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79453-266B-18AA-9729-F30F3253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D9383-4657-E119-AB43-88CD20CE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6E02B-16DC-86CB-01BD-6B40A9361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09055-B6E7-78BA-99EE-667C7C450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12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9B78-5F11-669E-2530-1F0CD471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63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1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5B01-79E9-E5EC-C1FF-D119A941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BF84-9A6A-8438-D429-D9D9F02C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F8803-2EE2-A519-54B6-B16BF010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18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3737-8093-2969-077D-646F47F6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D4501-EFC0-628B-CC14-905A38A69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B983-F1FA-22FA-42EC-5522997B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67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30EF7A00-7EFB-936E-05AC-AC2C4644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>
            <a:extLst>
              <a:ext uri="{FF2B5EF4-FFF2-40B4-BE49-F238E27FC236}">
                <a16:creationId xmlns:a16="http://schemas.microsoft.com/office/drawing/2014/main" id="{0796FEF4-16DB-4387-0205-E0009A633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320E416-ECDE-FCC0-34FB-FA800FAE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2532E109-D5F9-B5E3-7EB6-2C46D6ED5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9BB229-3515-8A48-BFB4-8F20E44ED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06525"/>
            <a:ext cx="913447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D59CBAD9-4D13-A4E3-D377-605CD2F43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97BF5DE-AE9B-ECB6-7B1F-342E040D5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BF47E98-87E8-47D3-0FA3-662CAC066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32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348C84F3-A977-CA25-CCA5-BD2176AA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>
            <a:extLst>
              <a:ext uri="{FF2B5EF4-FFF2-40B4-BE49-F238E27FC236}">
                <a16:creationId xmlns:a16="http://schemas.microsoft.com/office/drawing/2014/main" id="{0FF843DA-371D-C497-EAEB-55713CB1E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D39A59A-DD41-7E1A-232E-D80FF532B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Line 4">
            <a:extLst>
              <a:ext uri="{FF2B5EF4-FFF2-40B4-BE49-F238E27FC236}">
                <a16:creationId xmlns:a16="http://schemas.microsoft.com/office/drawing/2014/main" id="{7BBD6B46-B3BA-B9EB-5A6C-B6098D34E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3816366-E061-EA45-D76F-AB7D6DBB2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53975"/>
            <a:ext cx="10083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77E6A92-C411-1AB7-907D-D36C4714F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73163"/>
            <a:ext cx="11058525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9325D2A3-21FB-FB61-F01D-9ABFD4F1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06525"/>
            <a:ext cx="9144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0">
              <a:buClrTx/>
            </a:pPr>
            <a:r>
              <a:rPr lang="en-US" sz="6600" b="1" dirty="0">
                <a:solidFill>
                  <a:srgbClr val="BF9000"/>
                </a:solidFill>
                <a:latin typeface="Calibri"/>
              </a:rPr>
              <a:t>Define multiple elements for each object</a:t>
            </a:r>
            <a:endParaRPr lang="en-US" altLang="en-US" sz="6600" b="1" dirty="0">
              <a:solidFill>
                <a:srgbClr val="BF9000"/>
              </a:solidFill>
              <a:latin typeface="Calibri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8C64031-F03B-FD17-38CA-ED40E527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81513"/>
            <a:ext cx="9209088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3200">
                <a:solidFill>
                  <a:srgbClr val="ED7D31"/>
                </a:solidFill>
              </a:rPr>
              <a:t>Organised &amp; Supported by </a:t>
            </a:r>
            <a:r>
              <a:rPr lang="en-IN" altLang="en-US" sz="3200" b="1">
                <a:solidFill>
                  <a:srgbClr val="ED7D31"/>
                </a:solidFill>
              </a:rPr>
              <a:t>RuggedBOARD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0970B382-CF61-2EBC-AE71-234113FC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B659F7C2-4923-9F89-073F-ABEC37986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000125"/>
            <a:ext cx="11068050" cy="554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5B90B82-7646-DDEE-1905-6B4FBA0DE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23963"/>
            <a:ext cx="11231562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85134A60-F693-0645-D4ED-8F37A7C4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3240088"/>
            <a:ext cx="3816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57328C9-ADE5-43F7-04EB-D033FC11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5A2EB6-D30D-1729-01EA-73DA5DBBA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23963"/>
            <a:ext cx="11231562" cy="26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Structures</a:t>
            </a:r>
            <a:endParaRPr lang="en-US" sz="3600" dirty="0">
              <a:solidFill>
                <a:srgbClr val="FF0000"/>
              </a:solidFill>
              <a:latin typeface="Calibri"/>
            </a:endParaRP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Accessing Structure Members.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Nested structure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Pointers to Structure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Bit Fields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99FC8BD2-4449-F169-0FB0-4410E1D1A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Structures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8BF158-568E-6659-EB2E-00EDC1CA57FA}"/>
              </a:ext>
            </a:extLst>
          </p:cNvPr>
          <p:cNvGrpSpPr/>
          <p:nvPr/>
        </p:nvGrpSpPr>
        <p:grpSpPr>
          <a:xfrm>
            <a:off x="398638" y="839056"/>
            <a:ext cx="6234450" cy="4042389"/>
            <a:chOff x="35175" y="803887"/>
            <a:chExt cx="6234450" cy="4042389"/>
          </a:xfrm>
        </p:grpSpPr>
        <p:sp>
          <p:nvSpPr>
            <p:cNvPr id="6147" name="Rectangle 3">
              <a:extLst>
                <a:ext uri="{FF2B5EF4-FFF2-40B4-BE49-F238E27FC236}">
                  <a16:creationId xmlns:a16="http://schemas.microsoft.com/office/drawing/2014/main" id="{BF3155A9-CFA2-EA5D-8864-4A7219AEB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5" y="803887"/>
              <a:ext cx="6234450" cy="4042389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anchor="t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just" eaLnBrk="0"/>
              <a:r>
                <a:rPr lang="en-IN" altLang="en-US" sz="2000" b="1" dirty="0">
                  <a:solidFill>
                    <a:srgbClr val="FF0000"/>
                  </a:solidFill>
                  <a:latin typeface="Calibri"/>
                </a:rPr>
                <a:t>Def</a:t>
              </a: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: </a:t>
              </a:r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Collection of dissimilar data elements has shared a common name is called “a Structure</a:t>
              </a:r>
              <a:endParaRPr lang="en-US" sz="2000">
                <a:solidFill>
                  <a:srgbClr val="0070C0"/>
                </a:solidFill>
              </a:endParaRPr>
            </a:p>
            <a:p>
              <a:pPr eaLnBrk="0"/>
              <a:endParaRPr lang="en-IN" altLang="en-US" sz="2800" dirty="0">
                <a:solidFill>
                  <a:srgbClr val="FF0000"/>
                </a:solidFill>
                <a:latin typeface="Calibri"/>
              </a:endParaRPr>
            </a:p>
            <a:p>
              <a:pPr eaLnBrk="0"/>
              <a:r>
                <a:rPr lang="en-IN" altLang="en-US" sz="2000" b="1" dirty="0">
                  <a:solidFill>
                    <a:srgbClr val="FF0000"/>
                  </a:solidFill>
                  <a:latin typeface="Calibri"/>
                </a:rPr>
                <a:t>Syn</a:t>
              </a: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:</a:t>
              </a:r>
            </a:p>
            <a:p>
              <a:pPr eaLnBrk="0"/>
              <a:endParaRPr lang="en-IN" altLang="en-US" sz="2800" dirty="0">
                <a:solidFill>
                  <a:srgbClr val="FF0000"/>
                </a:solidFill>
                <a:latin typeface="Calibri"/>
              </a:endParaRP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struct ST-NAME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{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datatype var1;                 </a:t>
              </a: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 or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datatype var2;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... ... ... ... ... .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};</a:t>
              </a:r>
            </a:p>
            <a:p>
              <a:pPr eaLnBrk="0"/>
              <a:endParaRPr lang="en-IN" altLang="en-US" sz="3200">
                <a:latin typeface="Ubuntu" panose="020B0504030602030204" pitchFamily="34" charset="0"/>
              </a:endParaRPr>
            </a:p>
          </p:txBody>
        </p:sp>
        <p:sp>
          <p:nvSpPr>
            <p:cNvPr id="6148" name="Text Box 4">
              <a:extLst>
                <a:ext uri="{FF2B5EF4-FFF2-40B4-BE49-F238E27FC236}">
                  <a16:creationId xmlns:a16="http://schemas.microsoft.com/office/drawing/2014/main" id="{55D4158F-3F99-DB3F-23BE-AEF519190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812" y="2399078"/>
              <a:ext cx="2031534" cy="1944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t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typedef struct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{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datatype var1;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datatype var2;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... ... ... ... ... ..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}ST-NAME;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7B3710-5E28-980D-9967-64F3E0C6F40E}"/>
              </a:ext>
            </a:extLst>
          </p:cNvPr>
          <p:cNvSpPr txBox="1"/>
          <p:nvPr/>
        </p:nvSpPr>
        <p:spPr>
          <a:xfrm>
            <a:off x="6952868" y="3165230"/>
            <a:ext cx="5041221" cy="3527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Calibri"/>
                <a:cs typeface="Segoe UI"/>
              </a:rPr>
              <a:t>Object construction</a:t>
            </a:r>
            <a:r>
              <a:rPr lang="en-IN" sz="2000" dirty="0">
                <a:solidFill>
                  <a:srgbClr val="FF0000"/>
                </a:solidFill>
                <a:latin typeface="Calibri"/>
                <a:cs typeface="Segoe UI"/>
              </a:rPr>
              <a:t> :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latin typeface="Calibri"/>
                <a:cs typeface="Segoe UI"/>
              </a:rPr>
              <a:t>​</a:t>
            </a:r>
          </a:p>
          <a:p>
            <a:r>
              <a:rPr lang="en-IN" sz="2000" b="1" dirty="0">
                <a:solidFill>
                  <a:srgbClr val="FF0000"/>
                </a:solidFill>
                <a:latin typeface="Calibri"/>
                <a:cs typeface="Segoe UI"/>
              </a:rPr>
              <a:t>Syn:  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struct ST-NAME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obj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;    or    ST-NAME  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obj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latin typeface="Calibri"/>
                <a:cs typeface="Segoe UI"/>
              </a:rPr>
              <a:t>​</a:t>
            </a:r>
          </a:p>
          <a:p>
            <a:r>
              <a:rPr lang="en-IN" sz="2000" b="1" dirty="0">
                <a:solidFill>
                  <a:srgbClr val="FF0000"/>
                </a:solidFill>
                <a:latin typeface="Calibri"/>
                <a:cs typeface="Segoe UI"/>
              </a:rPr>
              <a:t>Ex</a:t>
            </a:r>
            <a:r>
              <a:rPr lang="en-IN" sz="2000" dirty="0">
                <a:solidFill>
                  <a:srgbClr val="FF0000"/>
                </a:solidFill>
                <a:latin typeface="Calibri"/>
                <a:cs typeface="Segoe UI"/>
              </a:rPr>
              <a:t>: 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struct EMP    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int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eid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;                    </a:t>
            </a:r>
            <a:r>
              <a:rPr lang="en-IN" sz="2000" b="1" dirty="0">
                <a:solidFill>
                  <a:srgbClr val="0070C0"/>
                </a:solidFill>
                <a:latin typeface="Calibri"/>
                <a:cs typeface="Segoe UI"/>
              </a:rPr>
              <a:t> </a:t>
            </a:r>
            <a:r>
              <a:rPr lang="en-IN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char name[20];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char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desgn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[20];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float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sal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};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b="1" dirty="0">
                <a:solidFill>
                  <a:srgbClr val="0070C0"/>
                </a:solidFill>
                <a:cs typeface="Segoe UI"/>
              </a:rPr>
              <a:t>s</a:t>
            </a:r>
            <a:r>
              <a:rPr lang="en-IN" sz="2000" dirty="0">
                <a:solidFill>
                  <a:srgbClr val="0070C0"/>
                </a:solidFill>
                <a:cs typeface="Segoe UI"/>
              </a:rPr>
              <a:t>truct EMP    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59346B8A-DDA1-7E0A-91F7-6242AA15E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 err="1">
                <a:solidFill>
                  <a:srgbClr val="595959"/>
                </a:solidFill>
                <a:latin typeface="Calibri"/>
              </a:rPr>
              <a:t>Accesssing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 Structure members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96757B-9498-F4BB-4951-F36676FEE3D2}"/>
              </a:ext>
            </a:extLst>
          </p:cNvPr>
          <p:cNvGrpSpPr/>
          <p:nvPr/>
        </p:nvGrpSpPr>
        <p:grpSpPr>
          <a:xfrm>
            <a:off x="129147" y="1153805"/>
            <a:ext cx="6975781" cy="2954720"/>
            <a:chOff x="797451" y="1622728"/>
            <a:chExt cx="6975781" cy="29547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818609-4056-C576-0AE5-627E08AA66C6}"/>
                </a:ext>
              </a:extLst>
            </p:cNvPr>
            <p:cNvSpPr txBox="1"/>
            <p:nvPr/>
          </p:nvSpPr>
          <p:spPr>
            <a:xfrm>
              <a:off x="797451" y="1622728"/>
              <a:ext cx="6975781" cy="29547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2400" b="1" dirty="0">
                  <a:solidFill>
                    <a:srgbClr val="FF0000"/>
                  </a:solidFill>
                  <a:latin typeface="Calibri"/>
                  <a:cs typeface="Segoe UI"/>
                </a:rPr>
                <a:t>Accessing structure members </a:t>
              </a:r>
              <a:r>
                <a:rPr lang="en-IN" sz="2400" dirty="0">
                  <a:solidFill>
                    <a:srgbClr val="FF0000"/>
                  </a:solidFill>
                  <a:latin typeface="Calibri"/>
                  <a:cs typeface="Segoe UI"/>
                </a:rPr>
                <a:t>:</a:t>
              </a:r>
              <a:r>
                <a:rPr lang="en-US" sz="24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 sz="2400" dirty="0">
                  <a:solidFill>
                    <a:srgbClr val="FF0000"/>
                  </a:solidFill>
                  <a:latin typeface="Calibri"/>
                  <a:cs typeface="Segoe UI"/>
                </a:rPr>
                <a:t>We can access the data members of a structure using dot(.) operator or pointer (-&gt;) operator only.</a:t>
              </a:r>
              <a:r>
                <a:rPr lang="en-US" sz="24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800" dirty="0">
                  <a:latin typeface="Calibri"/>
                  <a:cs typeface="Segoe UI"/>
                </a:rPr>
                <a:t>​</a:t>
              </a:r>
              <a:endParaRPr lang="en-IN" sz="2800">
                <a:latin typeface="Calibri"/>
                <a:cs typeface="Segoe UI"/>
              </a:endParaRPr>
            </a:p>
            <a:p>
              <a:r>
                <a:rPr lang="en-IN" sz="2000" dirty="0">
                  <a:solidFill>
                    <a:srgbClr val="0070C0"/>
                  </a:solidFill>
                  <a:latin typeface="Calibri"/>
                  <a:cs typeface="Segoe UI"/>
                </a:rPr>
                <a:t>EMP   e;      </a:t>
              </a:r>
              <a:r>
                <a:rPr lang="en-IN" sz="2000" b="1" dirty="0">
                  <a:solidFill>
                    <a:srgbClr val="0070C0"/>
                  </a:solidFill>
                  <a:latin typeface="Calibri"/>
                  <a:cs typeface="Segoe UI"/>
                </a:rPr>
                <a:t> or</a:t>
              </a:r>
              <a:r>
                <a:rPr lang="en-IN" sz="2000" dirty="0">
                  <a:solidFill>
                    <a:srgbClr val="0070C0"/>
                  </a:solidFill>
                  <a:latin typeface="Calibri"/>
                  <a:cs typeface="Segoe UI"/>
                </a:rPr>
                <a:t>                           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000" dirty="0" err="1">
                  <a:solidFill>
                    <a:srgbClr val="0070C0"/>
                  </a:solidFill>
                  <a:latin typeface="Calibri"/>
                  <a:cs typeface="Segoe UI"/>
                </a:rPr>
                <a:t>e.eid</a:t>
              </a:r>
              <a:r>
                <a:rPr lang="en-IN" sz="20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000" dirty="0">
                  <a:solidFill>
                    <a:srgbClr val="0070C0"/>
                  </a:solidFill>
                  <a:latin typeface="Calibri"/>
                  <a:cs typeface="Segoe UI"/>
                </a:rPr>
                <a:t>e.name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000" dirty="0" err="1">
                  <a:solidFill>
                    <a:srgbClr val="0070C0"/>
                  </a:solidFill>
                  <a:latin typeface="Calibri"/>
                  <a:cs typeface="Segoe UI"/>
                </a:rPr>
                <a:t>e.desig</a:t>
              </a:r>
              <a:r>
                <a:rPr lang="en-IN" sz="20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000" dirty="0" err="1">
                  <a:solidFill>
                    <a:srgbClr val="0070C0"/>
                  </a:solidFill>
                  <a:latin typeface="Calibri"/>
                  <a:cs typeface="Segoe UI"/>
                </a:rPr>
                <a:t>e.sal</a:t>
              </a:r>
              <a:endParaRPr lang="en-IN" sz="2000">
                <a:solidFill>
                  <a:srgbClr val="0070C0"/>
                </a:solidFill>
                <a:latin typeface="Calibri"/>
                <a:cs typeface="Segoe UI"/>
              </a:endParaRPr>
            </a:p>
          </p:txBody>
        </p:sp>
        <p:sp>
          <p:nvSpPr>
            <p:cNvPr id="8196" name="Text Box 4">
              <a:extLst>
                <a:ext uri="{FF2B5EF4-FFF2-40B4-BE49-F238E27FC236}">
                  <a16:creationId xmlns:a16="http://schemas.microsoft.com/office/drawing/2014/main" id="{EE463508-B0C4-C5D0-8D79-1517B731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293" y="2881022"/>
              <a:ext cx="2080111" cy="161121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t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EMP   *e;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e-&gt;</a:t>
              </a:r>
              <a:r>
                <a:rPr lang="en-IN" altLang="en-US" sz="2000" dirty="0" err="1">
                  <a:solidFill>
                    <a:srgbClr val="0070C0"/>
                  </a:solidFill>
                  <a:latin typeface="Calibri"/>
                </a:rPr>
                <a:t>eid</a:t>
              </a:r>
              <a:endParaRPr lang="en-IN" altLang="en-US" sz="2000" dirty="0">
                <a:solidFill>
                  <a:srgbClr val="0070C0"/>
                </a:solidFill>
                <a:latin typeface="Calibri"/>
              </a:endParaRP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e-&gt;name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e-&gt;</a:t>
              </a:r>
              <a:r>
                <a:rPr lang="en-IN" altLang="en-US" sz="2000" dirty="0" err="1">
                  <a:solidFill>
                    <a:srgbClr val="0070C0"/>
                  </a:solidFill>
                  <a:latin typeface="Calibri"/>
                </a:rPr>
                <a:t>desig</a:t>
              </a:r>
              <a:endParaRPr lang="en-IN" altLang="en-US" sz="2000" dirty="0">
                <a:solidFill>
                  <a:srgbClr val="0070C0"/>
                </a:solidFill>
                <a:latin typeface="Calibri"/>
              </a:endParaRP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e-&gt;</a:t>
              </a:r>
              <a:r>
                <a:rPr lang="en-IN" altLang="en-US" sz="2000" dirty="0" err="1">
                  <a:solidFill>
                    <a:srgbClr val="0070C0"/>
                  </a:solidFill>
                  <a:latin typeface="Calibri"/>
                </a:rPr>
                <a:t>sal</a:t>
              </a:r>
              <a:endParaRPr lang="en-IN" altLang="en-US" sz="20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E161714D-C6CF-4FBF-295B-D7BE479A7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028" y="3304210"/>
            <a:ext cx="6014723" cy="368495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Structures can be defined above the main() function Or within the main() function.</a:t>
            </a:r>
            <a:endParaRPr lang="en-US" sz="200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Size of the structure means sum of the sizes of the variables defined in the structure definition.</a:t>
            </a:r>
          </a:p>
          <a:p>
            <a:pPr algn="just"/>
            <a:endParaRPr lang="en-IN" altLang="en-US" sz="28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To calculate the size of the structure: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                </a:t>
            </a:r>
            <a:r>
              <a:rPr lang="en-IN" altLang="en-US" sz="2000" dirty="0">
                <a:solidFill>
                  <a:srgbClr val="00B050"/>
                </a:solidFill>
                <a:latin typeface="Calibri"/>
              </a:rPr>
              <a:t>int var= </a:t>
            </a:r>
            <a:r>
              <a:rPr lang="en-IN" altLang="en-US" sz="2000" dirty="0" err="1">
                <a:solidFill>
                  <a:srgbClr val="00B050"/>
                </a:solidFill>
                <a:latin typeface="Calibri"/>
              </a:rPr>
              <a:t>sizeof</a:t>
            </a:r>
            <a:r>
              <a:rPr lang="en-IN" altLang="en-US" sz="2000" dirty="0">
                <a:solidFill>
                  <a:srgbClr val="00B050"/>
                </a:solidFill>
                <a:latin typeface="Calibri"/>
              </a:rPr>
              <a:t>(</a:t>
            </a:r>
            <a:r>
              <a:rPr lang="en-IN" altLang="en-US" sz="2000" dirty="0" err="1">
                <a:solidFill>
                  <a:srgbClr val="00B050"/>
                </a:solidFill>
                <a:latin typeface="Calibri"/>
              </a:rPr>
              <a:t>structurename</a:t>
            </a:r>
            <a:r>
              <a:rPr lang="en-IN" altLang="en-US" sz="2000" dirty="0">
                <a:solidFill>
                  <a:srgbClr val="00B050"/>
                </a:solidFill>
                <a:latin typeface="Calibri"/>
              </a:rPr>
              <a:t> or object);</a:t>
            </a:r>
          </a:p>
          <a:p>
            <a:pPr algn="just"/>
            <a:endParaRPr lang="en-IN" altLang="en-US" sz="2000" dirty="0">
              <a:solidFill>
                <a:srgbClr val="00B050"/>
              </a:solidFill>
              <a:latin typeface="Calibri"/>
            </a:endParaRPr>
          </a:p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Ex: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 S= </a:t>
            </a:r>
            <a:r>
              <a:rPr lang="en-IN" altLang="en-US" sz="2000" dirty="0" err="1">
                <a:solidFill>
                  <a:srgbClr val="FF0000"/>
                </a:solidFill>
                <a:latin typeface="Calibri"/>
              </a:rPr>
              <a:t>sizeof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(e);</a:t>
            </a:r>
          </a:p>
          <a:p>
            <a:pPr algn="just"/>
            <a:endParaRPr lang="en-IN" altLang="en-US" sz="20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Here, e -&gt;  is the object of EMP structure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    S -&gt; is the variable of integer data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A923E29-AF5D-AC2B-8033-8B6D282F4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52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Structure contd..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665DF-4728-F23E-6E4C-7C19A2D2A9A9}"/>
              </a:ext>
            </a:extLst>
          </p:cNvPr>
          <p:cNvGrpSpPr/>
          <p:nvPr/>
        </p:nvGrpSpPr>
        <p:grpSpPr>
          <a:xfrm>
            <a:off x="105701" y="890954"/>
            <a:ext cx="5088120" cy="5244513"/>
            <a:chOff x="105701" y="890954"/>
            <a:chExt cx="5088120" cy="52445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3C7DAA8-1906-A11E-A566-8B8FE84473B5}"/>
                </a:ext>
              </a:extLst>
            </p:cNvPr>
            <p:cNvSpPr txBox="1"/>
            <p:nvPr/>
          </p:nvSpPr>
          <p:spPr>
            <a:xfrm>
              <a:off x="105701" y="890954"/>
              <a:ext cx="5052946" cy="52445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#include&lt;stdio.h&gt;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struct Point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x, y;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struct Point p1 = {0, 1};</a:t>
              </a:r>
            </a:p>
            <a:p>
              <a:endParaRPr lang="en-US" sz="2000" dirty="0">
                <a:solidFill>
                  <a:srgbClr val="0070C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// Accessing members of point p1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p1.x = 20;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 ("x = %d, y = %d", p1.x, p1.y);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return 0;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932253-8D06-1B79-26EE-F5BB6CD5A74E}"/>
                </a:ext>
              </a:extLst>
            </p:cNvPr>
            <p:cNvSpPr txBox="1"/>
            <p:nvPr/>
          </p:nvSpPr>
          <p:spPr>
            <a:xfrm>
              <a:off x="2450621" y="5462953"/>
              <a:ext cx="2743200" cy="6647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Output: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</a:t>
              </a:r>
              <a:endParaRPr lang="en-US" dirty="0">
                <a:solidFill>
                  <a:srgbClr val="FFFFFF"/>
                </a:solidFill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  </a:t>
              </a:r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 x = 20, y = 1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90CC09-B050-D141-AFE0-7F261FA29A37}"/>
              </a:ext>
            </a:extLst>
          </p:cNvPr>
          <p:cNvGrpSpPr/>
          <p:nvPr/>
        </p:nvGrpSpPr>
        <p:grpSpPr>
          <a:xfrm>
            <a:off x="5346598" y="890954"/>
            <a:ext cx="6178507" cy="5244513"/>
            <a:chOff x="5346598" y="890954"/>
            <a:chExt cx="6178507" cy="52445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18E25D-4933-CC5A-0009-653DB0A8B4F2}"/>
                </a:ext>
              </a:extLst>
            </p:cNvPr>
            <p:cNvSpPr txBox="1"/>
            <p:nvPr/>
          </p:nvSpPr>
          <p:spPr>
            <a:xfrm>
              <a:off x="5346598" y="890954"/>
              <a:ext cx="6178507" cy="52445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#include&lt;stdio.h&gt;</a:t>
              </a:r>
              <a:endParaRPr lang="en-US"/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struct Point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x, y, z;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  <a:endParaRPr lang="en-US" sz="200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// Examples of initialization using designated  initialization</a:t>
              </a:r>
              <a:endParaRPr lang="en-US">
                <a:solidFill>
                  <a:srgbClr val="0070C0"/>
                </a:solidFill>
              </a:endParaRP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struct Point p1 = {.y = 0, .z = 1, .x = 2};</a:t>
              </a: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struct Point p2 = {.x = 20};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 ("x = %d, y = %d, z = %d\n", p1.x, p1.y, p1.z);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 ("x = %d", p2.x);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return 0;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43C9D-15B3-37E2-DF51-BB4B1A45D815}"/>
                </a:ext>
              </a:extLst>
            </p:cNvPr>
            <p:cNvSpPr txBox="1"/>
            <p:nvPr/>
          </p:nvSpPr>
          <p:spPr>
            <a:xfrm>
              <a:off x="8758457" y="5181600"/>
              <a:ext cx="2743200" cy="9510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Output: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</a:t>
              </a:r>
              <a:endParaRPr lang="en-GB" sz="20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</a:t>
              </a:r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  x = 2, y = 0, z = 1</a:t>
              </a:r>
              <a:r>
                <a:rPr lang="en-GB" sz="2000" dirty="0">
                  <a:solidFill>
                    <a:srgbClr val="0070C0"/>
                  </a:solidFill>
                  <a:latin typeface="Calibri"/>
                  <a:cs typeface="Calibri"/>
                </a:rPr>
                <a:t>​</a:t>
              </a:r>
              <a:br>
                <a:rPr lang="en-GB" sz="2000" dirty="0">
                  <a:solidFill>
                    <a:srgbClr val="0070C0"/>
                  </a:solidFill>
                  <a:latin typeface="Calibri"/>
                  <a:cs typeface="Calibri"/>
                </a:rPr>
              </a:br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    x = 20</a:t>
              </a:r>
              <a:r>
                <a:rPr lang="en-GB" sz="2000" dirty="0">
                  <a:solidFill>
                    <a:srgbClr val="0070C0"/>
                  </a:solidFill>
                  <a:latin typeface="Calibri"/>
                  <a:cs typeface="Calibri"/>
                </a:rPr>
                <a:t>​</a:t>
              </a:r>
              <a:endParaRPr lang="en-GB" sz="2000">
                <a:solidFill>
                  <a:srgbClr val="0070C0"/>
                </a:solidFill>
                <a:latin typeface="Calibri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AE15E800-CACD-3A5F-A38A-14584A2E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Nested Structures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FB1CF09-CC81-8ABC-0D7A-FAACDB1A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23963"/>
            <a:ext cx="11231562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4DFF41-34BF-1CB2-1CD0-920B8362E979}"/>
              </a:ext>
            </a:extLst>
          </p:cNvPr>
          <p:cNvGrpSpPr/>
          <p:nvPr/>
        </p:nvGrpSpPr>
        <p:grpSpPr>
          <a:xfrm>
            <a:off x="85839" y="851878"/>
            <a:ext cx="5493961" cy="5619034"/>
            <a:chOff x="85839" y="851878"/>
            <a:chExt cx="5493961" cy="5619034"/>
          </a:xfrm>
        </p:grpSpPr>
        <p:sp>
          <p:nvSpPr>
            <p:cNvPr id="10244" name="Text Box 4">
              <a:extLst>
                <a:ext uri="{FF2B5EF4-FFF2-40B4-BE49-F238E27FC236}">
                  <a16:creationId xmlns:a16="http://schemas.microsoft.com/office/drawing/2014/main" id="{66300F0E-A20B-8A8C-8AEF-42340E00F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39" y="851878"/>
              <a:ext cx="2267767" cy="3907694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t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just"/>
              <a:r>
                <a:rPr lang="en-IN" altLang="en-US" sz="1400" b="1" dirty="0">
                  <a:solidFill>
                    <a:srgbClr val="FF0000"/>
                  </a:solidFill>
                  <a:latin typeface="Calibri"/>
                </a:rPr>
                <a:t>Nested structures</a:t>
              </a:r>
              <a:r>
                <a:rPr lang="en-IN" altLang="en-US" sz="1400" dirty="0">
                  <a:solidFill>
                    <a:srgbClr val="FF0000"/>
                  </a:solidFill>
                  <a:latin typeface="Calibri"/>
                </a:rPr>
                <a:t>:</a:t>
              </a:r>
              <a:endParaRPr lang="en-US" sz="140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IN" altLang="en-US" sz="1400" b="1" dirty="0">
                  <a:solidFill>
                    <a:srgbClr val="FF0000"/>
                  </a:solidFill>
                  <a:latin typeface="Calibri"/>
                </a:rPr>
                <a:t>Def:</a:t>
              </a:r>
              <a:r>
                <a:rPr lang="en-IN" altLang="en-US" sz="1400" dirty="0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A structure with in a structure is called Nested structure.</a:t>
              </a:r>
            </a:p>
            <a:p>
              <a:pPr algn="just"/>
              <a:endParaRPr lang="en-IN" altLang="en-US" sz="1400" b="1" dirty="0">
                <a:latin typeface="Calibri"/>
              </a:endParaRPr>
            </a:p>
            <a:p>
              <a:pPr algn="just"/>
              <a:r>
                <a:rPr lang="en-IN" altLang="en-US" sz="1400" b="1" dirty="0">
                  <a:solidFill>
                    <a:srgbClr val="FF0000"/>
                  </a:solidFill>
                  <a:latin typeface="Calibri"/>
                </a:rPr>
                <a:t>Syn: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Struct </a:t>
              </a:r>
              <a:r>
                <a:rPr lang="en-IN" altLang="en-US" sz="1400" b="1" dirty="0">
                  <a:solidFill>
                    <a:srgbClr val="0070C0"/>
                  </a:solidFill>
                  <a:latin typeface="Calibri"/>
                </a:rPr>
                <a:t>INNER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{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datatype var11;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datatype var12;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..................</a:t>
              </a:r>
            </a:p>
            <a:p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};</a:t>
              </a:r>
              <a:endParaRPr lang="en-US" sz="1400" dirty="0">
                <a:latin typeface="Arial"/>
                <a:cs typeface="Arial"/>
              </a:endParaRPr>
            </a:p>
            <a:p>
              <a:endParaRPr lang="en-IN" sz="1400" dirty="0">
                <a:solidFill>
                  <a:srgbClr val="0070C0"/>
                </a:solidFill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struct </a:t>
              </a:r>
              <a:r>
                <a:rPr lang="en-IN" sz="1400" b="1" dirty="0">
                  <a:solidFill>
                    <a:srgbClr val="0070C0"/>
                  </a:solidFill>
                  <a:latin typeface="Arial"/>
                  <a:cs typeface="Arial"/>
                </a:rPr>
                <a:t>OUTER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{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datatype var1;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datatype var2;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struct INNER in;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};</a:t>
              </a:r>
              <a:endParaRPr lang="en-IN" dirty="0"/>
            </a:p>
            <a:p>
              <a:endParaRPr lang="en-IN" altLang="en-US" sz="2800" b="1">
                <a:latin typeface="Ubuntu" panose="020B0504030602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2B5AB6-C58E-B49D-F10D-717A6B816E53}"/>
                </a:ext>
              </a:extLst>
            </p:cNvPr>
            <p:cNvSpPr txBox="1"/>
            <p:nvPr/>
          </p:nvSpPr>
          <p:spPr>
            <a:xfrm>
              <a:off x="2355890" y="2016370"/>
              <a:ext cx="3223910" cy="4454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#include &lt;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stdio.h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&gt;</a:t>
              </a:r>
              <a:endParaRPr lang="en-US" sz="1600">
                <a:latin typeface="Calibri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struct Employee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{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      int </a:t>
              </a:r>
              <a:r>
                <a:rPr lang="en-US" sz="1600" dirty="0" err="1">
                  <a:solidFill>
                    <a:srgbClr val="00B050"/>
                  </a:solidFill>
                  <a:ea typeface="+mn-lt"/>
                  <a:cs typeface="+mn-lt"/>
                </a:rPr>
                <a:t>employee_id</a:t>
              </a:r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;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      char name[20];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      int salary;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};</a:t>
              </a:r>
              <a:endParaRPr lang="en-US" sz="1600"/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struct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Organisation</a:t>
              </a:r>
              <a:endParaRPr lang="en-US" sz="16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    char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organisation_name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[20];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    char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org_number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[20];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   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 struct Employee emp;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    </a:t>
              </a:r>
              <a:endParaRPr lang="en-US" sz="1600" dirty="0">
                <a:solidFill>
                  <a:srgbClr val="00B050"/>
                </a:solidFill>
                <a:latin typeface="Calibri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struct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Organisation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 org;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("%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ld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",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sizeof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(org));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37CDB-1B8F-B26B-5756-76819B6F27EC}"/>
              </a:ext>
            </a:extLst>
          </p:cNvPr>
          <p:cNvGrpSpPr/>
          <p:nvPr/>
        </p:nvGrpSpPr>
        <p:grpSpPr>
          <a:xfrm>
            <a:off x="7503925" y="1153746"/>
            <a:ext cx="4091530" cy="4959608"/>
            <a:chOff x="7503925" y="1153746"/>
            <a:chExt cx="4091530" cy="49596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4236F5-061E-8E7C-0260-5CEF6FF8CCDC}"/>
                </a:ext>
              </a:extLst>
            </p:cNvPr>
            <p:cNvSpPr txBox="1"/>
            <p:nvPr/>
          </p:nvSpPr>
          <p:spPr>
            <a:xfrm>
              <a:off x="7503925" y="1641232"/>
              <a:ext cx="4091530" cy="44721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#include &lt;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stdio.h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&gt;</a:t>
              </a:r>
              <a:endParaRPr lang="en-US">
                <a:latin typeface="Calibri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struct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Organisation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    char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organisation_name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[20];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    char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org_number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[20];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    </a:t>
              </a:r>
              <a:r>
                <a:rPr lang="en-US" dirty="0">
                  <a:solidFill>
                    <a:srgbClr val="00B050"/>
                  </a:solidFill>
                  <a:latin typeface="Calibri"/>
                </a:rPr>
                <a:t>struct Employee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{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        int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employee_id</a:t>
              </a:r>
              <a:r>
                <a:rPr lang="en-US" dirty="0">
                  <a:solidFill>
                    <a:srgbClr val="00B050"/>
                  </a:solidFill>
                  <a:latin typeface="Calibri"/>
                </a:rPr>
                <a:t>;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        char name[20];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        int salary;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 }emp;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struct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Organisation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 org;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("%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ld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",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sizeof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(org));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23DFF1-1F53-8A6E-B41D-17718BA21FA6}"/>
                </a:ext>
              </a:extLst>
            </p:cNvPr>
            <p:cNvSpPr txBox="1"/>
            <p:nvPr/>
          </p:nvSpPr>
          <p:spPr>
            <a:xfrm>
              <a:off x="8529139" y="1153746"/>
              <a:ext cx="1576202" cy="4930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800" dirty="0">
                  <a:solidFill>
                    <a:schemeClr val="tx1"/>
                  </a:solidFill>
                  <a:latin typeface="Calibri"/>
                </a:rPr>
                <a:t>Try  this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B0A2C241-B1B9-CADB-380A-8CF8ADBF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Pointers to Structures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CECB923-3A0E-B665-09E3-3D66E604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23963"/>
            <a:ext cx="11231562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AFE07C08-1D84-E789-9AB2-F57942DA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657" y="3354020"/>
            <a:ext cx="9124344" cy="220491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dirty="0">
                <a:solidFill>
                  <a:srgbClr val="FF0000"/>
                </a:solidFill>
                <a:latin typeface="Calibri"/>
              </a:rPr>
              <a:t>Define pointers to structures in very similar way as you define pointer to any other  variable.</a:t>
            </a:r>
            <a:endParaRPr lang="en-US"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struct Books   *</a:t>
            </a:r>
            <a:r>
              <a:rPr lang="en-IN" altLang="en-US" dirty="0" err="1">
                <a:solidFill>
                  <a:srgbClr val="0070C0"/>
                </a:solidFill>
                <a:latin typeface="Calibri"/>
              </a:rPr>
              <a:t>struct_pointer</a:t>
            </a:r>
            <a:r>
              <a:rPr lang="en-IN" altLang="en-US" dirty="0">
                <a:solidFill>
                  <a:srgbClr val="0070C0"/>
                </a:solidFill>
                <a:latin typeface="Calibri"/>
              </a:rPr>
              <a:t>;</a:t>
            </a:r>
          </a:p>
          <a:p>
            <a:pPr algn="just"/>
            <a:endParaRPr lang="en-IN" altLang="en-US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FF0000"/>
                </a:solidFill>
                <a:latin typeface="Calibri"/>
              </a:rPr>
              <a:t>Store the address of a structure variable in the above defined pointer Variable.</a:t>
            </a:r>
          </a:p>
          <a:p>
            <a:pPr algn="just"/>
            <a:endParaRPr lang="en-IN" alt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FF0000"/>
                </a:solidFill>
                <a:latin typeface="Calibri"/>
              </a:rPr>
              <a:t>To find the address of a structure variable, place the</a:t>
            </a:r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 &amp; </a:t>
            </a:r>
            <a:r>
              <a:rPr lang="en-IN" altLang="en-US" dirty="0">
                <a:solidFill>
                  <a:srgbClr val="FF0000"/>
                </a:solidFill>
                <a:latin typeface="Calibri"/>
              </a:rPr>
              <a:t>operator before the structure's name.</a:t>
            </a:r>
          </a:p>
          <a:p>
            <a:pPr algn="just"/>
            <a:endParaRPr lang="en-IN" alt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dirty="0" err="1">
                <a:solidFill>
                  <a:srgbClr val="0070C0"/>
                </a:solidFill>
                <a:latin typeface="Calibri"/>
              </a:rPr>
              <a:t>struct_pointer</a:t>
            </a:r>
            <a:r>
              <a:rPr lang="en-IN" altLang="en-US" dirty="0">
                <a:solidFill>
                  <a:srgbClr val="0070C0"/>
                </a:solidFill>
                <a:latin typeface="Calibri"/>
              </a:rPr>
              <a:t> = &amp;Book1;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1402C5D4-C455-0B9C-6E23-B319E6D8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01" y="944807"/>
            <a:ext cx="2304967" cy="18857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9pPr>
          </a:lstStyle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struct Books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     char title[50];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     char author[50];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     char subject[100];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      int </a:t>
            </a:r>
            <a:r>
              <a:rPr lang="en-IN" altLang="en-US" dirty="0" err="1">
                <a:solidFill>
                  <a:srgbClr val="FF0000"/>
                </a:solidFill>
                <a:latin typeface="Calibri"/>
              </a:rPr>
              <a:t>book_id</a:t>
            </a:r>
            <a:r>
              <a:rPr lang="en-IN" alt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}Book1;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4928D882-797B-82E9-872D-FB4DD58D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Pointers to Structure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99021-3387-BD06-CBAB-9E98D1BA5B62}"/>
              </a:ext>
            </a:extLst>
          </p:cNvPr>
          <p:cNvGrpSpPr/>
          <p:nvPr/>
        </p:nvGrpSpPr>
        <p:grpSpPr>
          <a:xfrm>
            <a:off x="562959" y="961292"/>
            <a:ext cx="9672440" cy="5530745"/>
            <a:chOff x="562959" y="961292"/>
            <a:chExt cx="9672440" cy="55307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3E0CB1-0F52-53AD-073F-5D3F4A2C4604}"/>
                </a:ext>
              </a:extLst>
            </p:cNvPr>
            <p:cNvSpPr txBox="1"/>
            <p:nvPr/>
          </p:nvSpPr>
          <p:spPr>
            <a:xfrm>
              <a:off x="562959" y="961292"/>
              <a:ext cx="9672440" cy="5530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#include&lt;stdio.h&gt;</a:t>
              </a:r>
              <a:endParaRPr lang="en-US"/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struct Point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x, y;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 struct Point p1 = {1, 2};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   // p2 is a pointer to structure p1</a:t>
              </a: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   struct Point *p2 = &amp;p1;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// Accessing structure members using structure pointer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 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("%d %d", p2-&gt;x, p2-&gt;y);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 return 0;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1A478B-5721-F9B7-1025-12CB4C3C4C4B}"/>
                </a:ext>
              </a:extLst>
            </p:cNvPr>
            <p:cNvSpPr txBox="1"/>
            <p:nvPr/>
          </p:nvSpPr>
          <p:spPr>
            <a:xfrm>
              <a:off x="8066706" y="5673969"/>
              <a:ext cx="1805232" cy="6647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Output: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</a:t>
              </a:r>
              <a:endParaRPr lang="en-US" dirty="0"/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</a:t>
              </a:r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    1  2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F372D4AE-1F93-5457-3ED0-C1086DE3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Bit-Fields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F31F339F-FB2C-6DA2-5838-97AD7AEE9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85" y="1050072"/>
            <a:ext cx="7357333" cy="25888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A bit-field is an integer variable that consists of a specified number of bits.</a:t>
            </a:r>
            <a:endParaRPr lang="en-US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If you declare several small bit-fields in succession, the compiler packs them into a single machine word.</a:t>
            </a:r>
          </a:p>
          <a:p>
            <a:pPr algn="just"/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Syn: </a:t>
            </a:r>
            <a:r>
              <a:rPr lang="en-IN" altLang="en-US" dirty="0">
                <a:solidFill>
                  <a:srgbClr val="0070C0"/>
                </a:solidFill>
                <a:latin typeface="Calibri"/>
              </a:rPr>
              <a:t>type [</a:t>
            </a:r>
            <a:r>
              <a:rPr lang="en-IN" altLang="en-US" dirty="0" err="1">
                <a:solidFill>
                  <a:srgbClr val="0070C0"/>
                </a:solidFill>
                <a:latin typeface="Calibri"/>
              </a:rPr>
              <a:t>member_name</a:t>
            </a:r>
            <a:r>
              <a:rPr lang="en-IN" altLang="en-US" dirty="0">
                <a:solidFill>
                  <a:srgbClr val="0070C0"/>
                </a:solidFill>
                <a:latin typeface="Calibri"/>
              </a:rPr>
              <a:t>] : width ;</a:t>
            </a:r>
          </a:p>
          <a:p>
            <a:pPr algn="just"/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type:</a:t>
            </a: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An integer type that determines how the bit-field's value is interpreted.</a:t>
            </a:r>
          </a:p>
          <a:p>
            <a:pPr algn="just"/>
            <a:r>
              <a:rPr lang="en-IN" altLang="en-US" b="1" dirty="0" err="1">
                <a:solidFill>
                  <a:srgbClr val="FF0000"/>
                </a:solidFill>
                <a:latin typeface="Calibri"/>
              </a:rPr>
              <a:t>member_name</a:t>
            </a:r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:</a:t>
            </a: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The name of the bit-field, which is optional.</a:t>
            </a:r>
          </a:p>
          <a:p>
            <a:pPr algn="just"/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Width:</a:t>
            </a: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The number of bits in the bit-field.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A6A22-4501-8FC0-79C9-864E82BAFAB8}"/>
              </a:ext>
            </a:extLst>
          </p:cNvPr>
          <p:cNvSpPr txBox="1"/>
          <p:nvPr/>
        </p:nvSpPr>
        <p:spPr>
          <a:xfrm>
            <a:off x="2717342" y="5015085"/>
            <a:ext cx="4290847" cy="6647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libri"/>
              </a:rPr>
              <a:t>Program 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991733-30D6-4C31-802A-EA3241D5E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EB4D3-5D01-4FE0-B8B3-9C7B539637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19797</TotalTime>
  <Application>Microsoft Office PowerPoint</Application>
  <PresentationFormat>Custom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cp:keywords/>
  <dc:description/>
  <cp:lastModifiedBy/>
  <cp:revision>692</cp:revision>
  <cp:lastPrinted>1601-01-01T00:00:00Z</cp:lastPrinted>
  <dcterms:created xsi:type="dcterms:W3CDTF">2020-07-17T15:31:28Z</dcterms:created>
  <dcterms:modified xsi:type="dcterms:W3CDTF">2022-09-04T10:33:00Z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</Properties>
</file>