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18"/>
  </p:notesMasterIdLst>
  <p:sldIdLst>
    <p:sldId id="256" r:id="rId5"/>
    <p:sldId id="257" r:id="rId6"/>
    <p:sldId id="258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63" r:id="rId17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0C984-5DB1-42A4-9579-6EB0140E2F16}" v="23" dt="2022-09-12T07:03:31.451"/>
    <p1510:client id="{7CDDFA8D-79D5-433E-9BD3-F6B8A2E71B11}" v="895" dt="2022-09-12T06:29:29.079"/>
    <p1510:client id="{9A55AC9A-2E3B-487D-8E9F-A8AC185ABE3A}" v="92" dt="2022-09-09T16:04:22.444"/>
    <p1510:client id="{9C1242A1-E68E-4087-8ADD-6FA6B95420B5}" v="14" dt="2022-09-13T04:05:41.094"/>
    <p1510:client id="{AFEA990A-37D2-4382-9E85-FEFF63734C80}" v="245" dt="2022-09-02T12:07:06.693"/>
    <p1510:client id="{E1370F69-D7C9-4BDC-BE20-83AED73BA947}" v="320" dt="2022-09-12T07:13:39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AFEA990A-37D2-4382-9E85-FEFF63734C80}"/>
    <pc:docChg chg="modSld">
      <pc:chgData name="Natarajan S" userId="S::natarajan.s@phytecembedded.in::59a67d74-5fe0-4788-b5dc-2892eb7f0011" providerId="AD" clId="Web-{AFEA990A-37D2-4382-9E85-FEFF63734C80}" dt="2022-09-02T12:07:06.693" v="232" actId="688"/>
      <pc:docMkLst>
        <pc:docMk/>
      </pc:docMkLst>
      <pc:sldChg chg="modSp">
        <pc:chgData name="Natarajan S" userId="S::natarajan.s@phytecembedded.in::59a67d74-5fe0-4788-b5dc-2892eb7f0011" providerId="AD" clId="Web-{AFEA990A-37D2-4382-9E85-FEFF63734C80}" dt="2022-09-02T11:51:59.551" v="2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AFEA990A-37D2-4382-9E85-FEFF63734C80}" dt="2022-09-02T11:51:59.551" v="2" actId="20577"/>
          <ac:spMkLst>
            <pc:docMk/>
            <pc:sldMk cId="0" sldId="256"/>
            <ac:spMk id="4097" creationId="{64651934-DA60-467E-35D4-57CB3C2D18AC}"/>
          </ac:spMkLst>
        </pc:spChg>
      </pc:sldChg>
      <pc:sldChg chg="delSp modSp">
        <pc:chgData name="Natarajan S" userId="S::natarajan.s@phytecembedded.in::59a67d74-5fe0-4788-b5dc-2892eb7f0011" providerId="AD" clId="Web-{AFEA990A-37D2-4382-9E85-FEFF63734C80}" dt="2022-09-02T11:52:44.520" v="12"/>
        <pc:sldMkLst>
          <pc:docMk/>
          <pc:sldMk cId="0" sldId="257"/>
        </pc:sldMkLst>
        <pc:spChg chg="del">
          <ac:chgData name="Natarajan S" userId="S::natarajan.s@phytecembedded.in::59a67d74-5fe0-4788-b5dc-2892eb7f0011" providerId="AD" clId="Web-{AFEA990A-37D2-4382-9E85-FEFF63734C80}" dt="2022-09-02T11:52:44.520" v="12"/>
          <ac:spMkLst>
            <pc:docMk/>
            <pc:sldMk cId="0" sldId="257"/>
            <ac:spMk id="5122" creationId="{88C87C95-4F60-C7F8-0978-9D29ED237315}"/>
          </ac:spMkLst>
        </pc:spChg>
        <pc:spChg chg="mod">
          <ac:chgData name="Natarajan S" userId="S::natarajan.s@phytecembedded.in::59a67d74-5fe0-4788-b5dc-2892eb7f0011" providerId="AD" clId="Web-{AFEA990A-37D2-4382-9E85-FEFF63734C80}" dt="2022-09-02T11:52:36.052" v="11" actId="20577"/>
          <ac:spMkLst>
            <pc:docMk/>
            <pc:sldMk cId="0" sldId="257"/>
            <ac:spMk id="5123" creationId="{127B7C06-70F4-77EC-E295-626B7F2A7870}"/>
          </ac:spMkLst>
        </pc:spChg>
      </pc:sldChg>
      <pc:sldChg chg="delSp modSp">
        <pc:chgData name="Natarajan S" userId="S::natarajan.s@phytecembedded.in::59a67d74-5fe0-4788-b5dc-2892eb7f0011" providerId="AD" clId="Web-{AFEA990A-37D2-4382-9E85-FEFF63734C80}" dt="2022-09-02T12:01:33.390" v="164" actId="1076"/>
        <pc:sldMkLst>
          <pc:docMk/>
          <pc:sldMk cId="0" sldId="258"/>
        </pc:sldMkLst>
        <pc:spChg chg="del">
          <ac:chgData name="Natarajan S" userId="S::natarajan.s@phytecembedded.in::59a67d74-5fe0-4788-b5dc-2892eb7f0011" providerId="AD" clId="Web-{AFEA990A-37D2-4382-9E85-FEFF63734C80}" dt="2022-09-02T11:52:55.677" v="14"/>
          <ac:spMkLst>
            <pc:docMk/>
            <pc:sldMk cId="0" sldId="258"/>
            <ac:spMk id="6146" creationId="{11BEF04B-9931-30D4-3CC4-095994ECB0FC}"/>
          </ac:spMkLst>
        </pc:spChg>
        <pc:spChg chg="mod">
          <ac:chgData name="Natarajan S" userId="S::natarajan.s@phytecembedded.in::59a67d74-5fe0-4788-b5dc-2892eb7f0011" providerId="AD" clId="Web-{AFEA990A-37D2-4382-9E85-FEFF63734C80}" dt="2022-09-02T12:01:33.390" v="164" actId="1076"/>
          <ac:spMkLst>
            <pc:docMk/>
            <pc:sldMk cId="0" sldId="258"/>
            <ac:spMk id="6148" creationId="{A806B391-22C1-253B-3074-78441BAE22BA}"/>
          </ac:spMkLst>
        </pc:spChg>
      </pc:sldChg>
      <pc:sldChg chg="delSp modSp">
        <pc:chgData name="Natarajan S" userId="S::natarajan.s@phytecembedded.in::59a67d74-5fe0-4788-b5dc-2892eb7f0011" providerId="AD" clId="Web-{AFEA990A-37D2-4382-9E85-FEFF63734C80}" dt="2022-09-02T12:01:23.327" v="162" actId="1076"/>
        <pc:sldMkLst>
          <pc:docMk/>
          <pc:sldMk cId="0" sldId="259"/>
        </pc:sldMkLst>
        <pc:spChg chg="del">
          <ac:chgData name="Natarajan S" userId="S::natarajan.s@phytecembedded.in::59a67d74-5fe0-4788-b5dc-2892eb7f0011" providerId="AD" clId="Web-{AFEA990A-37D2-4382-9E85-FEFF63734C80}" dt="2022-09-02T11:55:23.258" v="68"/>
          <ac:spMkLst>
            <pc:docMk/>
            <pc:sldMk cId="0" sldId="259"/>
            <ac:spMk id="7170" creationId="{1E91B57B-A029-D692-E640-B834BF7637BF}"/>
          </ac:spMkLst>
        </pc:spChg>
        <pc:spChg chg="mod">
          <ac:chgData name="Natarajan S" userId="S::natarajan.s@phytecembedded.in::59a67d74-5fe0-4788-b5dc-2892eb7f0011" providerId="AD" clId="Web-{AFEA990A-37D2-4382-9E85-FEFF63734C80}" dt="2022-09-02T12:01:23.327" v="162" actId="1076"/>
          <ac:spMkLst>
            <pc:docMk/>
            <pc:sldMk cId="0" sldId="259"/>
            <ac:spMk id="7172" creationId="{7B625710-5AA9-453D-EDC7-99F608819831}"/>
          </ac:spMkLst>
        </pc:spChg>
      </pc:sldChg>
      <pc:sldChg chg="delSp modSp">
        <pc:chgData name="Natarajan S" userId="S::natarajan.s@phytecembedded.in::59a67d74-5fe0-4788-b5dc-2892eb7f0011" providerId="AD" clId="Web-{AFEA990A-37D2-4382-9E85-FEFF63734C80}" dt="2022-09-02T12:01:08.921" v="159" actId="1076"/>
        <pc:sldMkLst>
          <pc:docMk/>
          <pc:sldMk cId="0" sldId="260"/>
        </pc:sldMkLst>
        <pc:spChg chg="del">
          <ac:chgData name="Natarajan S" userId="S::natarajan.s@phytecembedded.in::59a67d74-5fe0-4788-b5dc-2892eb7f0011" providerId="AD" clId="Web-{AFEA990A-37D2-4382-9E85-FEFF63734C80}" dt="2022-09-02T11:58:49.106" v="126"/>
          <ac:spMkLst>
            <pc:docMk/>
            <pc:sldMk cId="0" sldId="260"/>
            <ac:spMk id="8194" creationId="{7B3D6EDB-27B3-9202-B9DE-89CE31A15ADF}"/>
          </ac:spMkLst>
        </pc:spChg>
        <pc:spChg chg="mod">
          <ac:chgData name="Natarajan S" userId="S::natarajan.s@phytecembedded.in::59a67d74-5fe0-4788-b5dc-2892eb7f0011" providerId="AD" clId="Web-{AFEA990A-37D2-4382-9E85-FEFF63734C80}" dt="2022-09-02T12:01:08.921" v="159" actId="1076"/>
          <ac:spMkLst>
            <pc:docMk/>
            <pc:sldMk cId="0" sldId="260"/>
            <ac:spMk id="8195" creationId="{27324B52-7667-4752-76C1-025A9BE19AD3}"/>
          </ac:spMkLst>
        </pc:spChg>
        <pc:spChg chg="mod">
          <ac:chgData name="Natarajan S" userId="S::natarajan.s@phytecembedded.in::59a67d74-5fe0-4788-b5dc-2892eb7f0011" providerId="AD" clId="Web-{AFEA990A-37D2-4382-9E85-FEFF63734C80}" dt="2022-09-02T11:58:44.199" v="124" actId="1076"/>
          <ac:spMkLst>
            <pc:docMk/>
            <pc:sldMk cId="0" sldId="260"/>
            <ac:spMk id="8196" creationId="{5F6108A7-8BCA-3282-5BE6-7B6EDBFF3276}"/>
          </ac:spMkLst>
        </pc:spChg>
      </pc:sldChg>
      <pc:sldChg chg="delSp modSp">
        <pc:chgData name="Natarajan S" userId="S::natarajan.s@phytecembedded.in::59a67d74-5fe0-4788-b5dc-2892eb7f0011" providerId="AD" clId="Web-{AFEA990A-37D2-4382-9E85-FEFF63734C80}" dt="2022-09-02T12:04:44.409" v="196" actId="688"/>
        <pc:sldMkLst>
          <pc:docMk/>
          <pc:sldMk cId="0" sldId="261"/>
        </pc:sldMkLst>
        <pc:spChg chg="del">
          <ac:chgData name="Natarajan S" userId="S::natarajan.s@phytecembedded.in::59a67d74-5fe0-4788-b5dc-2892eb7f0011" providerId="AD" clId="Web-{AFEA990A-37D2-4382-9E85-FEFF63734C80}" dt="2022-09-02T12:01:48.484" v="166"/>
          <ac:spMkLst>
            <pc:docMk/>
            <pc:sldMk cId="0" sldId="261"/>
            <ac:spMk id="9218" creationId="{1C704A67-6DAF-8A83-B96B-FCAE359A74EC}"/>
          </ac:spMkLst>
        </pc:spChg>
        <pc:spChg chg="mod">
          <ac:chgData name="Natarajan S" userId="S::natarajan.s@phytecembedded.in::59a67d74-5fe0-4788-b5dc-2892eb7f0011" providerId="AD" clId="Web-{AFEA990A-37D2-4382-9E85-FEFF63734C80}" dt="2022-09-02T12:04:44.409" v="196" actId="688"/>
          <ac:spMkLst>
            <pc:docMk/>
            <pc:sldMk cId="0" sldId="261"/>
            <ac:spMk id="9220" creationId="{D75B8007-BC1A-4025-DDE3-E1BE1696CE84}"/>
          </ac:spMkLst>
        </pc:spChg>
      </pc:sldChg>
      <pc:sldChg chg="delSp modSp">
        <pc:chgData name="Natarajan S" userId="S::natarajan.s@phytecembedded.in::59a67d74-5fe0-4788-b5dc-2892eb7f0011" providerId="AD" clId="Web-{AFEA990A-37D2-4382-9E85-FEFF63734C80}" dt="2022-09-02T12:07:06.693" v="232" actId="688"/>
        <pc:sldMkLst>
          <pc:docMk/>
          <pc:sldMk cId="0" sldId="262"/>
        </pc:sldMkLst>
        <pc:spChg chg="del">
          <ac:chgData name="Natarajan S" userId="S::natarajan.s@phytecembedded.in::59a67d74-5fe0-4788-b5dc-2892eb7f0011" providerId="AD" clId="Web-{AFEA990A-37D2-4382-9E85-FEFF63734C80}" dt="2022-09-02T12:05:01.753" v="198"/>
          <ac:spMkLst>
            <pc:docMk/>
            <pc:sldMk cId="0" sldId="262"/>
            <ac:spMk id="10242" creationId="{6075C01E-1621-090C-C7A3-C5787EB876EC}"/>
          </ac:spMkLst>
        </pc:spChg>
        <pc:spChg chg="mod">
          <ac:chgData name="Natarajan S" userId="S::natarajan.s@phytecembedded.in::59a67d74-5fe0-4788-b5dc-2892eb7f0011" providerId="AD" clId="Web-{AFEA990A-37D2-4382-9E85-FEFF63734C80}" dt="2022-09-02T12:07:06.693" v="232" actId="688"/>
          <ac:spMkLst>
            <pc:docMk/>
            <pc:sldMk cId="0" sldId="262"/>
            <ac:spMk id="10244" creationId="{7CFD7B66-76A1-AE4D-17FF-E13DFF0A5B68}"/>
          </ac:spMkLst>
        </pc:spChg>
      </pc:sldChg>
    </pc:docChg>
  </pc:docChgLst>
  <pc:docChgLst>
    <pc:chgData name="Natarajan S" userId="S::natarajan.s@phytecembedded.in::59a67d74-5fe0-4788-b5dc-2892eb7f0011" providerId="AD" clId="Web-{7CDDFA8D-79D5-433E-9BD3-F6B8A2E71B11}"/>
    <pc:docChg chg="addSld delSld modSld">
      <pc:chgData name="Natarajan S" userId="S::natarajan.s@phytecembedded.in::59a67d74-5fe0-4788-b5dc-2892eb7f0011" providerId="AD" clId="Web-{7CDDFA8D-79D5-433E-9BD3-F6B8A2E71B11}" dt="2022-09-12T06:29:29.079" v="597" actId="1076"/>
      <pc:docMkLst>
        <pc:docMk/>
      </pc:docMkLst>
      <pc:sldChg chg="modSp">
        <pc:chgData name="Natarajan S" userId="S::natarajan.s@phytecembedded.in::59a67d74-5fe0-4788-b5dc-2892eb7f0011" providerId="AD" clId="Web-{7CDDFA8D-79D5-433E-9BD3-F6B8A2E71B11}" dt="2022-09-12T03:36:58.329" v="6" actId="20577"/>
        <pc:sldMkLst>
          <pc:docMk/>
          <pc:sldMk cId="0" sldId="258"/>
        </pc:sldMkLst>
        <pc:spChg chg="mod">
          <ac:chgData name="Natarajan S" userId="S::natarajan.s@phytecembedded.in::59a67d74-5fe0-4788-b5dc-2892eb7f0011" providerId="AD" clId="Web-{7CDDFA8D-79D5-433E-9BD3-F6B8A2E71B11}" dt="2022-09-12T03:36:58.329" v="6" actId="20577"/>
          <ac:spMkLst>
            <pc:docMk/>
            <pc:sldMk cId="0" sldId="258"/>
            <ac:spMk id="2" creationId="{982F4DEB-8EFF-9C98-50DA-5773011A0191}"/>
          </ac:spMkLst>
        </pc:spChg>
      </pc:sldChg>
      <pc:sldChg chg="addSp delSp modSp">
        <pc:chgData name="Natarajan S" userId="S::natarajan.s@phytecembedded.in::59a67d74-5fe0-4788-b5dc-2892eb7f0011" providerId="AD" clId="Web-{7CDDFA8D-79D5-433E-9BD3-F6B8A2E71B11}" dt="2022-09-12T04:37:23.929" v="143" actId="1076"/>
        <pc:sldMkLst>
          <pc:docMk/>
          <pc:sldMk cId="0" sldId="261"/>
        </pc:sldMkLst>
        <pc:spChg chg="mod">
          <ac:chgData name="Natarajan S" userId="S::natarajan.s@phytecembedded.in::59a67d74-5fe0-4788-b5dc-2892eb7f0011" providerId="AD" clId="Web-{7CDDFA8D-79D5-433E-9BD3-F6B8A2E71B11}" dt="2022-09-12T04:13:45.158" v="29" actId="20577"/>
          <ac:spMkLst>
            <pc:docMk/>
            <pc:sldMk cId="0" sldId="261"/>
            <ac:spMk id="2" creationId="{0AD9E6B3-6F91-9418-09DD-A083E829190E}"/>
          </ac:spMkLst>
        </pc:spChg>
        <pc:spChg chg="del">
          <ac:chgData name="Natarajan S" userId="S::natarajan.s@phytecembedded.in::59a67d74-5fe0-4788-b5dc-2892eb7f0011" providerId="AD" clId="Web-{7CDDFA8D-79D5-433E-9BD3-F6B8A2E71B11}" dt="2022-09-12T04:12:21.906" v="20"/>
          <ac:spMkLst>
            <pc:docMk/>
            <pc:sldMk cId="0" sldId="261"/>
            <ac:spMk id="3" creationId="{77C33B7B-C538-27AC-BA8C-E184367DF5FD}"/>
          </ac:spMkLst>
        </pc:spChg>
        <pc:spChg chg="add del mod">
          <ac:chgData name="Natarajan S" userId="S::natarajan.s@phytecembedded.in::59a67d74-5fe0-4788-b5dc-2892eb7f0011" providerId="AD" clId="Web-{7CDDFA8D-79D5-433E-9BD3-F6B8A2E71B11}" dt="2022-09-12T04:15:30.362" v="84"/>
          <ac:spMkLst>
            <pc:docMk/>
            <pc:sldMk cId="0" sldId="261"/>
            <ac:spMk id="6" creationId="{F07C78DC-67CA-DCB7-7CFA-633DF4076725}"/>
          </ac:spMkLst>
        </pc:spChg>
        <pc:spChg chg="add del mod">
          <ac:chgData name="Natarajan S" userId="S::natarajan.s@phytecembedded.in::59a67d74-5fe0-4788-b5dc-2892eb7f0011" providerId="AD" clId="Web-{7CDDFA8D-79D5-433E-9BD3-F6B8A2E71B11}" dt="2022-09-12T04:28:13.327" v="140"/>
          <ac:spMkLst>
            <pc:docMk/>
            <pc:sldMk cId="0" sldId="261"/>
            <ac:spMk id="7" creationId="{60792DC3-5FCB-390E-4808-78E85DA18317}"/>
          </ac:spMkLst>
        </pc:spChg>
        <pc:picChg chg="add del mod">
          <ac:chgData name="Natarajan S" userId="S::natarajan.s@phytecembedded.in::59a67d74-5fe0-4788-b5dc-2892eb7f0011" providerId="AD" clId="Web-{7CDDFA8D-79D5-433E-9BD3-F6B8A2E71B11}" dt="2022-09-12T04:26:29.653" v="112"/>
          <ac:picMkLst>
            <pc:docMk/>
            <pc:sldMk cId="0" sldId="261"/>
            <ac:picMk id="4" creationId="{BE4279AC-6EE9-2540-B718-BC9A98D84C8B}"/>
          </ac:picMkLst>
        </pc:picChg>
        <pc:picChg chg="add del mod">
          <ac:chgData name="Natarajan S" userId="S::natarajan.s@phytecembedded.in::59a67d74-5fe0-4788-b5dc-2892eb7f0011" providerId="AD" clId="Web-{7CDDFA8D-79D5-433E-9BD3-F6B8A2E71B11}" dt="2022-09-12T04:26:38.341" v="115"/>
          <ac:picMkLst>
            <pc:docMk/>
            <pc:sldMk cId="0" sldId="261"/>
            <ac:picMk id="5" creationId="{9EBACCD7-C545-3511-5CF4-7E59D38EFDB3}"/>
          </ac:picMkLst>
        </pc:picChg>
        <pc:picChg chg="add mod">
          <ac:chgData name="Natarajan S" userId="S::natarajan.s@phytecembedded.in::59a67d74-5fe0-4788-b5dc-2892eb7f0011" providerId="AD" clId="Web-{7CDDFA8D-79D5-433E-9BD3-F6B8A2E71B11}" dt="2022-09-12T04:37:23.929" v="143" actId="1076"/>
          <ac:picMkLst>
            <pc:docMk/>
            <pc:sldMk cId="0" sldId="261"/>
            <ac:picMk id="8" creationId="{ED0899FA-9D09-6898-1B60-09824AB5A83C}"/>
          </ac:picMkLst>
        </pc:picChg>
      </pc:sldChg>
      <pc:sldChg chg="addSp delSp modSp">
        <pc:chgData name="Natarajan S" userId="S::natarajan.s@phytecembedded.in::59a67d74-5fe0-4788-b5dc-2892eb7f0011" providerId="AD" clId="Web-{7CDDFA8D-79D5-433E-9BD3-F6B8A2E71B11}" dt="2022-09-12T04:27:49.030" v="136"/>
        <pc:sldMkLst>
          <pc:docMk/>
          <pc:sldMk cId="0" sldId="262"/>
        </pc:sldMkLst>
        <pc:spChg chg="add del mod">
          <ac:chgData name="Natarajan S" userId="S::natarajan.s@phytecembedded.in::59a67d74-5fe0-4788-b5dc-2892eb7f0011" providerId="AD" clId="Web-{7CDDFA8D-79D5-433E-9BD3-F6B8A2E71B11}" dt="2022-09-12T04:27:49.030" v="136"/>
          <ac:spMkLst>
            <pc:docMk/>
            <pc:sldMk cId="0" sldId="262"/>
            <ac:spMk id="5" creationId="{B5687BBF-A584-C4DE-A3CB-F28B1585729E}"/>
          </ac:spMkLst>
        </pc:spChg>
        <pc:spChg chg="add del mod">
          <ac:chgData name="Natarajan S" userId="S::natarajan.s@phytecembedded.in::59a67d74-5fe0-4788-b5dc-2892eb7f0011" providerId="AD" clId="Web-{7CDDFA8D-79D5-433E-9BD3-F6B8A2E71B11}" dt="2022-09-12T04:26:25.325" v="111"/>
          <ac:spMkLst>
            <pc:docMk/>
            <pc:sldMk cId="0" sldId="262"/>
            <ac:spMk id="6" creationId="{14C16A2B-8E70-153A-D706-A7168C11B398}"/>
          </ac:spMkLst>
        </pc:spChg>
        <pc:spChg chg="mod">
          <ac:chgData name="Natarajan S" userId="S::natarajan.s@phytecembedded.in::59a67d74-5fe0-4788-b5dc-2892eb7f0011" providerId="AD" clId="Web-{7CDDFA8D-79D5-433E-9BD3-F6B8A2E71B11}" dt="2022-09-12T04:24:31.027" v="105" actId="20577"/>
          <ac:spMkLst>
            <pc:docMk/>
            <pc:sldMk cId="0" sldId="262"/>
            <ac:spMk id="10243" creationId="{1CD592A2-1934-4CBF-C2F9-FFC7BFCB9A24}"/>
          </ac:spMkLst>
        </pc:spChg>
        <pc:picChg chg="add del mod">
          <ac:chgData name="Natarajan S" userId="S::natarajan.s@phytecembedded.in::59a67d74-5fe0-4788-b5dc-2892eb7f0011" providerId="AD" clId="Web-{7CDDFA8D-79D5-433E-9BD3-F6B8A2E71B11}" dt="2022-09-12T04:09:58.764" v="13"/>
          <ac:picMkLst>
            <pc:docMk/>
            <pc:sldMk cId="0" sldId="262"/>
            <ac:picMk id="2" creationId="{166F775C-F1DF-B41A-88ED-605B3C0F344E}"/>
          </ac:picMkLst>
        </pc:picChg>
        <pc:picChg chg="add del mod">
          <ac:chgData name="Natarajan S" userId="S::natarajan.s@phytecembedded.in::59a67d74-5fe0-4788-b5dc-2892eb7f0011" providerId="AD" clId="Web-{7CDDFA8D-79D5-433E-9BD3-F6B8A2E71B11}" dt="2022-09-12T04:13:50.064" v="30"/>
          <ac:picMkLst>
            <pc:docMk/>
            <pc:sldMk cId="0" sldId="262"/>
            <ac:picMk id="3" creationId="{F27156B3-8245-5526-7850-95114C901153}"/>
          </ac:picMkLst>
        </pc:picChg>
        <pc:picChg chg="add del mod">
          <ac:chgData name="Natarajan S" userId="S::natarajan.s@phytecembedded.in::59a67d74-5fe0-4788-b5dc-2892eb7f0011" providerId="AD" clId="Web-{7CDDFA8D-79D5-433E-9BD3-F6B8A2E71B11}" dt="2022-09-12T04:13:58.564" v="33"/>
          <ac:picMkLst>
            <pc:docMk/>
            <pc:sldMk cId="0" sldId="262"/>
            <ac:picMk id="4" creationId="{BC1A2586-BD94-7802-3892-928655F3B3CE}"/>
          </ac:picMkLst>
        </pc:picChg>
        <pc:picChg chg="add mod">
          <ac:chgData name="Natarajan S" userId="S::natarajan.s@phytecembedded.in::59a67d74-5fe0-4788-b5dc-2892eb7f0011" providerId="AD" clId="Web-{7CDDFA8D-79D5-433E-9BD3-F6B8A2E71B11}" dt="2022-09-12T04:27:37.264" v="133" actId="1076"/>
          <ac:picMkLst>
            <pc:docMk/>
            <pc:sldMk cId="0" sldId="262"/>
            <ac:picMk id="7" creationId="{6F9DBDFE-15B9-266F-E896-E151BB6ECD7E}"/>
          </ac:picMkLst>
        </pc:picChg>
        <pc:picChg chg="add mod">
          <ac:chgData name="Natarajan S" userId="S::natarajan.s@phytecembedded.in::59a67d74-5fe0-4788-b5dc-2892eb7f0011" providerId="AD" clId="Web-{7CDDFA8D-79D5-433E-9BD3-F6B8A2E71B11}" dt="2022-09-12T04:27:39.201" v="134" actId="1076"/>
          <ac:picMkLst>
            <pc:docMk/>
            <pc:sldMk cId="0" sldId="262"/>
            <ac:picMk id="8" creationId="{823C813E-2CB4-4668-EC2C-26D7EBDA8304}"/>
          </ac:picMkLst>
        </pc:picChg>
      </pc:sldChg>
      <pc:sldChg chg="addSp delSp modSp new">
        <pc:chgData name="Natarajan S" userId="S::natarajan.s@phytecembedded.in::59a67d74-5fe0-4788-b5dc-2892eb7f0011" providerId="AD" clId="Web-{7CDDFA8D-79D5-433E-9BD3-F6B8A2E71B11}" dt="2022-09-12T04:51:21.582" v="266" actId="14100"/>
        <pc:sldMkLst>
          <pc:docMk/>
          <pc:sldMk cId="1661707957" sldId="264"/>
        </pc:sldMkLst>
        <pc:spChg chg="add del mod">
          <ac:chgData name="Natarajan S" userId="S::natarajan.s@phytecembedded.in::59a67d74-5fe0-4788-b5dc-2892eb7f0011" providerId="AD" clId="Web-{7CDDFA8D-79D5-433E-9BD3-F6B8A2E71B11}" dt="2022-09-12T04:38:05.586" v="144"/>
          <ac:spMkLst>
            <pc:docMk/>
            <pc:sldMk cId="1661707957" sldId="264"/>
            <ac:spMk id="2" creationId="{C49571F1-43DD-B06E-CA12-C92432CBB9F3}"/>
          </ac:spMkLst>
        </pc:spChg>
        <pc:spChg chg="add mod">
          <ac:chgData name="Natarajan S" userId="S::natarajan.s@phytecembedded.in::59a67d74-5fe0-4788-b5dc-2892eb7f0011" providerId="AD" clId="Web-{7CDDFA8D-79D5-433E-9BD3-F6B8A2E71B11}" dt="2022-09-12T04:51:21.582" v="266" actId="14100"/>
          <ac:spMkLst>
            <pc:docMk/>
            <pc:sldMk cId="1661707957" sldId="264"/>
            <ac:spMk id="4" creationId="{EA226A12-28DD-EFBB-04A7-440D994B1BCA}"/>
          </ac:spMkLst>
        </pc:spChg>
        <pc:spChg chg="add">
          <ac:chgData name="Natarajan S" userId="S::natarajan.s@phytecembedded.in::59a67d74-5fe0-4788-b5dc-2892eb7f0011" providerId="AD" clId="Web-{7CDDFA8D-79D5-433E-9BD3-F6B8A2E71B11}" dt="2022-09-12T04:43:23.106" v="219"/>
          <ac:spMkLst>
            <pc:docMk/>
            <pc:sldMk cId="1661707957" sldId="264"/>
            <ac:spMk id="6" creationId="{94A23928-0F9B-4BDE-E001-38CC0B3CE771}"/>
          </ac:spMkLst>
        </pc:spChg>
        <pc:spChg chg="add mod">
          <ac:chgData name="Natarajan S" userId="S::natarajan.s@phytecembedded.in::59a67d74-5fe0-4788-b5dc-2892eb7f0011" providerId="AD" clId="Web-{7CDDFA8D-79D5-433E-9BD3-F6B8A2E71B11}" dt="2022-09-12T04:45:48.343" v="236" actId="1076"/>
          <ac:spMkLst>
            <pc:docMk/>
            <pc:sldMk cId="1661707957" sldId="264"/>
            <ac:spMk id="7" creationId="{0E90A3EA-6FAE-4ECA-86C4-47619EFA0C04}"/>
          </ac:spMkLst>
        </pc:spChg>
        <pc:spChg chg="add mod">
          <ac:chgData name="Natarajan S" userId="S::natarajan.s@phytecembedded.in::59a67d74-5fe0-4788-b5dc-2892eb7f0011" providerId="AD" clId="Web-{7CDDFA8D-79D5-433E-9BD3-F6B8A2E71B11}" dt="2022-09-12T04:50:43.863" v="253" actId="20577"/>
          <ac:spMkLst>
            <pc:docMk/>
            <pc:sldMk cId="1661707957" sldId="264"/>
            <ac:spMk id="8" creationId="{AD4CBE77-4CEB-C313-CAC2-FC57408A7245}"/>
          </ac:spMkLst>
        </pc:spChg>
      </pc:sldChg>
      <pc:sldChg chg="addSp delSp modSp new">
        <pc:chgData name="Natarajan S" userId="S::natarajan.s@phytecembedded.in::59a67d74-5fe0-4788-b5dc-2892eb7f0011" providerId="AD" clId="Web-{7CDDFA8D-79D5-433E-9BD3-F6B8A2E71B11}" dt="2022-09-12T05:30:04.788" v="528" actId="1076"/>
        <pc:sldMkLst>
          <pc:docMk/>
          <pc:sldMk cId="3680363637" sldId="265"/>
        </pc:sldMkLst>
        <pc:spChg chg="add mod">
          <ac:chgData name="Natarajan S" userId="S::natarajan.s@phytecembedded.in::59a67d74-5fe0-4788-b5dc-2892eb7f0011" providerId="AD" clId="Web-{7CDDFA8D-79D5-433E-9BD3-F6B8A2E71B11}" dt="2022-09-12T05:28:55.662" v="523" actId="1076"/>
          <ac:spMkLst>
            <pc:docMk/>
            <pc:sldMk cId="3680363637" sldId="265"/>
            <ac:spMk id="2" creationId="{55A8D0A4-0C22-A660-4048-D4F123177769}"/>
          </ac:spMkLst>
        </pc:spChg>
        <pc:spChg chg="add del mod">
          <ac:chgData name="Natarajan S" userId="S::natarajan.s@phytecembedded.in::59a67d74-5fe0-4788-b5dc-2892eb7f0011" providerId="AD" clId="Web-{7CDDFA8D-79D5-433E-9BD3-F6B8A2E71B11}" dt="2022-09-12T04:42:34.293" v="208"/>
          <ac:spMkLst>
            <pc:docMk/>
            <pc:sldMk cId="3680363637" sldId="265"/>
            <ac:spMk id="4" creationId="{CE2A4A6E-E896-990F-C812-3A21C8D089E4}"/>
          </ac:spMkLst>
        </pc:spChg>
        <pc:spChg chg="add mod">
          <ac:chgData name="Natarajan S" userId="S::natarajan.s@phytecembedded.in::59a67d74-5fe0-4788-b5dc-2892eb7f0011" providerId="AD" clId="Web-{7CDDFA8D-79D5-433E-9BD3-F6B8A2E71B11}" dt="2022-09-12T05:27:40.067" v="490" actId="1076"/>
          <ac:spMkLst>
            <pc:docMk/>
            <pc:sldMk cId="3680363637" sldId="265"/>
            <ac:spMk id="5" creationId="{52A6495A-59EA-3D8F-29DB-9CB773996724}"/>
          </ac:spMkLst>
        </pc:spChg>
        <pc:spChg chg="add mod">
          <ac:chgData name="Natarajan S" userId="S::natarajan.s@phytecembedded.in::59a67d74-5fe0-4788-b5dc-2892eb7f0011" providerId="AD" clId="Web-{7CDDFA8D-79D5-433E-9BD3-F6B8A2E71B11}" dt="2022-09-12T04:42:51.762" v="211" actId="14100"/>
          <ac:spMkLst>
            <pc:docMk/>
            <pc:sldMk cId="3680363637" sldId="265"/>
            <ac:spMk id="7" creationId="{07026DA3-482E-367A-D5FF-B880D351B758}"/>
          </ac:spMkLst>
        </pc:spChg>
        <pc:spChg chg="add">
          <ac:chgData name="Natarajan S" userId="S::natarajan.s@phytecembedded.in::59a67d74-5fe0-4788-b5dc-2892eb7f0011" providerId="AD" clId="Web-{7CDDFA8D-79D5-433E-9BD3-F6B8A2E71B11}" dt="2022-09-12T04:42:45.496" v="210"/>
          <ac:spMkLst>
            <pc:docMk/>
            <pc:sldMk cId="3680363637" sldId="265"/>
            <ac:spMk id="9" creationId="{127040E4-E976-2993-4D3D-DA0A2197A352}"/>
          </ac:spMkLst>
        </pc:spChg>
        <pc:spChg chg="add mod">
          <ac:chgData name="Natarajan S" userId="S::natarajan.s@phytecembedded.in::59a67d74-5fe0-4788-b5dc-2892eb7f0011" providerId="AD" clId="Web-{7CDDFA8D-79D5-433E-9BD3-F6B8A2E71B11}" dt="2022-09-12T05:29:16.006" v="526" actId="1076"/>
          <ac:spMkLst>
            <pc:docMk/>
            <pc:sldMk cId="3680363637" sldId="265"/>
            <ac:spMk id="10" creationId="{ED3C9C2A-02BA-A6CE-A9A6-41CC5D3B1769}"/>
          </ac:spMkLst>
        </pc:spChg>
        <pc:picChg chg="add mod">
          <ac:chgData name="Natarajan S" userId="S::natarajan.s@phytecembedded.in::59a67d74-5fe0-4788-b5dc-2892eb7f0011" providerId="AD" clId="Web-{7CDDFA8D-79D5-433E-9BD3-F6B8A2E71B11}" dt="2022-09-12T05:30:04.788" v="528" actId="1076"/>
          <ac:picMkLst>
            <pc:docMk/>
            <pc:sldMk cId="3680363637" sldId="265"/>
            <ac:picMk id="11" creationId="{4CF768CE-B10E-A50D-C672-A0645BF527C2}"/>
          </ac:picMkLst>
        </pc:picChg>
      </pc:sldChg>
      <pc:sldChg chg="addSp delSp modSp add replId">
        <pc:chgData name="Natarajan S" userId="S::natarajan.s@phytecembedded.in::59a67d74-5fe0-4788-b5dc-2892eb7f0011" providerId="AD" clId="Web-{7CDDFA8D-79D5-433E-9BD3-F6B8A2E71B11}" dt="2022-09-12T04:59:20.323" v="303" actId="1076"/>
        <pc:sldMkLst>
          <pc:docMk/>
          <pc:sldMk cId="1349434617" sldId="266"/>
        </pc:sldMkLst>
        <pc:spChg chg="add del mod">
          <ac:chgData name="Natarajan S" userId="S::natarajan.s@phytecembedded.in::59a67d74-5fe0-4788-b5dc-2892eb7f0011" providerId="AD" clId="Web-{7CDDFA8D-79D5-433E-9BD3-F6B8A2E71B11}" dt="2022-09-12T04:59:20.323" v="303" actId="1076"/>
          <ac:spMkLst>
            <pc:docMk/>
            <pc:sldMk cId="1349434617" sldId="266"/>
            <ac:spMk id="2" creationId="{C8196412-2D9B-4FE2-F9EE-573DB084F794}"/>
          </ac:spMkLst>
        </pc:spChg>
        <pc:spChg chg="mod">
          <ac:chgData name="Natarajan S" userId="S::natarajan.s@phytecembedded.in::59a67d74-5fe0-4788-b5dc-2892eb7f0011" providerId="AD" clId="Web-{7CDDFA8D-79D5-433E-9BD3-F6B8A2E71B11}" dt="2022-09-12T04:50:51.800" v="254" actId="14100"/>
          <ac:spMkLst>
            <pc:docMk/>
            <pc:sldMk cId="1349434617" sldId="266"/>
            <ac:spMk id="4" creationId="{EA226A12-28DD-EFBB-04A7-440D994B1BCA}"/>
          </ac:spMkLst>
        </pc:spChg>
        <pc:picChg chg="add del mod">
          <ac:chgData name="Natarajan S" userId="S::natarajan.s@phytecembedded.in::59a67d74-5fe0-4788-b5dc-2892eb7f0011" providerId="AD" clId="Web-{7CDDFA8D-79D5-433E-9BD3-F6B8A2E71B11}" dt="2022-09-12T04:56:52.118" v="287"/>
          <ac:picMkLst>
            <pc:docMk/>
            <pc:sldMk cId="1349434617" sldId="266"/>
            <ac:picMk id="3" creationId="{ECB85F36-69D2-BFBC-656C-839E1B121533}"/>
          </ac:picMkLst>
        </pc:picChg>
        <pc:picChg chg="add mod">
          <ac:chgData name="Natarajan S" userId="S::natarajan.s@phytecembedded.in::59a67d74-5fe0-4788-b5dc-2892eb7f0011" providerId="AD" clId="Web-{7CDDFA8D-79D5-433E-9BD3-F6B8A2E71B11}" dt="2022-09-12T04:59:09.683" v="299" actId="1076"/>
          <ac:picMkLst>
            <pc:docMk/>
            <pc:sldMk cId="1349434617" sldId="266"/>
            <ac:picMk id="5" creationId="{EC8DD920-1016-F780-A9AC-992BFD66FA79}"/>
          </ac:picMkLst>
        </pc:picChg>
        <pc:picChg chg="add mod">
          <ac:chgData name="Natarajan S" userId="S::natarajan.s@phytecembedded.in::59a67d74-5fe0-4788-b5dc-2892eb7f0011" providerId="AD" clId="Web-{7CDDFA8D-79D5-433E-9BD3-F6B8A2E71B11}" dt="2022-09-12T04:59:06.745" v="298" actId="1076"/>
          <ac:picMkLst>
            <pc:docMk/>
            <pc:sldMk cId="1349434617" sldId="266"/>
            <ac:picMk id="8" creationId="{C4422B47-65D9-EC4B-9849-A76F10C3D29E}"/>
          </ac:picMkLst>
        </pc:picChg>
      </pc:sldChg>
      <pc:sldChg chg="add del replId">
        <pc:chgData name="Natarajan S" userId="S::natarajan.s@phytecembedded.in::59a67d74-5fe0-4788-b5dc-2892eb7f0011" providerId="AD" clId="Web-{7CDDFA8D-79D5-433E-9BD3-F6B8A2E71B11}" dt="2022-09-12T04:43:11.043" v="213"/>
        <pc:sldMkLst>
          <pc:docMk/>
          <pc:sldMk cId="2591466331" sldId="266"/>
        </pc:sldMkLst>
      </pc:sldChg>
      <pc:sldChg chg="addSp delSp modSp add replId">
        <pc:chgData name="Natarajan S" userId="S::natarajan.s@phytecembedded.in::59a67d74-5fe0-4788-b5dc-2892eb7f0011" providerId="AD" clId="Web-{7CDDFA8D-79D5-433E-9BD3-F6B8A2E71B11}" dt="2022-09-12T05:24:41.752" v="438" actId="1076"/>
        <pc:sldMkLst>
          <pc:docMk/>
          <pc:sldMk cId="1440681210" sldId="267"/>
        </pc:sldMkLst>
        <pc:spChg chg="mod">
          <ac:chgData name="Natarajan S" userId="S::natarajan.s@phytecembedded.in::59a67d74-5fe0-4788-b5dc-2892eb7f0011" providerId="AD" clId="Web-{7CDDFA8D-79D5-433E-9BD3-F6B8A2E71B11}" dt="2022-09-12T04:50:59.269" v="255" actId="14100"/>
          <ac:spMkLst>
            <pc:docMk/>
            <pc:sldMk cId="1440681210" sldId="267"/>
            <ac:spMk id="4" creationId="{EA226A12-28DD-EFBB-04A7-440D994B1BCA}"/>
          </ac:spMkLst>
        </pc:spChg>
        <pc:spChg chg="mod">
          <ac:chgData name="Natarajan S" userId="S::natarajan.s@phytecembedded.in::59a67d74-5fe0-4788-b5dc-2892eb7f0011" providerId="AD" clId="Web-{7CDDFA8D-79D5-433E-9BD3-F6B8A2E71B11}" dt="2022-09-12T05:01:23.294" v="306" actId="20577"/>
          <ac:spMkLst>
            <pc:docMk/>
            <pc:sldMk cId="1440681210" sldId="267"/>
            <ac:spMk id="6" creationId="{94A23928-0F9B-4BDE-E001-38CC0B3CE771}"/>
          </ac:spMkLst>
        </pc:spChg>
        <pc:spChg chg="add del mod">
          <ac:chgData name="Natarajan S" userId="S::natarajan.s@phytecembedded.in::59a67d74-5fe0-4788-b5dc-2892eb7f0011" providerId="AD" clId="Web-{7CDDFA8D-79D5-433E-9BD3-F6B8A2E71B11}" dt="2022-09-12T05:22:52.469" v="346"/>
          <ac:spMkLst>
            <pc:docMk/>
            <pc:sldMk cId="1440681210" sldId="267"/>
            <ac:spMk id="11" creationId="{0DF7D78F-F8C7-8BCA-C1B0-E60FB83E06E0}"/>
          </ac:spMkLst>
        </pc:spChg>
        <pc:spChg chg="add mod">
          <ac:chgData name="Natarajan S" userId="S::natarajan.s@phytecembedded.in::59a67d74-5fe0-4788-b5dc-2892eb7f0011" providerId="AD" clId="Web-{7CDDFA8D-79D5-433E-9BD3-F6B8A2E71B11}" dt="2022-09-12T05:24:34.346" v="436" actId="1076"/>
          <ac:spMkLst>
            <pc:docMk/>
            <pc:sldMk cId="1440681210" sldId="267"/>
            <ac:spMk id="12" creationId="{4E820DDA-BC56-2019-0007-5703264407BE}"/>
          </ac:spMkLst>
        </pc:spChg>
        <pc:picChg chg="add del mod">
          <ac:chgData name="Natarajan S" userId="S::natarajan.s@phytecembedded.in::59a67d74-5fe0-4788-b5dc-2892eb7f0011" providerId="AD" clId="Web-{7CDDFA8D-79D5-433E-9BD3-F6B8A2E71B11}" dt="2022-09-12T05:20:34.373" v="326"/>
          <ac:picMkLst>
            <pc:docMk/>
            <pc:sldMk cId="1440681210" sldId="267"/>
            <ac:picMk id="2" creationId="{9267901D-AC32-8C02-0730-8E50CE885894}"/>
          </ac:picMkLst>
        </pc:picChg>
        <pc:picChg chg="add mod">
          <ac:chgData name="Natarajan S" userId="S::natarajan.s@phytecembedded.in::59a67d74-5fe0-4788-b5dc-2892eb7f0011" providerId="AD" clId="Web-{7CDDFA8D-79D5-433E-9BD3-F6B8A2E71B11}" dt="2022-09-12T05:24:41.752" v="438" actId="1076"/>
          <ac:picMkLst>
            <pc:docMk/>
            <pc:sldMk cId="1440681210" sldId="267"/>
            <ac:picMk id="3" creationId="{5020550D-C965-D66F-3F12-1850CDD6DF15}"/>
          </ac:picMkLst>
        </pc:picChg>
        <pc:picChg chg="add del mod">
          <ac:chgData name="Natarajan S" userId="S::natarajan.s@phytecembedded.in::59a67d74-5fe0-4788-b5dc-2892eb7f0011" providerId="AD" clId="Web-{7CDDFA8D-79D5-433E-9BD3-F6B8A2E71B11}" dt="2022-09-12T05:19:39.420" v="324"/>
          <ac:picMkLst>
            <pc:docMk/>
            <pc:sldMk cId="1440681210" sldId="267"/>
            <ac:picMk id="5" creationId="{C08DA820-E22F-C293-406E-54DFE7648FE2}"/>
          </ac:picMkLst>
        </pc:picChg>
        <pc:picChg chg="add del mod">
          <ac:chgData name="Natarajan S" userId="S::natarajan.s@phytecembedded.in::59a67d74-5fe0-4788-b5dc-2892eb7f0011" providerId="AD" clId="Web-{7CDDFA8D-79D5-433E-9BD3-F6B8A2E71B11}" dt="2022-09-12T05:19:30.310" v="321"/>
          <ac:picMkLst>
            <pc:docMk/>
            <pc:sldMk cId="1440681210" sldId="267"/>
            <ac:picMk id="7" creationId="{BDB5F19B-4FC9-D194-A169-96BBE2E1B0D6}"/>
          </ac:picMkLst>
        </pc:picChg>
        <pc:picChg chg="add mod">
          <ac:chgData name="Natarajan S" userId="S::natarajan.s@phytecembedded.in::59a67d74-5fe0-4788-b5dc-2892eb7f0011" providerId="AD" clId="Web-{7CDDFA8D-79D5-433E-9BD3-F6B8A2E71B11}" dt="2022-09-12T05:24:38.158" v="437" actId="1076"/>
          <ac:picMkLst>
            <pc:docMk/>
            <pc:sldMk cId="1440681210" sldId="267"/>
            <ac:picMk id="8" creationId="{0A6647C7-8A78-7D49-3564-E1E7C6AEA49B}"/>
          </ac:picMkLst>
        </pc:picChg>
        <pc:picChg chg="add del">
          <ac:chgData name="Natarajan S" userId="S::natarajan.s@phytecembedded.in::59a67d74-5fe0-4788-b5dc-2892eb7f0011" providerId="AD" clId="Web-{7CDDFA8D-79D5-433E-9BD3-F6B8A2E71B11}" dt="2022-09-12T05:21:20.062" v="331"/>
          <ac:picMkLst>
            <pc:docMk/>
            <pc:sldMk cId="1440681210" sldId="267"/>
            <ac:picMk id="9" creationId="{5A355070-7F61-C16C-AA0C-CBD9DF202FE4}"/>
          </ac:picMkLst>
        </pc:picChg>
        <pc:picChg chg="add mod">
          <ac:chgData name="Natarajan S" userId="S::natarajan.s@phytecembedded.in::59a67d74-5fe0-4788-b5dc-2892eb7f0011" providerId="AD" clId="Web-{7CDDFA8D-79D5-433E-9BD3-F6B8A2E71B11}" dt="2022-09-12T05:21:37.171" v="334" actId="1076"/>
          <ac:picMkLst>
            <pc:docMk/>
            <pc:sldMk cId="1440681210" sldId="267"/>
            <ac:picMk id="10" creationId="{8F912E09-534B-1703-5839-AF7249341D04}"/>
          </ac:picMkLst>
        </pc:picChg>
      </pc:sldChg>
      <pc:sldChg chg="add del replId">
        <pc:chgData name="Natarajan S" userId="S::natarajan.s@phytecembedded.in::59a67d74-5fe0-4788-b5dc-2892eb7f0011" providerId="AD" clId="Web-{7CDDFA8D-79D5-433E-9BD3-F6B8A2E71B11}" dt="2022-09-12T04:43:12.246" v="214"/>
        <pc:sldMkLst>
          <pc:docMk/>
          <pc:sldMk cId="1891686114" sldId="267"/>
        </pc:sldMkLst>
      </pc:sldChg>
      <pc:sldChg chg="add del replId">
        <pc:chgData name="Natarajan S" userId="S::natarajan.s@phytecembedded.in::59a67d74-5fe0-4788-b5dc-2892eb7f0011" providerId="AD" clId="Web-{7CDDFA8D-79D5-433E-9BD3-F6B8A2E71B11}" dt="2022-09-12T04:51:02.519" v="256"/>
        <pc:sldMkLst>
          <pc:docMk/>
          <pc:sldMk cId="66958033" sldId="268"/>
        </pc:sldMkLst>
      </pc:sldChg>
      <pc:sldChg chg="addSp modSp add replId">
        <pc:chgData name="Natarajan S" userId="S::natarajan.s@phytecembedded.in::59a67d74-5fe0-4788-b5dc-2892eb7f0011" providerId="AD" clId="Web-{7CDDFA8D-79D5-433E-9BD3-F6B8A2E71B11}" dt="2022-09-12T05:53:51.059" v="574" actId="20577"/>
        <pc:sldMkLst>
          <pc:docMk/>
          <pc:sldMk cId="2560685957" sldId="268"/>
        </pc:sldMkLst>
        <pc:spChg chg="add mod">
          <ac:chgData name="Natarajan S" userId="S::natarajan.s@phytecembedded.in::59a67d74-5fe0-4788-b5dc-2892eb7f0011" providerId="AD" clId="Web-{7CDDFA8D-79D5-433E-9BD3-F6B8A2E71B11}" dt="2022-09-12T05:53:51.059" v="574" actId="20577"/>
          <ac:spMkLst>
            <pc:docMk/>
            <pc:sldMk cId="2560685957" sldId="268"/>
            <ac:spMk id="2" creationId="{9B0980B0-534C-E920-25EC-FECC355ED61C}"/>
          </ac:spMkLst>
        </pc:spChg>
        <pc:spChg chg="add mod">
          <ac:chgData name="Natarajan S" userId="S::natarajan.s@phytecembedded.in::59a67d74-5fe0-4788-b5dc-2892eb7f0011" providerId="AD" clId="Web-{7CDDFA8D-79D5-433E-9BD3-F6B8A2E71B11}" dt="2022-09-12T05:53:47.169" v="573" actId="20577"/>
          <ac:spMkLst>
            <pc:docMk/>
            <pc:sldMk cId="2560685957" sldId="268"/>
            <ac:spMk id="3" creationId="{AB3E69E1-4D76-422B-CCEE-68B760FC52D0}"/>
          </ac:spMkLst>
        </pc:spChg>
        <pc:spChg chg="mod">
          <ac:chgData name="Natarajan S" userId="S::natarajan.s@phytecembedded.in::59a67d74-5fe0-4788-b5dc-2892eb7f0011" providerId="AD" clId="Web-{7CDDFA8D-79D5-433E-9BD3-F6B8A2E71B11}" dt="2022-09-12T05:35:24.574" v="534" actId="20577"/>
          <ac:spMkLst>
            <pc:docMk/>
            <pc:sldMk cId="2560685957" sldId="268"/>
            <ac:spMk id="6" creationId="{94A23928-0F9B-4BDE-E001-38CC0B3CE771}"/>
          </ac:spMkLst>
        </pc:spChg>
      </pc:sldChg>
      <pc:sldChg chg="add del replId">
        <pc:chgData name="Natarajan S" userId="S::natarajan.s@phytecembedded.in::59a67d74-5fe0-4788-b5dc-2892eb7f0011" providerId="AD" clId="Web-{7CDDFA8D-79D5-433E-9BD3-F6B8A2E71B11}" dt="2022-09-12T04:43:12.825" v="215"/>
        <pc:sldMkLst>
          <pc:docMk/>
          <pc:sldMk cId="2860951445" sldId="268"/>
        </pc:sldMkLst>
      </pc:sldChg>
      <pc:sldChg chg="addSp modSp add replId">
        <pc:chgData name="Natarajan S" userId="S::natarajan.s@phytecembedded.in::59a67d74-5fe0-4788-b5dc-2892eb7f0011" providerId="AD" clId="Web-{7CDDFA8D-79D5-433E-9BD3-F6B8A2E71B11}" dt="2022-09-12T06:26:34.014" v="581" actId="1076"/>
        <pc:sldMkLst>
          <pc:docMk/>
          <pc:sldMk cId="419251557" sldId="269"/>
        </pc:sldMkLst>
        <pc:picChg chg="add mod">
          <ac:chgData name="Natarajan S" userId="S::natarajan.s@phytecembedded.in::59a67d74-5fe0-4788-b5dc-2892eb7f0011" providerId="AD" clId="Web-{7CDDFA8D-79D5-433E-9BD3-F6B8A2E71B11}" dt="2022-09-12T06:26:34.014" v="581" actId="1076"/>
          <ac:picMkLst>
            <pc:docMk/>
            <pc:sldMk cId="419251557" sldId="269"/>
            <ac:picMk id="2" creationId="{8ECB69B9-48BB-3C1C-CD37-AF01A62D6850}"/>
          </ac:picMkLst>
        </pc:picChg>
      </pc:sldChg>
      <pc:sldChg chg="add del replId">
        <pc:chgData name="Natarajan S" userId="S::natarajan.s@phytecembedded.in::59a67d74-5fe0-4788-b5dc-2892eb7f0011" providerId="AD" clId="Web-{7CDDFA8D-79D5-433E-9BD3-F6B8A2E71B11}" dt="2022-09-12T04:43:13.590" v="216"/>
        <pc:sldMkLst>
          <pc:docMk/>
          <pc:sldMk cId="993937898" sldId="269"/>
        </pc:sldMkLst>
      </pc:sldChg>
      <pc:sldChg chg="add del replId">
        <pc:chgData name="Natarajan S" userId="S::natarajan.s@phytecembedded.in::59a67d74-5fe0-4788-b5dc-2892eb7f0011" providerId="AD" clId="Web-{7CDDFA8D-79D5-433E-9BD3-F6B8A2E71B11}" dt="2022-09-12T04:51:03.191" v="257"/>
        <pc:sldMkLst>
          <pc:docMk/>
          <pc:sldMk cId="3955389564" sldId="269"/>
        </pc:sldMkLst>
      </pc:sldChg>
      <pc:sldChg chg="add del replId">
        <pc:chgData name="Natarajan S" userId="S::natarajan.s@phytecembedded.in::59a67d74-5fe0-4788-b5dc-2892eb7f0011" providerId="AD" clId="Web-{7CDDFA8D-79D5-433E-9BD3-F6B8A2E71B11}" dt="2022-09-12T04:51:03.941" v="258"/>
        <pc:sldMkLst>
          <pc:docMk/>
          <pc:sldMk cId="794517918" sldId="270"/>
        </pc:sldMkLst>
      </pc:sldChg>
      <pc:sldChg chg="add del replId">
        <pc:chgData name="Natarajan S" userId="S::natarajan.s@phytecembedded.in::59a67d74-5fe0-4788-b5dc-2892eb7f0011" providerId="AD" clId="Web-{7CDDFA8D-79D5-433E-9BD3-F6B8A2E71B11}" dt="2022-09-12T04:43:14.200" v="217"/>
        <pc:sldMkLst>
          <pc:docMk/>
          <pc:sldMk cId="1980984391" sldId="270"/>
        </pc:sldMkLst>
      </pc:sldChg>
      <pc:sldChg chg="addSp modSp add replId">
        <pc:chgData name="Natarajan S" userId="S::natarajan.s@phytecembedded.in::59a67d74-5fe0-4788-b5dc-2892eb7f0011" providerId="AD" clId="Web-{7CDDFA8D-79D5-433E-9BD3-F6B8A2E71B11}" dt="2022-09-12T06:29:29.079" v="597" actId="1076"/>
        <pc:sldMkLst>
          <pc:docMk/>
          <pc:sldMk cId="2572119673" sldId="270"/>
        </pc:sldMkLst>
        <pc:spChg chg="add mod">
          <ac:chgData name="Natarajan S" userId="S::natarajan.s@phytecembedded.in::59a67d74-5fe0-4788-b5dc-2892eb7f0011" providerId="AD" clId="Web-{7CDDFA8D-79D5-433E-9BD3-F6B8A2E71B11}" dt="2022-09-12T06:29:29.079" v="597" actId="1076"/>
          <ac:spMkLst>
            <pc:docMk/>
            <pc:sldMk cId="2572119673" sldId="270"/>
            <ac:spMk id="2" creationId="{6A6DAB7D-8435-789A-C359-BA4393B1AD14}"/>
          </ac:spMkLst>
        </pc:spChg>
      </pc:sldChg>
      <pc:sldChg chg="add del replId">
        <pc:chgData name="Natarajan S" userId="S::natarajan.s@phytecembedded.in::59a67d74-5fe0-4788-b5dc-2892eb7f0011" providerId="AD" clId="Web-{7CDDFA8D-79D5-433E-9BD3-F6B8A2E71B11}" dt="2022-09-12T04:51:04.816" v="259"/>
        <pc:sldMkLst>
          <pc:docMk/>
          <pc:sldMk cId="840392467" sldId="271"/>
        </pc:sldMkLst>
      </pc:sldChg>
      <pc:sldChg chg="add replId">
        <pc:chgData name="Natarajan S" userId="S::natarajan.s@phytecembedded.in::59a67d74-5fe0-4788-b5dc-2892eb7f0011" providerId="AD" clId="Web-{7CDDFA8D-79D5-433E-9BD3-F6B8A2E71B11}" dt="2022-09-12T04:51:13.191" v="263"/>
        <pc:sldMkLst>
          <pc:docMk/>
          <pc:sldMk cId="3999364258" sldId="271"/>
        </pc:sldMkLst>
      </pc:sldChg>
      <pc:sldChg chg="add del replId">
        <pc:chgData name="Natarajan S" userId="S::natarajan.s@phytecembedded.in::59a67d74-5fe0-4788-b5dc-2892eb7f0011" providerId="AD" clId="Web-{7CDDFA8D-79D5-433E-9BD3-F6B8A2E71B11}" dt="2022-09-12T04:43:15.106" v="218"/>
        <pc:sldMkLst>
          <pc:docMk/>
          <pc:sldMk cId="4191807260" sldId="271"/>
        </pc:sldMkLst>
      </pc:sldChg>
      <pc:sldChg chg="add replId">
        <pc:chgData name="Natarajan S" userId="S::natarajan.s@phytecembedded.in::59a67d74-5fe0-4788-b5dc-2892eb7f0011" providerId="AD" clId="Web-{7CDDFA8D-79D5-433E-9BD3-F6B8A2E71B11}" dt="2022-09-12T04:51:13.269" v="264"/>
        <pc:sldMkLst>
          <pc:docMk/>
          <pc:sldMk cId="446942971" sldId="272"/>
        </pc:sldMkLst>
      </pc:sldChg>
      <pc:sldChg chg="add replId">
        <pc:chgData name="Natarajan S" userId="S::natarajan.s@phytecembedded.in::59a67d74-5fe0-4788-b5dc-2892eb7f0011" providerId="AD" clId="Web-{7CDDFA8D-79D5-433E-9BD3-F6B8A2E71B11}" dt="2022-09-12T04:51:13.347" v="265"/>
        <pc:sldMkLst>
          <pc:docMk/>
          <pc:sldMk cId="1690861851" sldId="273"/>
        </pc:sldMkLst>
      </pc:sldChg>
    </pc:docChg>
  </pc:docChgLst>
  <pc:docChgLst>
    <pc:chgData name="Natarajan S" userId="S::natarajan.s@phytecembedded.in::59a67d74-5fe0-4788-b5dc-2892eb7f0011" providerId="AD" clId="Web-{E1370F69-D7C9-4BDC-BE20-83AED73BA947}"/>
    <pc:docChg chg="modSld">
      <pc:chgData name="Natarajan S" userId="S::natarajan.s@phytecembedded.in::59a67d74-5fe0-4788-b5dc-2892eb7f0011" providerId="AD" clId="Web-{E1370F69-D7C9-4BDC-BE20-83AED73BA947}" dt="2022-09-12T07:13:35.448" v="202" actId="1076"/>
      <pc:docMkLst>
        <pc:docMk/>
      </pc:docMkLst>
      <pc:sldChg chg="modSp">
        <pc:chgData name="Natarajan S" userId="S::natarajan.s@phytecembedded.in::59a67d74-5fe0-4788-b5dc-2892eb7f0011" providerId="AD" clId="Web-{E1370F69-D7C9-4BDC-BE20-83AED73BA947}" dt="2022-09-12T07:13:35.448" v="202" actId="1076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E1370F69-D7C9-4BDC-BE20-83AED73BA947}" dt="2022-09-12T07:13:35.448" v="202" actId="1076"/>
          <ac:spMkLst>
            <pc:docMk/>
            <pc:sldMk cId="0" sldId="257"/>
            <ac:spMk id="5123" creationId="{127B7C06-70F4-77EC-E295-626B7F2A7870}"/>
          </ac:spMkLst>
        </pc:spChg>
      </pc:sldChg>
      <pc:sldChg chg="modSp">
        <pc:chgData name="Natarajan S" userId="S::natarajan.s@phytecembedded.in::59a67d74-5fe0-4788-b5dc-2892eb7f0011" providerId="AD" clId="Web-{E1370F69-D7C9-4BDC-BE20-83AED73BA947}" dt="2022-09-12T07:07:51.330" v="49" actId="14100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E1370F69-D7C9-4BDC-BE20-83AED73BA947}" dt="2022-09-12T07:07:51.330" v="49" actId="14100"/>
          <ac:spMkLst>
            <pc:docMk/>
            <pc:sldMk cId="0" sldId="262"/>
            <ac:spMk id="10243" creationId="{1CD592A2-1934-4CBF-C2F9-FFC7BFCB9A24}"/>
          </ac:spMkLst>
        </pc:spChg>
      </pc:sldChg>
      <pc:sldChg chg="addSp delSp">
        <pc:chgData name="Natarajan S" userId="S::natarajan.s@phytecembedded.in::59a67d74-5fe0-4788-b5dc-2892eb7f0011" providerId="AD" clId="Web-{E1370F69-D7C9-4BDC-BE20-83AED73BA947}" dt="2022-09-12T07:09:15.629" v="73"/>
        <pc:sldMkLst>
          <pc:docMk/>
          <pc:sldMk cId="1661707957" sldId="264"/>
        </pc:sldMkLst>
        <pc:spChg chg="add">
          <ac:chgData name="Natarajan S" userId="S::natarajan.s@phytecembedded.in::59a67d74-5fe0-4788-b5dc-2892eb7f0011" providerId="AD" clId="Web-{E1370F69-D7C9-4BDC-BE20-83AED73BA947}" dt="2022-09-12T07:09:15.629" v="73"/>
          <ac:spMkLst>
            <pc:docMk/>
            <pc:sldMk cId="1661707957" sldId="264"/>
            <ac:spMk id="3" creationId="{477ED77D-D5A3-B331-924E-A3D334ACBF8C}"/>
          </ac:spMkLst>
        </pc:spChg>
        <pc:spChg chg="del">
          <ac:chgData name="Natarajan S" userId="S::natarajan.s@phytecembedded.in::59a67d74-5fe0-4788-b5dc-2892eb7f0011" providerId="AD" clId="Web-{E1370F69-D7C9-4BDC-BE20-83AED73BA947}" dt="2022-09-12T07:09:14.347" v="72"/>
          <ac:spMkLst>
            <pc:docMk/>
            <pc:sldMk cId="1661707957" sldId="264"/>
            <ac:spMk id="6" creationId="{94A23928-0F9B-4BDE-E001-38CC0B3CE771}"/>
          </ac:spMkLst>
        </pc:spChg>
      </pc:sldChg>
      <pc:sldChg chg="modSp">
        <pc:chgData name="Natarajan S" userId="S::natarajan.s@phytecembedded.in::59a67d74-5fe0-4788-b5dc-2892eb7f0011" providerId="AD" clId="Web-{E1370F69-D7C9-4BDC-BE20-83AED73BA947}" dt="2022-09-12T07:08:36.409" v="71" actId="20577"/>
        <pc:sldMkLst>
          <pc:docMk/>
          <pc:sldMk cId="3680363637" sldId="265"/>
        </pc:sldMkLst>
        <pc:spChg chg="mod">
          <ac:chgData name="Natarajan S" userId="S::natarajan.s@phytecembedded.in::59a67d74-5fe0-4788-b5dc-2892eb7f0011" providerId="AD" clId="Web-{E1370F69-D7C9-4BDC-BE20-83AED73BA947}" dt="2022-09-12T07:08:36.409" v="71" actId="20577"/>
          <ac:spMkLst>
            <pc:docMk/>
            <pc:sldMk cId="3680363637" sldId="265"/>
            <ac:spMk id="9" creationId="{127040E4-E976-2993-4D3D-DA0A2197A352}"/>
          </ac:spMkLst>
        </pc:spChg>
      </pc:sldChg>
      <pc:sldChg chg="modSp">
        <pc:chgData name="Natarajan S" userId="S::natarajan.s@phytecembedded.in::59a67d74-5fe0-4788-b5dc-2892eb7f0011" providerId="AD" clId="Web-{E1370F69-D7C9-4BDC-BE20-83AED73BA947}" dt="2022-09-12T07:09:31.035" v="75" actId="20577"/>
        <pc:sldMkLst>
          <pc:docMk/>
          <pc:sldMk cId="1349434617" sldId="266"/>
        </pc:sldMkLst>
        <pc:spChg chg="mod">
          <ac:chgData name="Natarajan S" userId="S::natarajan.s@phytecembedded.in::59a67d74-5fe0-4788-b5dc-2892eb7f0011" providerId="AD" clId="Web-{E1370F69-D7C9-4BDC-BE20-83AED73BA947}" dt="2022-09-12T07:09:31.035" v="75" actId="20577"/>
          <ac:spMkLst>
            <pc:docMk/>
            <pc:sldMk cId="1349434617" sldId="266"/>
            <ac:spMk id="6" creationId="{94A23928-0F9B-4BDE-E001-38CC0B3CE771}"/>
          </ac:spMkLst>
        </pc:spChg>
      </pc:sldChg>
      <pc:sldChg chg="modSp">
        <pc:chgData name="Natarajan S" userId="S::natarajan.s@phytecembedded.in::59a67d74-5fe0-4788-b5dc-2892eb7f0011" providerId="AD" clId="Web-{E1370F69-D7C9-4BDC-BE20-83AED73BA947}" dt="2022-09-12T07:12:01.290" v="170" actId="14100"/>
        <pc:sldMkLst>
          <pc:docMk/>
          <pc:sldMk cId="2560685957" sldId="268"/>
        </pc:sldMkLst>
        <pc:spChg chg="mod">
          <ac:chgData name="Natarajan S" userId="S::natarajan.s@phytecembedded.in::59a67d74-5fe0-4788-b5dc-2892eb7f0011" providerId="AD" clId="Web-{E1370F69-D7C9-4BDC-BE20-83AED73BA947}" dt="2022-09-12T07:12:01.290" v="170" actId="14100"/>
          <ac:spMkLst>
            <pc:docMk/>
            <pc:sldMk cId="2560685957" sldId="268"/>
            <ac:spMk id="6" creationId="{94A23928-0F9B-4BDE-E001-38CC0B3CE771}"/>
          </ac:spMkLst>
        </pc:spChg>
      </pc:sldChg>
      <pc:sldChg chg="addSp delSp modSp">
        <pc:chgData name="Natarajan S" userId="S::natarajan.s@phytecembedded.in::59a67d74-5fe0-4788-b5dc-2892eb7f0011" providerId="AD" clId="Web-{E1370F69-D7C9-4BDC-BE20-83AED73BA947}" dt="2022-09-12T07:12:56.479" v="186"/>
        <pc:sldMkLst>
          <pc:docMk/>
          <pc:sldMk cId="419251557" sldId="269"/>
        </pc:sldMkLst>
        <pc:spChg chg="add">
          <ac:chgData name="Natarajan S" userId="S::natarajan.s@phytecembedded.in::59a67d74-5fe0-4788-b5dc-2892eb7f0011" providerId="AD" clId="Web-{E1370F69-D7C9-4BDC-BE20-83AED73BA947}" dt="2022-09-12T07:12:35.978" v="184"/>
          <ac:spMkLst>
            <pc:docMk/>
            <pc:sldMk cId="419251557" sldId="269"/>
            <ac:spMk id="5" creationId="{4780C6FE-1977-02F9-4D21-0645C1897677}"/>
          </ac:spMkLst>
        </pc:spChg>
        <pc:spChg chg="del">
          <ac:chgData name="Natarajan S" userId="S::natarajan.s@phytecembedded.in::59a67d74-5fe0-4788-b5dc-2892eb7f0011" providerId="AD" clId="Web-{E1370F69-D7C9-4BDC-BE20-83AED73BA947}" dt="2022-09-12T07:12:34.744" v="183"/>
          <ac:spMkLst>
            <pc:docMk/>
            <pc:sldMk cId="419251557" sldId="269"/>
            <ac:spMk id="6" creationId="{94A23928-0F9B-4BDE-E001-38CC0B3CE771}"/>
          </ac:spMkLst>
        </pc:spChg>
        <pc:picChg chg="mod">
          <ac:chgData name="Natarajan S" userId="S::natarajan.s@phytecembedded.in::59a67d74-5fe0-4788-b5dc-2892eb7f0011" providerId="AD" clId="Web-{E1370F69-D7C9-4BDC-BE20-83AED73BA947}" dt="2022-09-12T07:12:56.479" v="186"/>
          <ac:picMkLst>
            <pc:docMk/>
            <pc:sldMk cId="419251557" sldId="269"/>
            <ac:picMk id="2" creationId="{8ECB69B9-48BB-3C1C-CD37-AF01A62D6850}"/>
          </ac:picMkLst>
        </pc:picChg>
      </pc:sldChg>
      <pc:sldChg chg="addSp delSp">
        <pc:chgData name="Natarajan S" userId="S::natarajan.s@phytecembedded.in::59a67d74-5fe0-4788-b5dc-2892eb7f0011" providerId="AD" clId="Web-{E1370F69-D7C9-4BDC-BE20-83AED73BA947}" dt="2022-09-12T07:13:12.729" v="188"/>
        <pc:sldMkLst>
          <pc:docMk/>
          <pc:sldMk cId="2572119673" sldId="270"/>
        </pc:sldMkLst>
        <pc:spChg chg="add">
          <ac:chgData name="Natarajan S" userId="S::natarajan.s@phytecembedded.in::59a67d74-5fe0-4788-b5dc-2892eb7f0011" providerId="AD" clId="Web-{E1370F69-D7C9-4BDC-BE20-83AED73BA947}" dt="2022-09-12T07:13:12.729" v="188"/>
          <ac:spMkLst>
            <pc:docMk/>
            <pc:sldMk cId="2572119673" sldId="270"/>
            <ac:spMk id="5" creationId="{0520C862-3697-55B3-FC5A-3F20F4C02985}"/>
          </ac:spMkLst>
        </pc:spChg>
        <pc:spChg chg="del">
          <ac:chgData name="Natarajan S" userId="S::natarajan.s@phytecembedded.in::59a67d74-5fe0-4788-b5dc-2892eb7f0011" providerId="AD" clId="Web-{E1370F69-D7C9-4BDC-BE20-83AED73BA947}" dt="2022-09-12T07:13:11.260" v="187"/>
          <ac:spMkLst>
            <pc:docMk/>
            <pc:sldMk cId="2572119673" sldId="270"/>
            <ac:spMk id="6" creationId="{94A23928-0F9B-4BDE-E001-38CC0B3CE771}"/>
          </ac:spMkLst>
        </pc:spChg>
      </pc:sldChg>
    </pc:docChg>
  </pc:docChgLst>
  <pc:docChgLst>
    <pc:chgData name="Natarajan S" userId="S::natarajan.s@phytecembedded.in::59a67d74-5fe0-4788-b5dc-2892eb7f0011" providerId="AD" clId="Web-{9A55AC9A-2E3B-487D-8E9F-A8AC185ABE3A}"/>
    <pc:docChg chg="delSld modSld">
      <pc:chgData name="Natarajan S" userId="S::natarajan.s@phytecembedded.in::59a67d74-5fe0-4788-b5dc-2892eb7f0011" providerId="AD" clId="Web-{9A55AC9A-2E3B-487D-8E9F-A8AC185ABE3A}" dt="2022-09-09T16:04:22.444" v="95"/>
      <pc:docMkLst>
        <pc:docMk/>
      </pc:docMkLst>
      <pc:sldChg chg="addSp delSp modSp">
        <pc:chgData name="Natarajan S" userId="S::natarajan.s@phytecembedded.in::59a67d74-5fe0-4788-b5dc-2892eb7f0011" providerId="AD" clId="Web-{9A55AC9A-2E3B-487D-8E9F-A8AC185ABE3A}" dt="2022-09-09T16:00:46.610" v="58" actId="1076"/>
        <pc:sldMkLst>
          <pc:docMk/>
          <pc:sldMk cId="0" sldId="258"/>
        </pc:sldMkLst>
        <pc:spChg chg="add mod">
          <ac:chgData name="Natarajan S" userId="S::natarajan.s@phytecembedded.in::59a67d74-5fe0-4788-b5dc-2892eb7f0011" providerId="AD" clId="Web-{9A55AC9A-2E3B-487D-8E9F-A8AC185ABE3A}" dt="2022-09-09T16:00:34.079" v="55" actId="14100"/>
          <ac:spMkLst>
            <pc:docMk/>
            <pc:sldMk cId="0" sldId="258"/>
            <ac:spMk id="2" creationId="{982F4DEB-8EFF-9C98-50DA-5773011A0191}"/>
          </ac:spMkLst>
        </pc:spChg>
        <pc:spChg chg="add mod">
          <ac:chgData name="Natarajan S" userId="S::natarajan.s@phytecembedded.in::59a67d74-5fe0-4788-b5dc-2892eb7f0011" providerId="AD" clId="Web-{9A55AC9A-2E3B-487D-8E9F-A8AC185ABE3A}" dt="2022-09-09T16:00:24.032" v="54" actId="1076"/>
          <ac:spMkLst>
            <pc:docMk/>
            <pc:sldMk cId="0" sldId="258"/>
            <ac:spMk id="3" creationId="{DD8BBD1D-31CA-100C-6A83-2A51E9E2AC98}"/>
          </ac:spMkLst>
        </pc:spChg>
        <pc:spChg chg="add mod">
          <ac:chgData name="Natarajan S" userId="S::natarajan.s@phytecembedded.in::59a67d74-5fe0-4788-b5dc-2892eb7f0011" providerId="AD" clId="Web-{9A55AC9A-2E3B-487D-8E9F-A8AC185ABE3A}" dt="2022-09-09T16:00:46.610" v="58" actId="1076"/>
          <ac:spMkLst>
            <pc:docMk/>
            <pc:sldMk cId="0" sldId="258"/>
            <ac:spMk id="4" creationId="{19C5404B-E20E-B1BE-0A43-BDDF9031D485}"/>
          </ac:spMkLst>
        </pc:spChg>
        <pc:spChg chg="del mod">
          <ac:chgData name="Natarajan S" userId="S::natarajan.s@phytecembedded.in::59a67d74-5fe0-4788-b5dc-2892eb7f0011" providerId="AD" clId="Web-{9A55AC9A-2E3B-487D-8E9F-A8AC185ABE3A}" dt="2022-09-09T15:56:47.370" v="4"/>
          <ac:spMkLst>
            <pc:docMk/>
            <pc:sldMk cId="0" sldId="258"/>
            <ac:spMk id="6148" creationId="{A806B391-22C1-253B-3074-78441BAE22BA}"/>
          </ac:spMkLst>
        </pc:spChg>
      </pc:sldChg>
      <pc:sldChg chg="modSp del">
        <pc:chgData name="Natarajan S" userId="S::natarajan.s@phytecembedded.in::59a67d74-5fe0-4788-b5dc-2892eb7f0011" providerId="AD" clId="Web-{9A55AC9A-2E3B-487D-8E9F-A8AC185ABE3A}" dt="2022-09-09T15:58:19.935" v="29"/>
        <pc:sldMkLst>
          <pc:docMk/>
          <pc:sldMk cId="0" sldId="259"/>
        </pc:sldMkLst>
        <pc:spChg chg="mod">
          <ac:chgData name="Natarajan S" userId="S::natarajan.s@phytecembedded.in::59a67d74-5fe0-4788-b5dc-2892eb7f0011" providerId="AD" clId="Web-{9A55AC9A-2E3B-487D-8E9F-A8AC185ABE3A}" dt="2022-09-09T15:57:23.574" v="12" actId="20577"/>
          <ac:spMkLst>
            <pc:docMk/>
            <pc:sldMk cId="0" sldId="259"/>
            <ac:spMk id="7172" creationId="{7B625710-5AA9-453D-EDC7-99F608819831}"/>
          </ac:spMkLst>
        </pc:spChg>
      </pc:sldChg>
      <pc:sldChg chg="addSp delSp modSp del">
        <pc:chgData name="Natarajan S" userId="S::natarajan.s@phytecembedded.in::59a67d74-5fe0-4788-b5dc-2892eb7f0011" providerId="AD" clId="Web-{9A55AC9A-2E3B-487D-8E9F-A8AC185ABE3A}" dt="2022-09-09T16:00:50.720" v="59"/>
        <pc:sldMkLst>
          <pc:docMk/>
          <pc:sldMk cId="0" sldId="260"/>
        </pc:sldMkLst>
        <pc:spChg chg="add del mod">
          <ac:chgData name="Natarajan S" userId="S::natarajan.s@phytecembedded.in::59a67d74-5fe0-4788-b5dc-2892eb7f0011" providerId="AD" clId="Web-{9A55AC9A-2E3B-487D-8E9F-A8AC185ABE3A}" dt="2022-09-09T15:59:56.109" v="48"/>
          <ac:spMkLst>
            <pc:docMk/>
            <pc:sldMk cId="0" sldId="260"/>
            <ac:spMk id="2" creationId="{1EEE9B31-23F0-A39A-54BA-7B2CD9247CDE}"/>
          </ac:spMkLst>
        </pc:spChg>
        <pc:spChg chg="del mod">
          <ac:chgData name="Natarajan S" userId="S::natarajan.s@phytecembedded.in::59a67d74-5fe0-4788-b5dc-2892eb7f0011" providerId="AD" clId="Web-{9A55AC9A-2E3B-487D-8E9F-A8AC185ABE3A}" dt="2022-09-09T15:58:43.545" v="35"/>
          <ac:spMkLst>
            <pc:docMk/>
            <pc:sldMk cId="0" sldId="260"/>
            <ac:spMk id="8195" creationId="{27324B52-7667-4752-76C1-025A9BE19AD3}"/>
          </ac:spMkLst>
        </pc:spChg>
      </pc:sldChg>
      <pc:sldChg chg="addSp delSp modSp">
        <pc:chgData name="Natarajan S" userId="S::natarajan.s@phytecembedded.in::59a67d74-5fe0-4788-b5dc-2892eb7f0011" providerId="AD" clId="Web-{9A55AC9A-2E3B-487D-8E9F-A8AC185ABE3A}" dt="2022-09-09T16:04:06.819" v="94" actId="14100"/>
        <pc:sldMkLst>
          <pc:docMk/>
          <pc:sldMk cId="0" sldId="261"/>
        </pc:sldMkLst>
        <pc:spChg chg="add mod">
          <ac:chgData name="Natarajan S" userId="S::natarajan.s@phytecembedded.in::59a67d74-5fe0-4788-b5dc-2892eb7f0011" providerId="AD" clId="Web-{9A55AC9A-2E3B-487D-8E9F-A8AC185ABE3A}" dt="2022-09-09T16:03:43.959" v="90" actId="14100"/>
          <ac:spMkLst>
            <pc:docMk/>
            <pc:sldMk cId="0" sldId="261"/>
            <ac:spMk id="2" creationId="{0AD9E6B3-6F91-9418-09DD-A083E829190E}"/>
          </ac:spMkLst>
        </pc:spChg>
        <pc:spChg chg="add mod">
          <ac:chgData name="Natarajan S" userId="S::natarajan.s@phytecembedded.in::59a67d74-5fe0-4788-b5dc-2892eb7f0011" providerId="AD" clId="Web-{9A55AC9A-2E3B-487D-8E9F-A8AC185ABE3A}" dt="2022-09-09T16:04:06.819" v="94" actId="14100"/>
          <ac:spMkLst>
            <pc:docMk/>
            <pc:sldMk cId="0" sldId="261"/>
            <ac:spMk id="3" creationId="{77C33B7B-C538-27AC-BA8C-E184367DF5FD}"/>
          </ac:spMkLst>
        </pc:spChg>
        <pc:spChg chg="mod">
          <ac:chgData name="Natarajan S" userId="S::natarajan.s@phytecembedded.in::59a67d74-5fe0-4788-b5dc-2892eb7f0011" providerId="AD" clId="Web-{9A55AC9A-2E3B-487D-8E9F-A8AC185ABE3A}" dt="2022-09-09T16:02:15.878" v="77" actId="20577"/>
          <ac:spMkLst>
            <pc:docMk/>
            <pc:sldMk cId="0" sldId="261"/>
            <ac:spMk id="9219" creationId="{FC802328-C82B-3B54-41B0-0B083083A9FA}"/>
          </ac:spMkLst>
        </pc:spChg>
        <pc:spChg chg="del mod">
          <ac:chgData name="Natarajan S" userId="S::natarajan.s@phytecembedded.in::59a67d74-5fe0-4788-b5dc-2892eb7f0011" providerId="AD" clId="Web-{9A55AC9A-2E3B-487D-8E9F-A8AC185ABE3A}" dt="2022-09-09T16:01:09.142" v="63"/>
          <ac:spMkLst>
            <pc:docMk/>
            <pc:sldMk cId="0" sldId="261"/>
            <ac:spMk id="9220" creationId="{D75B8007-BC1A-4025-DDE3-E1BE1696CE84}"/>
          </ac:spMkLst>
        </pc:spChg>
      </pc:sldChg>
      <pc:sldChg chg="delSp modSp">
        <pc:chgData name="Natarajan S" userId="S::natarajan.s@phytecembedded.in::59a67d74-5fe0-4788-b5dc-2892eb7f0011" providerId="AD" clId="Web-{9A55AC9A-2E3B-487D-8E9F-A8AC185ABE3A}" dt="2022-09-09T16:04:22.444" v="95"/>
        <pc:sldMkLst>
          <pc:docMk/>
          <pc:sldMk cId="0" sldId="262"/>
        </pc:sldMkLst>
        <pc:spChg chg="del mod">
          <ac:chgData name="Natarajan S" userId="S::natarajan.s@phytecembedded.in::59a67d74-5fe0-4788-b5dc-2892eb7f0011" providerId="AD" clId="Web-{9A55AC9A-2E3B-487D-8E9F-A8AC185ABE3A}" dt="2022-09-09T16:04:22.444" v="95"/>
          <ac:spMkLst>
            <pc:docMk/>
            <pc:sldMk cId="0" sldId="262"/>
            <ac:spMk id="10244" creationId="{7CFD7B66-76A1-AE4D-17FF-E13DFF0A5B68}"/>
          </ac:spMkLst>
        </pc:spChg>
      </pc:sldChg>
    </pc:docChg>
  </pc:docChgLst>
  <pc:docChgLst>
    <pc:chgData name="Natarajan S" userId="S::natarajan.s@phytecembedded.in::59a67d74-5fe0-4788-b5dc-2892eb7f0011" providerId="AD" clId="Web-{9C1242A1-E68E-4087-8ADD-6FA6B95420B5}"/>
    <pc:docChg chg="modSld">
      <pc:chgData name="Natarajan S" userId="S::natarajan.s@phytecembedded.in::59a67d74-5fe0-4788-b5dc-2892eb7f0011" providerId="AD" clId="Web-{9C1242A1-E68E-4087-8ADD-6FA6B95420B5}" dt="2022-09-13T04:05:38.797" v="6" actId="14100"/>
      <pc:docMkLst>
        <pc:docMk/>
      </pc:docMkLst>
      <pc:sldChg chg="modSp">
        <pc:chgData name="Natarajan S" userId="S::natarajan.s@phytecembedded.in::59a67d74-5fe0-4788-b5dc-2892eb7f0011" providerId="AD" clId="Web-{9C1242A1-E68E-4087-8ADD-6FA6B95420B5}" dt="2022-09-13T04:03:54.296" v="0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9C1242A1-E68E-4087-8ADD-6FA6B95420B5}" dt="2022-09-13T04:03:54.296" v="0" actId="20577"/>
          <ac:spMkLst>
            <pc:docMk/>
            <pc:sldMk cId="0" sldId="257"/>
            <ac:spMk id="5123" creationId="{127B7C06-70F4-77EC-E295-626B7F2A7870}"/>
          </ac:spMkLst>
        </pc:spChg>
      </pc:sldChg>
      <pc:sldChg chg="modSp">
        <pc:chgData name="Natarajan S" userId="S::natarajan.s@phytecembedded.in::59a67d74-5fe0-4788-b5dc-2892eb7f0011" providerId="AD" clId="Web-{9C1242A1-E68E-4087-8ADD-6FA6B95420B5}" dt="2022-09-13T04:05:38.797" v="6" actId="14100"/>
        <pc:sldMkLst>
          <pc:docMk/>
          <pc:sldMk cId="1440681210" sldId="267"/>
        </pc:sldMkLst>
        <pc:spChg chg="mod">
          <ac:chgData name="Natarajan S" userId="S::natarajan.s@phytecembedded.in::59a67d74-5fe0-4788-b5dc-2892eb7f0011" providerId="AD" clId="Web-{9C1242A1-E68E-4087-8ADD-6FA6B95420B5}" dt="2022-09-13T04:05:38.797" v="6" actId="14100"/>
          <ac:spMkLst>
            <pc:docMk/>
            <pc:sldMk cId="1440681210" sldId="267"/>
            <ac:spMk id="12" creationId="{4E820DDA-BC56-2019-0007-5703264407BE}"/>
          </ac:spMkLst>
        </pc:spChg>
      </pc:sldChg>
    </pc:docChg>
  </pc:docChgLst>
  <pc:docChgLst>
    <pc:chgData name="Natarajan S" userId="S::natarajan.s@phytecembedded.in::59a67d74-5fe0-4788-b5dc-2892eb7f0011" providerId="AD" clId="Web-{6BC0C984-5DB1-42A4-9579-6EB0140E2F16}"/>
    <pc:docChg chg="delSld modSld">
      <pc:chgData name="Natarajan S" userId="S::natarajan.s@phytecembedded.in::59a67d74-5fe0-4788-b5dc-2892eb7f0011" providerId="AD" clId="Web-{6BC0C984-5DB1-42A4-9579-6EB0140E2F16}" dt="2022-09-12T07:03:31.451" v="21" actId="1076"/>
      <pc:docMkLst>
        <pc:docMk/>
      </pc:docMkLst>
      <pc:sldChg chg="addSp delSp modSp">
        <pc:chgData name="Natarajan S" userId="S::natarajan.s@phytecembedded.in::59a67d74-5fe0-4788-b5dc-2892eb7f0011" providerId="AD" clId="Web-{6BC0C984-5DB1-42A4-9579-6EB0140E2F16}" dt="2022-09-12T07:03:31.451" v="21" actId="1076"/>
        <pc:sldMkLst>
          <pc:docMk/>
          <pc:sldMk cId="0" sldId="263"/>
        </pc:sldMkLst>
        <pc:spChg chg="add mod">
          <ac:chgData name="Natarajan S" userId="S::natarajan.s@phytecembedded.in::59a67d74-5fe0-4788-b5dc-2892eb7f0011" providerId="AD" clId="Web-{6BC0C984-5DB1-42A4-9579-6EB0140E2F16}" dt="2022-09-12T07:03:31.451" v="21" actId="1076"/>
          <ac:spMkLst>
            <pc:docMk/>
            <pc:sldMk cId="0" sldId="263"/>
            <ac:spMk id="2" creationId="{4A712BF0-D845-6016-3CFA-ED7D615688F6}"/>
          </ac:spMkLst>
        </pc:spChg>
        <pc:spChg chg="del mod">
          <ac:chgData name="Natarajan S" userId="S::natarajan.s@phytecembedded.in::59a67d74-5fe0-4788-b5dc-2892eb7f0011" providerId="AD" clId="Web-{6BC0C984-5DB1-42A4-9579-6EB0140E2F16}" dt="2022-09-12T07:03:08.106" v="11"/>
          <ac:spMkLst>
            <pc:docMk/>
            <pc:sldMk cId="0" sldId="263"/>
            <ac:spMk id="11267" creationId="{BC2ABC1F-BF27-2D7D-8CDA-C571D54D7A5B}"/>
          </ac:spMkLst>
        </pc:spChg>
      </pc:sldChg>
      <pc:sldChg chg="del">
        <pc:chgData name="Natarajan S" userId="S::natarajan.s@phytecembedded.in::59a67d74-5fe0-4788-b5dc-2892eb7f0011" providerId="AD" clId="Web-{6BC0C984-5DB1-42A4-9579-6EB0140E2F16}" dt="2022-09-12T07:02:30.731" v="0"/>
        <pc:sldMkLst>
          <pc:docMk/>
          <pc:sldMk cId="3999364258" sldId="271"/>
        </pc:sldMkLst>
      </pc:sldChg>
      <pc:sldChg chg="del">
        <pc:chgData name="Natarajan S" userId="S::natarajan.s@phytecembedded.in::59a67d74-5fe0-4788-b5dc-2892eb7f0011" providerId="AD" clId="Web-{6BC0C984-5DB1-42A4-9579-6EB0140E2F16}" dt="2022-09-12T07:02:33.419" v="1"/>
        <pc:sldMkLst>
          <pc:docMk/>
          <pc:sldMk cId="446942971" sldId="272"/>
        </pc:sldMkLst>
      </pc:sldChg>
      <pc:sldChg chg="del">
        <pc:chgData name="Natarajan S" userId="S::natarajan.s@phytecembedded.in::59a67d74-5fe0-4788-b5dc-2892eb7f0011" providerId="AD" clId="Web-{6BC0C984-5DB1-42A4-9579-6EB0140E2F16}" dt="2022-09-12T07:02:34.950" v="2"/>
        <pc:sldMkLst>
          <pc:docMk/>
          <pc:sldMk cId="169086185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BB07B3D6-83D1-12FD-6FCA-3F835E69D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5E41EB9-1FE1-F650-EFB0-4F9A9205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905CDA5F-36F1-9363-9059-464D50B4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EFFC0378-3FB2-C5F0-3453-EE0CF6F0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5B57857E-CA08-C768-6915-FBA57700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5880D09-0B30-E358-A307-8DFF92A9E8F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5587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B8E8F3-BBEA-28FE-CB6A-BA2BA2C589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5B17506-EB59-B025-CDCB-53F756BE7B6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18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C915CD60-9BAF-D69A-8198-A0588CEA6A9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1C5E61DB-1CC7-B8A7-825D-DE046DA72C6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18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9853D2F0-CF69-08C3-57C4-07087D4D8B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48325AD3-8A80-4E5D-84EE-C2118FBF657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A94545BC-1990-163C-F988-34F8124E26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0AB30B-065F-43B7-BA9C-950E8BC15788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2FF6A9E9-0CB8-08A8-4532-92B8B524B3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E5D86D39-8420-CBFF-0B00-88F93AA8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F174D4A1-2212-D5D0-F545-0C31F54676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E8B9F0-A128-4140-ABC5-6115205C39FB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EE273DC2-461B-AF9E-7659-541FF55896D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F40FF244-4612-22E0-29BA-42746D1E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4AACAA7F-91C5-8242-12CC-96F5B91465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A95395-C9FD-4634-93DF-DF989D2A56B3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B04081D0-1A43-F97D-B2C7-554FA5C9AE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1AB73743-F831-29E2-2EB3-47E982E3B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5EE15BE3-7868-438E-86BC-95025C820A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DC9F65-3A5F-4575-B7F5-8AF4FA19B3A3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D22F0E1C-1E45-1678-04E4-E3E781050E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70ACA36E-90A7-768A-4B4D-99A583229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D3F8F880-70DB-AC5E-4990-90BEDEC57A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D4B29-A0F1-413E-87E8-C01445834440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E6297B0B-D30D-3856-B1B3-022B8F3FD0B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B318E071-1BB8-DA59-69DD-C69921098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C939199F-1BE8-44BC-77AC-BC1C05B25A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281C15-D439-498A-A3E1-544F86634448}" type="slidenum">
              <a:rPr lang="en-IN" altLang="en-US"/>
              <a:pPr/>
              <a:t>13</a:t>
            </a:fld>
            <a:endParaRPr lang="en-IN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25EF958B-2483-39FD-EC8F-0B02E930F1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874A30C1-7CE2-C25C-7CA7-9FE6055C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A1E0-70CC-144A-7E06-2674AC7D7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028-85C3-A3B0-0988-E39E32C5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5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3CC7-529B-D0E6-4AF2-B446F85A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C65F5-887A-A3A5-5C92-A43135A7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235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C5418-621C-7506-F69B-CCC8C58A7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2850" y="1406525"/>
            <a:ext cx="2740025" cy="4165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F0A60-7980-77DC-6BC3-01EDF245D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406525"/>
            <a:ext cx="8070850" cy="41656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15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D47F-87D6-D4CE-5E0C-BCCCA0E1C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0304-F363-6D64-9A98-399B8D8C9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585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932A-32B0-DDDD-14E9-33E54D49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E9FE-E60F-FD08-BCB4-3DE3999B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056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953F-1E50-F4E7-D8FB-4491EAE6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68BD-847E-1380-BA00-460C503C3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63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E81F-D96D-5BB9-EF98-04148339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586B-C8BB-E17C-B12A-FB49F775C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3" y="1173163"/>
            <a:ext cx="5453062" cy="5340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2F481-8640-00A0-428C-20CE25C0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9825" y="1173163"/>
            <a:ext cx="5453063" cy="5340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535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E18B-D47F-9BCF-A033-4BD28834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F6A32-3FA8-EBA2-029E-C01A561F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6820-9F9F-F992-5D3C-979685435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3E50F-DEB2-9350-43D7-3B35D5B2F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20D18-D2AD-0F94-1CE0-A03FF8387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40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2226-953F-A2F2-9AE1-D5034678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449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8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71C-BF39-B4B8-F1F1-473CC456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3DB-5485-502D-DB28-5C714146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4CE6F-6A3C-BAD3-036D-046067A0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38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8E91-914D-30AF-4DA9-62C12D0F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AE31-3F86-93B4-1174-11EE98A4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921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B06E-BA79-0C50-5E69-D817613C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AFFD1-58E0-29F8-E9DE-46053AF9C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B5D4-F2F6-48F0-3585-5F6EF185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3902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494F-03DE-D2C8-1C4A-41F1BB8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F778A-D451-23C5-15DE-95D67EBB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511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E8CA4-315E-28CA-EF22-3BF3E7F60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91575" y="53975"/>
            <a:ext cx="2881313" cy="64595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BAF6-EF26-5CBC-B62E-A7398093A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875" y="53975"/>
            <a:ext cx="8496300" cy="64595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73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A26F-43F7-D1AB-D397-10DC1697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2D75-3EAB-CFF6-FE93-4CDB792B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22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747-6E1D-4330-AADA-37A5E43B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DE8E-7D87-C13E-8E63-7B984182F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5438" cy="3967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1D02E-9E0A-7D66-DA47-F4C38CCF7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7438" y="1604963"/>
            <a:ext cx="5405437" cy="3967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785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71F3-3075-2ADE-DD48-59E4192F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3A4D-22E5-5247-DD92-F9B0EEFDD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C6487-060C-F6D9-1C49-F57BD1ED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0A96-8277-A820-8C5E-E78437D2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CE758-C405-5EDA-DF3E-498B932C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4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EB45-7A68-E8C5-E0A3-1379F671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01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0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AD49-66A0-BB86-D7BD-FDE52A16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57A5-DEC2-EEA5-3C05-62D6DC04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8AA76-3EFB-355E-EAB7-B303960DE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14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5DE5-3F3E-F5B3-C2D7-361EB7F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0096-FA23-00B2-88F9-563569732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98D8-42C6-FCD2-0F7A-8E651C4A3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81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483A3E08-541D-0B11-4075-D04DACE2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>
            <a:extLst>
              <a:ext uri="{FF2B5EF4-FFF2-40B4-BE49-F238E27FC236}">
                <a16:creationId xmlns:a16="http://schemas.microsoft.com/office/drawing/2014/main" id="{E085AE3E-DD25-BBDE-F385-A1478C8DE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02D9140-2ADB-B501-E89E-9ECB5698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759D412B-81CB-9BCB-C51F-24BB149E1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568759-94BB-9057-8C50-498DAAAD1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06525"/>
            <a:ext cx="913447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D7612B94-65C5-D681-BB9E-753554529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88D3B35-2ED8-0132-E9F9-316BFC51A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B0D7275-62E4-3E7D-8801-D054A42B0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32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5696AC9C-2E16-6CCE-BF26-EEF47B26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>
            <a:extLst>
              <a:ext uri="{FF2B5EF4-FFF2-40B4-BE49-F238E27FC236}">
                <a16:creationId xmlns:a16="http://schemas.microsoft.com/office/drawing/2014/main" id="{95CB1DB3-6D2E-8126-2F40-657C11FD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AE80BF0-6C0F-CBA1-15C5-0E04E81ED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Line 4">
            <a:extLst>
              <a:ext uri="{FF2B5EF4-FFF2-40B4-BE49-F238E27FC236}">
                <a16:creationId xmlns:a16="http://schemas.microsoft.com/office/drawing/2014/main" id="{E3DC07D9-C614-516F-9588-13DBF91E5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6A1DE09-DCE8-4AFC-5A5E-B8E4A7A53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53975"/>
            <a:ext cx="10083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F29704-EEBA-31DE-540D-AD5850D76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73163"/>
            <a:ext cx="11058525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64651934-DA60-467E-35D4-57CB3C2D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06525"/>
            <a:ext cx="9144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0">
              <a:buClrTx/>
            </a:pPr>
            <a:r>
              <a:rPr lang="en-US" sz="6600" b="1" dirty="0">
                <a:solidFill>
                  <a:srgbClr val="BF9000"/>
                </a:solidFill>
                <a:latin typeface="Calibri"/>
              </a:rPr>
              <a:t>Working with fixed memory locations</a:t>
            </a:r>
            <a:endParaRPr lang="en-US" altLang="en-US" sz="6600" b="1" dirty="0">
              <a:solidFill>
                <a:srgbClr val="BF9000"/>
              </a:solidFill>
              <a:latin typeface="Calibri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02BB4414-EC85-8EB0-BF71-8CC404396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81513"/>
            <a:ext cx="9209088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3200">
                <a:solidFill>
                  <a:srgbClr val="ED7D31"/>
                </a:solidFill>
              </a:rPr>
              <a:t>Organised &amp; Supported by </a:t>
            </a:r>
            <a:r>
              <a:rPr lang="en-IN" altLang="en-US" sz="3200" b="1">
                <a:solidFill>
                  <a:srgbClr val="ED7D31"/>
                </a:solidFill>
              </a:rPr>
              <a:t>RuggedBOARD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EA226A12-28DD-EFBB-04A7-440D994B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83"/>
            <a:ext cx="10236200" cy="67920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4A23928-0F9B-4BDE-E001-38CC0B3CE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174" y="-23446"/>
            <a:ext cx="10273675" cy="70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2D-Array Declaration &amp; Accessing Elements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980B0-534C-E920-25EC-FECC355ED61C}"/>
              </a:ext>
            </a:extLst>
          </p:cNvPr>
          <p:cNvSpPr txBox="1"/>
          <p:nvPr/>
        </p:nvSpPr>
        <p:spPr>
          <a:xfrm>
            <a:off x="7175636" y="1711570"/>
            <a:ext cx="4466716" cy="395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int A[3][4]={{1,2,3,4},{2,4,6,8},{1,3,5,7}};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for(int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=0;i&lt;3;i++)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for(int j=0;j&lt;4;j++)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("%d ",A[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i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][j]);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("\n");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E69E1-4D76-422B-CCEE-68B760FC52D0}"/>
              </a:ext>
            </a:extLst>
          </p:cNvPr>
          <p:cNvSpPr txBox="1"/>
          <p:nvPr/>
        </p:nvSpPr>
        <p:spPr>
          <a:xfrm>
            <a:off x="867799" y="1711569"/>
            <a:ext cx="4279123" cy="395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int A[4][3]={1,2,3,4,5,6,7,8,9,10,11,12};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for(int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=0;i&lt;4;i++)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for(int j=0;j&lt;3;j++)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("%d ",A[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i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][j]);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("\n");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068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EA226A12-28DD-EFBB-04A7-440D994B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83"/>
            <a:ext cx="10236200" cy="67920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ECB69B9-48BB-3C1C-CD37-AF01A62D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7" y="859990"/>
            <a:ext cx="10687306" cy="5772612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4780C6FE-1977-02F9-4D21-0645C1897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174" y="-23446"/>
            <a:ext cx="10273675" cy="70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2D-Array Declaration &amp; Accessing Elements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EA226A12-28DD-EFBB-04A7-440D994B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83"/>
            <a:ext cx="10236200" cy="67920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DAB7D-8435-789A-C359-BA4393B1AD14}"/>
              </a:ext>
            </a:extLst>
          </p:cNvPr>
          <p:cNvSpPr txBox="1"/>
          <p:nvPr/>
        </p:nvSpPr>
        <p:spPr>
          <a:xfrm>
            <a:off x="891249" y="1348154"/>
            <a:ext cx="5123294" cy="42144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int A[4][3]={1,2,3,4,5,6,7,8,9,10,11,12};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for(int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=0;i&lt;4;i++)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for(int j=0;j&lt;3;j++)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("%d ",A[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i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][j]);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                    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("%p ",(*(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A+i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)+j));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("\n");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          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520C862-3697-55B3-FC5A-3F20F4C02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174" y="-23446"/>
            <a:ext cx="10273675" cy="70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2D-Array Declaration &amp; Accessing Elements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1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A5223BE3-2F9D-1950-C019-C188F3F2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6409FB52-108D-44FD-08DC-2891A5C2C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000125"/>
            <a:ext cx="11068050" cy="554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12BF0-D845-6016-3CFA-ED7D615688F6}"/>
              </a:ext>
            </a:extLst>
          </p:cNvPr>
          <p:cNvSpPr txBox="1"/>
          <p:nvPr/>
        </p:nvSpPr>
        <p:spPr>
          <a:xfrm>
            <a:off x="3599632" y="2848707"/>
            <a:ext cx="3763240" cy="951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Calibri"/>
              </a:rPr>
              <a:t>Thank YOU</a:t>
            </a:r>
            <a:endParaRPr lang="en-GB" sz="6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C437769-6416-29BF-5A54-46720669C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27B7C06-70F4-77EC-E295-626B7F2A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59" y="1903901"/>
            <a:ext cx="8112818" cy="284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 Arrays</a:t>
            </a:r>
            <a:endParaRPr lang="en-US" sz="3200" dirty="0">
              <a:solidFill>
                <a:srgbClr val="FF0000"/>
              </a:solidFill>
              <a:latin typeface="Calibri"/>
            </a:endParaRP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Array Declaration &amp; Initialisation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Printing Array Elements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Array Length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2D- Arrays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200" dirty="0">
                <a:solidFill>
                  <a:srgbClr val="FF0000"/>
                </a:solidFill>
                <a:latin typeface="Calibri"/>
              </a:rPr>
              <a:t>2D-Array Declaration &amp; Accessing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42B1CFF-0BDA-1D5A-CC95-126F06587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920486E-D27E-0086-3FC8-E25C2BDA2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53975"/>
            <a:ext cx="21336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F4DEB-8EFF-9C98-50DA-5773011A0191}"/>
              </a:ext>
            </a:extLst>
          </p:cNvPr>
          <p:cNvSpPr txBox="1"/>
          <p:nvPr/>
        </p:nvSpPr>
        <p:spPr>
          <a:xfrm>
            <a:off x="152599" y="797170"/>
            <a:ext cx="6987506" cy="2656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Def 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: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Set of similar data elements has shared a common name called an Array.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Syn: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   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varname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[ size ]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     Here, size must be a +</a:t>
            </a:r>
            <a:r>
              <a:rPr lang="en-IN" dirty="0" err="1">
                <a:solidFill>
                  <a:srgbClr val="FF0000"/>
                </a:solidFill>
                <a:latin typeface="Calibri"/>
                <a:cs typeface="Segoe UI"/>
              </a:rPr>
              <a:t>ve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integer only. 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     size represent maximum size of an Array.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Types of Arrays: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There are two types of arrays. 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Those are,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i.Single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Dimensional Array        [1 - D array]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ii.Multi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Dimensional Array         [n - D array]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BBD1D-31CA-100C-6A83-2A51E9E2AC98}"/>
              </a:ext>
            </a:extLst>
          </p:cNvPr>
          <p:cNvSpPr txBox="1"/>
          <p:nvPr/>
        </p:nvSpPr>
        <p:spPr>
          <a:xfrm>
            <a:off x="152599" y="3540369"/>
            <a:ext cx="6987506" cy="3183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Single dimensional array 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B0F0"/>
                </a:solidFill>
                <a:latin typeface="Calibri"/>
                <a:cs typeface="Segoe UI"/>
              </a:rPr>
              <a:t>    A variable name followed by a single pair of square brackets called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B0F0"/>
                </a:solidFill>
                <a:latin typeface="Calibri"/>
                <a:cs typeface="Segoe UI"/>
              </a:rPr>
              <a:t>    'Single dimensional array'.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Syn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: Datatype </a:t>
            </a:r>
            <a:r>
              <a:rPr lang="en-IN" dirty="0" err="1">
                <a:solidFill>
                  <a:srgbClr val="FF0000"/>
                </a:solidFill>
                <a:latin typeface="Calibri"/>
                <a:cs typeface="Segoe UI"/>
              </a:rPr>
              <a:t>varname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[size];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Ex: </a:t>
            </a:r>
            <a:r>
              <a:rPr lang="en-IN" dirty="0">
                <a:solidFill>
                  <a:srgbClr val="00B0F0"/>
                </a:solidFill>
                <a:latin typeface="Calibri"/>
                <a:cs typeface="Segoe UI"/>
              </a:rPr>
              <a:t>  int a[5];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Here,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'a'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is a variable name and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5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is the maximum size of that array.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That means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'a'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can holds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5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integer values.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If a variable is declared as int data type that array is called 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'integer array'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. 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Similarly,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'float array'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. 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But character array is called a 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'string'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9C5404B-E20E-B1BE-0A43-BDDF9031D485}"/>
              </a:ext>
            </a:extLst>
          </p:cNvPr>
          <p:cNvSpPr txBox="1"/>
          <p:nvPr/>
        </p:nvSpPr>
        <p:spPr>
          <a:xfrm>
            <a:off x="7433578" y="1875692"/>
            <a:ext cx="4454992" cy="395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>
                <a:solidFill>
                  <a:srgbClr val="FF0000"/>
                </a:solidFill>
                <a:latin typeface="Calibri"/>
                <a:cs typeface="Segoe UI"/>
              </a:rPr>
              <a:t>Multi dimensional array: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A variable name followed by more than one pair of square brackets ([ ]) called 'Multi dimensional array'.</a:t>
            </a:r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>
                <a:solidFill>
                  <a:srgbClr val="FF0000"/>
                </a:solidFill>
                <a:latin typeface="Calibri"/>
                <a:cs typeface="Segoe UI"/>
              </a:rPr>
              <a:t>Syn:</a:t>
            </a:r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 </a:t>
            </a:r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Datatype  varname [size1] [size2] [size3] ...[size n];</a:t>
            </a:r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>
                <a:solidFill>
                  <a:srgbClr val="FF0000"/>
                </a:solidFill>
                <a:latin typeface="Calibri"/>
                <a:cs typeface="Segoe UI"/>
              </a:rPr>
              <a:t>2 - D Array</a:t>
            </a:r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 :</a:t>
            </a:r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A variable name followed by two pair of square brackets ([ ]) called '2 - D array'.</a:t>
            </a:r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>
                <a:solidFill>
                  <a:srgbClr val="FF0000"/>
                </a:solidFill>
                <a:latin typeface="Calibri"/>
                <a:cs typeface="Segoe UI"/>
              </a:rPr>
              <a:t>Syn</a:t>
            </a:r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: </a:t>
            </a:r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Datatype varname[size1][size2];</a:t>
            </a:r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Int a[3][2];</a:t>
            </a:r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Here, 3 --&gt; rows and 2 --&gt; columns.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5707C201-825D-F533-34EB-8A5AC978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FC802328-C82B-3B54-41B0-0B083083A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0963"/>
            <a:ext cx="59753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 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9E6B3-6F91-9418-09DD-A083E829190E}"/>
              </a:ext>
            </a:extLst>
          </p:cNvPr>
          <p:cNvSpPr txBox="1"/>
          <p:nvPr/>
        </p:nvSpPr>
        <p:spPr>
          <a:xfrm>
            <a:off x="211222" y="902678"/>
            <a:ext cx="10457988" cy="2153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Arrays are structures that hold multiple variables of the same data type.</a:t>
            </a:r>
            <a:endParaRPr lang="en-US" dirty="0"/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An array from integer type holds integer values.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 dirty="0"/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int scores[10];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>
              <a:buChar char="•"/>
            </a:pPr>
            <a:r>
              <a:rPr lang="en-IN" dirty="0">
                <a:solidFill>
                  <a:srgbClr val="FF0000"/>
                </a:solidFill>
                <a:latin typeface="Calibri"/>
                <a:cs typeface="Arial"/>
              </a:rPr>
              <a:t>The array "scores" contains an array of 10 integer values.</a:t>
            </a:r>
            <a:r>
              <a:rPr lang="en-US" dirty="0">
                <a:latin typeface="Calibri"/>
                <a:cs typeface="Arial"/>
              </a:rPr>
              <a:t>​</a:t>
            </a:r>
          </a:p>
          <a:p>
            <a:pPr algn="just">
              <a:buChar char="•"/>
            </a:pPr>
            <a:r>
              <a:rPr lang="en-IN" dirty="0">
                <a:solidFill>
                  <a:srgbClr val="FF0000"/>
                </a:solidFill>
                <a:latin typeface="Calibri"/>
                <a:cs typeface="Arial"/>
              </a:rPr>
              <a:t>We can use each member of array by specifying its index value.</a:t>
            </a:r>
            <a:r>
              <a:rPr lang="en-IN" dirty="0">
                <a:latin typeface="Calibri"/>
                <a:cs typeface="Arial"/>
              </a:rPr>
              <a:t>​</a:t>
            </a:r>
          </a:p>
          <a:p>
            <a:pPr algn="just">
              <a:buChar char="•"/>
            </a:pPr>
            <a:r>
              <a:rPr lang="en-IN" dirty="0">
                <a:solidFill>
                  <a:srgbClr val="FF0000"/>
                </a:solidFill>
                <a:latin typeface="Calibri"/>
                <a:cs typeface="Arial"/>
              </a:rPr>
              <a:t>Members of above array are scores[0],...,scores[9] and we can work with these variables like other variables</a:t>
            </a: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0899FA-9D09-6898-1B60-09824AB5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84" y="3491094"/>
            <a:ext cx="6295226" cy="28806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4F63A593-B0C6-AFD5-4ACA-CF7A0AB23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1CD592A2-1934-4CBF-C2F9-FFC7BFCB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709396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Array Declaration &amp; </a:t>
            </a:r>
            <a:r>
              <a:rPr lang="en-US" altLang="en-US" sz="3600" b="1" dirty="0" err="1">
                <a:solidFill>
                  <a:srgbClr val="595959"/>
                </a:solidFill>
                <a:latin typeface="Calibri"/>
              </a:rPr>
              <a:t>Initialisation</a:t>
            </a:r>
            <a:endParaRPr lang="en-US" altLang="en-US" sz="3600" b="1" dirty="0" err="1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F9DBDFE-15B9-266F-E896-E151BB6E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1" y="1109631"/>
            <a:ext cx="5576265" cy="2769680"/>
          </a:xfrm>
          <a:prstGeom prst="rect">
            <a:avLst/>
          </a:prstGeom>
        </p:spPr>
      </p:pic>
      <p:pic>
        <p:nvPicPr>
          <p:cNvPr id="8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23C813E-2CB4-4668-EC2C-26D7EBDA8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384" y="1791070"/>
            <a:ext cx="5446853" cy="387970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8D0A4-0C22-A660-4048-D4F123177769}"/>
              </a:ext>
            </a:extLst>
          </p:cNvPr>
          <p:cNvSpPr txBox="1"/>
          <p:nvPr/>
        </p:nvSpPr>
        <p:spPr>
          <a:xfrm>
            <a:off x="920673" y="1029640"/>
            <a:ext cx="3275231" cy="4099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9pPr>
          </a:lstStyle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stdlib.h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int A[6]={2,4,6,8,10,12};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int *p;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int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for(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=0;i&lt;6;i++)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{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("%d ",A[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]);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}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("\n");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A6495A-59EA-3D8F-29DB-9CB773996724}"/>
              </a:ext>
            </a:extLst>
          </p:cNvPr>
          <p:cNvSpPr txBox="1"/>
          <p:nvPr/>
        </p:nvSpPr>
        <p:spPr>
          <a:xfrm>
            <a:off x="5698337" y="1031632"/>
            <a:ext cx="6284030" cy="395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Character strings are arrays of characters.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Each member of array contains one of characters in the string.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#include&lt;stdio.h&gt;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Int main()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{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char name[20];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 </a:t>
            </a:r>
            <a:r>
              <a:rPr lang="en-IN" dirty="0" err="1">
                <a:solidFill>
                  <a:srgbClr val="FF0000"/>
                </a:solidFill>
                <a:latin typeface="Calibri"/>
                <a:cs typeface="Segoe UI"/>
              </a:rPr>
              <a:t>printf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("Enter your name : ");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 </a:t>
            </a:r>
            <a:r>
              <a:rPr lang="en-IN" dirty="0" err="1">
                <a:solidFill>
                  <a:srgbClr val="FF0000"/>
                </a:solidFill>
                <a:latin typeface="Calibri"/>
                <a:cs typeface="Segoe UI"/>
              </a:rPr>
              <a:t>scanf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("%</a:t>
            </a:r>
            <a:r>
              <a:rPr lang="en-IN" dirty="0" err="1">
                <a:solidFill>
                  <a:srgbClr val="FF0000"/>
                </a:solidFill>
                <a:latin typeface="Calibri"/>
                <a:cs typeface="Segoe UI"/>
              </a:rPr>
              <a:t>s",name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);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    </a:t>
            </a:r>
            <a:r>
              <a:rPr lang="en-IN" dirty="0" err="1">
                <a:solidFill>
                  <a:srgbClr val="FF0000"/>
                </a:solidFill>
                <a:latin typeface="Calibri"/>
                <a:cs typeface="Segoe UI"/>
              </a:rPr>
              <a:t>printf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("Hello, %s , how are you ?\</a:t>
            </a:r>
            <a:r>
              <a:rPr lang="en-IN" dirty="0" err="1">
                <a:solidFill>
                  <a:srgbClr val="FF0000"/>
                </a:solidFill>
                <a:latin typeface="Calibri"/>
                <a:cs typeface="Segoe UI"/>
              </a:rPr>
              <a:t>n",name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);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/>
                <a:cs typeface="Segoe UI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alibri"/>
                <a:cs typeface="Segoe UI"/>
              </a:rPr>
              <a:t> return 0;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}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 dirty="0">
                <a:solidFill>
                  <a:srgbClr val="0070C0"/>
                </a:solidFill>
                <a:latin typeface="Calibri"/>
                <a:cs typeface="Segoe UI"/>
              </a:rPr>
              <a:t>Enter your name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:</a:t>
            </a:r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 Brian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If user enters "Brian" then the first member of array will contain 'B' , second cell will contain 'r' and so on.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Note: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 type name by leaving space and check.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07026DA3-482E-367A-D5FF-B880D351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632313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127040E4-E976-2993-4D3D-DA0A2197A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51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Printing Array Elements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C9C2A-02BA-A6CE-A9A6-41CC5D3B1769}"/>
              </a:ext>
            </a:extLst>
          </p:cNvPr>
          <p:cNvSpPr txBox="1"/>
          <p:nvPr/>
        </p:nvSpPr>
        <p:spPr>
          <a:xfrm>
            <a:off x="7386680" y="5392617"/>
            <a:ext cx="3153561" cy="112287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</a:rPr>
              <a:t>Accessing Array element :</a:t>
            </a:r>
          </a:p>
          <a:p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("%d ",A[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i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]);</a:t>
            </a:r>
            <a:endParaRPr lang="en-US">
              <a:solidFill>
                <a:srgbClr val="0070C0"/>
              </a:solidFill>
            </a:endParaRPr>
          </a:p>
          <a:p>
            <a:r>
              <a:rPr lang="en-GB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GB" dirty="0">
                <a:solidFill>
                  <a:srgbClr val="0070C0"/>
                </a:solidFill>
                <a:latin typeface="Calibri"/>
              </a:rPr>
              <a:t>("%d",</a:t>
            </a:r>
            <a:r>
              <a:rPr lang="en-GB" dirty="0" err="1">
                <a:solidFill>
                  <a:srgbClr val="0070C0"/>
                </a:solidFill>
                <a:latin typeface="Calibri"/>
              </a:rPr>
              <a:t>i</a:t>
            </a:r>
            <a:r>
              <a:rPr lang="en-GB" dirty="0">
                <a:solidFill>
                  <a:srgbClr val="0070C0"/>
                </a:solidFill>
                <a:latin typeface="Calibri"/>
              </a:rPr>
              <a:t>[A]);</a:t>
            </a:r>
          </a:p>
          <a:p>
            <a:r>
              <a:rPr lang="en-GB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GB" dirty="0">
                <a:solidFill>
                  <a:srgbClr val="0070C0"/>
                </a:solidFill>
                <a:latin typeface="Calibri"/>
              </a:rPr>
              <a:t>("%d",*(</a:t>
            </a:r>
            <a:r>
              <a:rPr lang="en-GB" err="1">
                <a:solidFill>
                  <a:srgbClr val="0070C0"/>
                </a:solidFill>
                <a:latin typeface="Calibri"/>
              </a:rPr>
              <a:t>A+i</a:t>
            </a:r>
            <a:r>
              <a:rPr lang="en-GB" dirty="0">
                <a:solidFill>
                  <a:srgbClr val="0070C0"/>
                </a:solidFill>
                <a:latin typeface="Calibri"/>
              </a:rPr>
              <a:t>);</a:t>
            </a:r>
          </a:p>
        </p:txBody>
      </p:sp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4CF768CE-B10E-A50D-C672-A0645BF5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79" y="5649900"/>
            <a:ext cx="2743557" cy="6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6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EA226A12-28DD-EFBB-04A7-440D994B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83"/>
            <a:ext cx="10236200" cy="67920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0A3EA-6FAE-4ECA-86C4-47619EFA0C04}"/>
              </a:ext>
            </a:extLst>
          </p:cNvPr>
          <p:cNvSpPr txBox="1"/>
          <p:nvPr/>
        </p:nvSpPr>
        <p:spPr>
          <a:xfrm>
            <a:off x="445714" y="1207477"/>
            <a:ext cx="5322612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name[20];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("Enter your name : 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("%[^\n]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s",name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("Hello, %s , how are you ?\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n",name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CBE77-4CEB-C313-CAC2-FC57408A7245}"/>
              </a:ext>
            </a:extLst>
          </p:cNvPr>
          <p:cNvSpPr txBox="1"/>
          <p:nvPr/>
        </p:nvSpPr>
        <p:spPr>
          <a:xfrm>
            <a:off x="3927922" y="3856893"/>
            <a:ext cx="7362692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char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[4] = {'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a','b','c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','\0'};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//if no '\0' need to use  loop to print</a:t>
            </a:r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[] is %s\n",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7ED77D-D5A3-B331-924E-A3D334AC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51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Printing Array Elements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0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EA226A12-28DD-EFBB-04A7-440D994B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83"/>
            <a:ext cx="10236200" cy="67920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4A23928-0F9B-4BDE-E001-38CC0B3CE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51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Array Length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96412-2D9B-4FE2-F9EE-573DB084F794}"/>
              </a:ext>
            </a:extLst>
          </p:cNvPr>
          <p:cNvSpPr txBox="1"/>
          <p:nvPr/>
        </p:nvSpPr>
        <p:spPr>
          <a:xfrm>
            <a:off x="7363230" y="2790092"/>
            <a:ext cx="4103254" cy="3183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/>
          </a:p>
          <a:p>
            <a:pPr algn="just"/>
            <a:endParaRPr 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[10];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len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)/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(int);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for(int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=0;i&lt;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len;i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arr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 =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*2;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for(int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0;i&lt;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len;i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++)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arr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[%d]  is %d \n",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i,arr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[</a:t>
            </a:r>
            <a:r>
              <a:rPr lang="en-US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]);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C8DD920-1016-F780-A9AC-992BFD66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08" y="4386618"/>
            <a:ext cx="5756780" cy="1988549"/>
          </a:xfrm>
          <a:prstGeom prst="rect">
            <a:avLst/>
          </a:prstGeom>
        </p:spPr>
      </p:pic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4422B47-65D9-EC4B-9849-A76F10C3D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9" y="1017525"/>
            <a:ext cx="6295226" cy="2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3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EA226A12-28DD-EFBB-04A7-440D994B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83"/>
            <a:ext cx="10236200" cy="67920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4A23928-0F9B-4BDE-E001-38CC0B3CE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51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2D-Arrays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020550D-C965-D66F-3F12-1850CDD6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3" y="2752770"/>
            <a:ext cx="3599453" cy="387292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A6647C7-8A78-7D49-3564-E1E7C6AE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0" y="1239300"/>
            <a:ext cx="11677704" cy="177687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F912E09-534B-1703-5839-AF7249341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638" y="3984052"/>
            <a:ext cx="7023037" cy="1715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820DDA-BC56-2019-0007-5703264407BE}"/>
              </a:ext>
            </a:extLst>
          </p:cNvPr>
          <p:cNvSpPr txBox="1"/>
          <p:nvPr/>
        </p:nvSpPr>
        <p:spPr>
          <a:xfrm>
            <a:off x="5674886" y="3481753"/>
            <a:ext cx="5604000" cy="378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</a:rPr>
              <a:t>Compiler stores data in  below form for 2D array</a:t>
            </a:r>
          </a:p>
        </p:txBody>
      </p:sp>
    </p:spTree>
    <p:extLst>
      <p:ext uri="{BB962C8B-B14F-4D97-AF65-F5344CB8AC3E}">
        <p14:creationId xmlns:p14="http://schemas.microsoft.com/office/powerpoint/2010/main" val="14406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94F00D-CF42-40F6-95AE-735A24B77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9F331E-34E5-4BDF-BD9E-1972C09800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19760</TotalTime>
  <Application>Microsoft Office PowerPoint</Application>
  <PresentationFormat>Custom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cp:keywords/>
  <dc:description/>
  <cp:lastModifiedBy/>
  <cp:revision>656</cp:revision>
  <cp:lastPrinted>1601-01-01T00:00:00Z</cp:lastPrinted>
  <dcterms:created xsi:type="dcterms:W3CDTF">2020-07-17T15:31:28Z</dcterms:created>
  <dcterms:modified xsi:type="dcterms:W3CDTF">2022-09-13T04:05:45Z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</Properties>
</file>