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3"/>
    <p:sldMasterId id="2147483649" r:id="rId4"/>
  </p:sldMasterIdLst>
  <p:notesMasterIdLst>
    <p:notesMasterId r:id="rId28"/>
  </p:notesMasterIdLst>
  <p:sldIdLst>
    <p:sldId id="256" r:id="rId5"/>
    <p:sldId id="257" r:id="rId6"/>
    <p:sldId id="258" r:id="rId7"/>
    <p:sldId id="260" r:id="rId8"/>
    <p:sldId id="262" r:id="rId9"/>
    <p:sldId id="263" r:id="rId10"/>
    <p:sldId id="264" r:id="rId11"/>
    <p:sldId id="272" r:id="rId12"/>
    <p:sldId id="267" r:id="rId13"/>
    <p:sldId id="268" r:id="rId14"/>
    <p:sldId id="273" r:id="rId15"/>
    <p:sldId id="274" r:id="rId16"/>
    <p:sldId id="275" r:id="rId17"/>
    <p:sldId id="276" r:id="rId18"/>
    <p:sldId id="277" r:id="rId19"/>
    <p:sldId id="278" r:id="rId20"/>
    <p:sldId id="279" r:id="rId21"/>
    <p:sldId id="282" r:id="rId22"/>
    <p:sldId id="281" r:id="rId23"/>
    <p:sldId id="280" r:id="rId24"/>
    <p:sldId id="269" r:id="rId25"/>
    <p:sldId id="283" r:id="rId26"/>
    <p:sldId id="271" r:id="rId27"/>
  </p:sldIdLst>
  <p:sldSz cx="12193588" cy="6858000"/>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5pPr>
    <a:lvl6pPr marL="2286000" algn="l" defTabSz="914400" rtl="0" eaLnBrk="1" latinLnBrk="0" hangingPunct="1">
      <a:defRPr kern="1200">
        <a:solidFill>
          <a:schemeClr val="bg1"/>
        </a:solidFill>
        <a:latin typeface="Arial" panose="020B0604020202020204" pitchFamily="34" charset="0"/>
        <a:ea typeface="+mn-ea"/>
        <a:cs typeface="Noto Sans CJK SC Regular" charset="0"/>
      </a:defRPr>
    </a:lvl6pPr>
    <a:lvl7pPr marL="2743200" algn="l" defTabSz="914400" rtl="0" eaLnBrk="1" latinLnBrk="0" hangingPunct="1">
      <a:defRPr kern="1200">
        <a:solidFill>
          <a:schemeClr val="bg1"/>
        </a:solidFill>
        <a:latin typeface="Arial" panose="020B0604020202020204" pitchFamily="34" charset="0"/>
        <a:ea typeface="+mn-ea"/>
        <a:cs typeface="Noto Sans CJK SC Regular" charset="0"/>
      </a:defRPr>
    </a:lvl7pPr>
    <a:lvl8pPr marL="3200400" algn="l" defTabSz="914400" rtl="0" eaLnBrk="1" latinLnBrk="0" hangingPunct="1">
      <a:defRPr kern="1200">
        <a:solidFill>
          <a:schemeClr val="bg1"/>
        </a:solidFill>
        <a:latin typeface="Arial" panose="020B0604020202020204" pitchFamily="34" charset="0"/>
        <a:ea typeface="+mn-ea"/>
        <a:cs typeface="Noto Sans CJK SC Regular" charset="0"/>
      </a:defRPr>
    </a:lvl8pPr>
    <a:lvl9pPr marL="3657600" algn="l" defTabSz="914400" rtl="0" eaLnBrk="1" latinLnBrk="0" hangingPunct="1">
      <a:defRPr kern="1200">
        <a:solidFill>
          <a:schemeClr val="bg1"/>
        </a:solidFill>
        <a:latin typeface="Arial" panose="020B0604020202020204" pitchFamily="34" charset="0"/>
        <a:ea typeface="+mn-ea"/>
        <a:cs typeface="Noto Sans CJK SC Regular"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DE0652-67AE-4663-860F-255F96FD8294}" v="1781" dt="2022-09-10T09:06:40.813"/>
    <p1510:client id="{3E362BAE-E142-4DA6-8572-251A1E5E9714}" v="531" dt="2022-09-02T13:02:37.223"/>
    <p1510:client id="{4E9DBC18-B656-4D8F-9D4A-8B74DD8CC48D}" v="250" dt="2022-09-10T09:36:50.619"/>
    <p1510:client id="{90E28419-AE42-4269-BF0D-353A66765431}" v="57" dt="2022-09-13T04:31:20.677"/>
    <p1510:client id="{C9B0B6E7-CC92-4885-A12B-4EC84C8218B8}" v="470" dt="2022-09-10T09:54:37.990"/>
    <p1510:client id="{CD9AE024-E569-4D4B-A9B2-3CFD4508F118}" v="319" dt="2022-09-10T09:26:38.604"/>
    <p1510:client id="{D3E8A748-0380-4F73-A172-E3E6351742D3}" v="19" dt="2022-09-12T07:05:07.632"/>
    <p1510:client id="{D6071F60-1719-4F42-8CD8-DD5FC42A1E54}" v="50" dt="2022-09-10T09:10:02.1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1.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rajan S" userId="S::natarajan.s@phytecembedded.in::59a67d74-5fe0-4788-b5dc-2892eb7f0011" providerId="AD" clId="Web-{D6071F60-1719-4F42-8CD8-DD5FC42A1E54}"/>
    <pc:docChg chg="modSld">
      <pc:chgData name="Natarajan S" userId="S::natarajan.s@phytecembedded.in::59a67d74-5fe0-4788-b5dc-2892eb7f0011" providerId="AD" clId="Web-{D6071F60-1719-4F42-8CD8-DD5FC42A1E54}" dt="2022-09-10T09:10:02.108" v="34" actId="14100"/>
      <pc:docMkLst>
        <pc:docMk/>
      </pc:docMkLst>
      <pc:sldChg chg="addSp modSp">
        <pc:chgData name="Natarajan S" userId="S::natarajan.s@phytecembedded.in::59a67d74-5fe0-4788-b5dc-2892eb7f0011" providerId="AD" clId="Web-{D6071F60-1719-4F42-8CD8-DD5FC42A1E54}" dt="2022-09-10T09:10:02.108" v="34" actId="14100"/>
        <pc:sldMkLst>
          <pc:docMk/>
          <pc:sldMk cId="754108256" sldId="277"/>
        </pc:sldMkLst>
        <pc:spChg chg="add mod">
          <ac:chgData name="Natarajan S" userId="S::natarajan.s@phytecembedded.in::59a67d74-5fe0-4788-b5dc-2892eb7f0011" providerId="AD" clId="Web-{D6071F60-1719-4F42-8CD8-DD5FC42A1E54}" dt="2022-09-10T09:09:01.982" v="15" actId="1076"/>
          <ac:spMkLst>
            <pc:docMk/>
            <pc:sldMk cId="754108256" sldId="277"/>
            <ac:spMk id="2" creationId="{49153696-4955-CFAF-BA38-D429FCAB4159}"/>
          </ac:spMkLst>
        </pc:spChg>
        <pc:spChg chg="mod">
          <ac:chgData name="Natarajan S" userId="S::natarajan.s@phytecembedded.in::59a67d74-5fe0-4788-b5dc-2892eb7f0011" providerId="AD" clId="Web-{D6071F60-1719-4F42-8CD8-DD5FC42A1E54}" dt="2022-09-10T09:07:52.794" v="1" actId="20577"/>
          <ac:spMkLst>
            <pc:docMk/>
            <pc:sldMk cId="754108256" sldId="277"/>
            <ac:spMk id="3" creationId="{E11CFFB3-6FA7-2914-C098-60144FE6F762}"/>
          </ac:spMkLst>
        </pc:spChg>
        <pc:spChg chg="add mod">
          <ac:chgData name="Natarajan S" userId="S::natarajan.s@phytecembedded.in::59a67d74-5fe0-4788-b5dc-2892eb7f0011" providerId="AD" clId="Web-{D6071F60-1719-4F42-8CD8-DD5FC42A1E54}" dt="2022-09-10T09:10:02.108" v="34" actId="14100"/>
          <ac:spMkLst>
            <pc:docMk/>
            <pc:sldMk cId="754108256" sldId="277"/>
            <ac:spMk id="4" creationId="{63CDA251-234E-E592-3392-C08EA92818DD}"/>
          </ac:spMkLst>
        </pc:spChg>
      </pc:sldChg>
    </pc:docChg>
  </pc:docChgLst>
  <pc:docChgLst>
    <pc:chgData name="Natarajan S" userId="S::natarajan.s@phytecembedded.in::59a67d74-5fe0-4788-b5dc-2892eb7f0011" providerId="AD" clId="Web-{4E9DBC18-B656-4D8F-9D4A-8B74DD8CC48D}"/>
    <pc:docChg chg="modSld">
      <pc:chgData name="Natarajan S" userId="S::natarajan.s@phytecembedded.in::59a67d74-5fe0-4788-b5dc-2892eb7f0011" providerId="AD" clId="Web-{4E9DBC18-B656-4D8F-9D4A-8B74DD8CC48D}" dt="2022-09-10T09:36:50.619" v="166" actId="20577"/>
      <pc:docMkLst>
        <pc:docMk/>
      </pc:docMkLst>
      <pc:sldChg chg="addSp modSp">
        <pc:chgData name="Natarajan S" userId="S::natarajan.s@phytecembedded.in::59a67d74-5fe0-4788-b5dc-2892eb7f0011" providerId="AD" clId="Web-{4E9DBC18-B656-4D8F-9D4A-8B74DD8CC48D}" dt="2022-09-10T09:36:50.619" v="166" actId="20577"/>
        <pc:sldMkLst>
          <pc:docMk/>
          <pc:sldMk cId="2254918803" sldId="280"/>
        </pc:sldMkLst>
        <pc:spChg chg="add mod">
          <ac:chgData name="Natarajan S" userId="S::natarajan.s@phytecembedded.in::59a67d74-5fe0-4788-b5dc-2892eb7f0011" providerId="AD" clId="Web-{4E9DBC18-B656-4D8F-9D4A-8B74DD8CC48D}" dt="2022-09-10T09:35:04.243" v="147" actId="1076"/>
          <ac:spMkLst>
            <pc:docMk/>
            <pc:sldMk cId="2254918803" sldId="280"/>
            <ac:spMk id="2" creationId="{AFCF40D6-11FC-F320-50A0-6452E3E9E1F8}"/>
          </ac:spMkLst>
        </pc:spChg>
        <pc:spChg chg="add mod">
          <ac:chgData name="Natarajan S" userId="S::natarajan.s@phytecembedded.in::59a67d74-5fe0-4788-b5dc-2892eb7f0011" providerId="AD" clId="Web-{4E9DBC18-B656-4D8F-9D4A-8B74DD8CC48D}" dt="2022-09-10T09:36:50.619" v="166" actId="20577"/>
          <ac:spMkLst>
            <pc:docMk/>
            <pc:sldMk cId="2254918803" sldId="280"/>
            <ac:spMk id="3" creationId="{73094A9B-7212-7949-3587-6057F722D9BC}"/>
          </ac:spMkLst>
        </pc:spChg>
      </pc:sldChg>
      <pc:sldChg chg="addSp modSp">
        <pc:chgData name="Natarajan S" userId="S::natarajan.s@phytecembedded.in::59a67d74-5fe0-4788-b5dc-2892eb7f0011" providerId="AD" clId="Web-{4E9DBC18-B656-4D8F-9D4A-8B74DD8CC48D}" dt="2022-09-10T09:31:18.522" v="55" actId="1076"/>
        <pc:sldMkLst>
          <pc:docMk/>
          <pc:sldMk cId="4182129000" sldId="281"/>
        </pc:sldMkLst>
        <pc:spChg chg="add mod">
          <ac:chgData name="Natarajan S" userId="S::natarajan.s@phytecembedded.in::59a67d74-5fe0-4788-b5dc-2892eb7f0011" providerId="AD" clId="Web-{4E9DBC18-B656-4D8F-9D4A-8B74DD8CC48D}" dt="2022-09-10T09:29:54.272" v="27" actId="1076"/>
          <ac:spMkLst>
            <pc:docMk/>
            <pc:sldMk cId="4182129000" sldId="281"/>
            <ac:spMk id="2" creationId="{964C4C69-77E2-B19B-937A-7B50E5ED31F4}"/>
          </ac:spMkLst>
        </pc:spChg>
        <pc:spChg chg="add mod">
          <ac:chgData name="Natarajan S" userId="S::natarajan.s@phytecembedded.in::59a67d74-5fe0-4788-b5dc-2892eb7f0011" providerId="AD" clId="Web-{4E9DBC18-B656-4D8F-9D4A-8B74DD8CC48D}" dt="2022-09-10T09:30:15.038" v="33" actId="20577"/>
          <ac:spMkLst>
            <pc:docMk/>
            <pc:sldMk cId="4182129000" sldId="281"/>
            <ac:spMk id="4" creationId="{5F14B186-E8A0-A55C-46A5-F3607BC9C168}"/>
          </ac:spMkLst>
        </pc:spChg>
        <pc:spChg chg="add mod">
          <ac:chgData name="Natarajan S" userId="S::natarajan.s@phytecembedded.in::59a67d74-5fe0-4788-b5dc-2892eb7f0011" providerId="AD" clId="Web-{4E9DBC18-B656-4D8F-9D4A-8B74DD8CC48D}" dt="2022-09-10T09:31:18.522" v="55" actId="1076"/>
          <ac:spMkLst>
            <pc:docMk/>
            <pc:sldMk cId="4182129000" sldId="281"/>
            <ac:spMk id="5" creationId="{AA5D37F5-484A-1AF7-1E19-FF0C6FC4A024}"/>
          </ac:spMkLst>
        </pc:spChg>
      </pc:sldChg>
    </pc:docChg>
  </pc:docChgLst>
  <pc:docChgLst>
    <pc:chgData name="Natarajan S" userId="S::natarajan.s@phytecembedded.in::59a67d74-5fe0-4788-b5dc-2892eb7f0011" providerId="AD" clId="Web-{3ADE0652-67AE-4663-860F-255F96FD8294}"/>
    <pc:docChg chg="addSld delSld modSld">
      <pc:chgData name="Natarajan S" userId="S::natarajan.s@phytecembedded.in::59a67d74-5fe0-4788-b5dc-2892eb7f0011" providerId="AD" clId="Web-{3ADE0652-67AE-4663-860F-255F96FD8294}" dt="2022-09-10T09:06:40.438" v="1220" actId="20577"/>
      <pc:docMkLst>
        <pc:docMk/>
      </pc:docMkLst>
      <pc:sldChg chg="addSp delSp modSp">
        <pc:chgData name="Natarajan S" userId="S::natarajan.s@phytecembedded.in::59a67d74-5fe0-4788-b5dc-2892eb7f0011" providerId="AD" clId="Web-{3ADE0652-67AE-4663-860F-255F96FD8294}" dt="2022-09-10T05:59:50.769" v="39" actId="14100"/>
        <pc:sldMkLst>
          <pc:docMk/>
          <pc:sldMk cId="0" sldId="258"/>
        </pc:sldMkLst>
        <pc:spChg chg="add mod">
          <ac:chgData name="Natarajan S" userId="S::natarajan.s@phytecembedded.in::59a67d74-5fe0-4788-b5dc-2892eb7f0011" providerId="AD" clId="Web-{3ADE0652-67AE-4663-860F-255F96FD8294}" dt="2022-09-10T05:59:50.769" v="39" actId="14100"/>
          <ac:spMkLst>
            <pc:docMk/>
            <pc:sldMk cId="0" sldId="258"/>
            <ac:spMk id="2" creationId="{1761D46B-0421-BE77-12F0-9C0EA972F706}"/>
          </ac:spMkLst>
        </pc:spChg>
        <pc:spChg chg="add mod">
          <ac:chgData name="Natarajan S" userId="S::natarajan.s@phytecembedded.in::59a67d74-5fe0-4788-b5dc-2892eb7f0011" providerId="AD" clId="Web-{3ADE0652-67AE-4663-860F-255F96FD8294}" dt="2022-09-10T05:59:31.237" v="35" actId="1076"/>
          <ac:spMkLst>
            <pc:docMk/>
            <pc:sldMk cId="0" sldId="258"/>
            <ac:spMk id="3" creationId="{732A4653-54F0-9080-BAC4-665996899E6E}"/>
          </ac:spMkLst>
        </pc:spChg>
        <pc:spChg chg="del mod">
          <ac:chgData name="Natarajan S" userId="S::natarajan.s@phytecembedded.in::59a67d74-5fe0-4788-b5dc-2892eb7f0011" providerId="AD" clId="Web-{3ADE0652-67AE-4663-860F-255F96FD8294}" dt="2022-09-10T05:57:09.844" v="2"/>
          <ac:spMkLst>
            <pc:docMk/>
            <pc:sldMk cId="0" sldId="258"/>
            <ac:spMk id="6148" creationId="{27F0A2F4-1BF3-4182-6ED5-8EC59B04C71F}"/>
          </ac:spMkLst>
        </pc:spChg>
        <pc:picChg chg="add del mod">
          <ac:chgData name="Natarajan S" userId="S::natarajan.s@phytecembedded.in::59a67d74-5fe0-4788-b5dc-2892eb7f0011" providerId="AD" clId="Web-{3ADE0652-67AE-4663-860F-255F96FD8294}" dt="2022-09-10T05:58:04.251" v="17"/>
          <ac:picMkLst>
            <pc:docMk/>
            <pc:sldMk cId="0" sldId="258"/>
            <ac:picMk id="4" creationId="{846DCDBE-69C6-D7DE-EBD3-FE6FF5826F62}"/>
          </ac:picMkLst>
        </pc:picChg>
        <pc:picChg chg="add mod">
          <ac:chgData name="Natarajan S" userId="S::natarajan.s@phytecembedded.in::59a67d74-5fe0-4788-b5dc-2892eb7f0011" providerId="AD" clId="Web-{3ADE0652-67AE-4663-860F-255F96FD8294}" dt="2022-09-10T05:59:43.331" v="38" actId="1076"/>
          <ac:picMkLst>
            <pc:docMk/>
            <pc:sldMk cId="0" sldId="258"/>
            <ac:picMk id="5" creationId="{6A321064-5E1A-537F-A001-1B4498FA7D01}"/>
          </ac:picMkLst>
        </pc:picChg>
      </pc:sldChg>
      <pc:sldChg chg="addSp delSp modSp del">
        <pc:chgData name="Natarajan S" userId="S::natarajan.s@phytecembedded.in::59a67d74-5fe0-4788-b5dc-2892eb7f0011" providerId="AD" clId="Web-{3ADE0652-67AE-4663-860F-255F96FD8294}" dt="2022-09-10T06:00:03.487" v="40"/>
        <pc:sldMkLst>
          <pc:docMk/>
          <pc:sldMk cId="0" sldId="259"/>
        </pc:sldMkLst>
        <pc:spChg chg="mod">
          <ac:chgData name="Natarajan S" userId="S::natarajan.s@phytecembedded.in::59a67d74-5fe0-4788-b5dc-2892eb7f0011" providerId="AD" clId="Web-{3ADE0652-67AE-4663-860F-255F96FD8294}" dt="2022-09-10T05:57:36.548" v="10" actId="20577"/>
          <ac:spMkLst>
            <pc:docMk/>
            <pc:sldMk cId="0" sldId="259"/>
            <ac:spMk id="7172" creationId="{09556495-EC49-4F53-4867-49851E869586}"/>
          </ac:spMkLst>
        </pc:spChg>
        <pc:grpChg chg="add del mod">
          <ac:chgData name="Natarajan S" userId="S::natarajan.s@phytecembedded.in::59a67d74-5fe0-4788-b5dc-2892eb7f0011" providerId="AD" clId="Web-{3ADE0652-67AE-4663-860F-255F96FD8294}" dt="2022-09-10T05:58:47.971" v="28"/>
          <ac:grpSpMkLst>
            <pc:docMk/>
            <pc:sldMk cId="0" sldId="259"/>
            <ac:grpSpMk id="3" creationId="{DA3CF236-1BCB-59B5-CF99-7D711D44BEDB}"/>
          </ac:grpSpMkLst>
        </pc:grpChg>
        <pc:picChg chg="topLvl">
          <ac:chgData name="Natarajan S" userId="S::natarajan.s@phytecembedded.in::59a67d74-5fe0-4788-b5dc-2892eb7f0011" providerId="AD" clId="Web-{3ADE0652-67AE-4663-860F-255F96FD8294}" dt="2022-09-10T05:58:47.971" v="28"/>
          <ac:picMkLst>
            <pc:docMk/>
            <pc:sldMk cId="0" sldId="259"/>
            <ac:picMk id="2" creationId="{FF298B02-2095-F8C2-E5BB-77DF85A18D30}"/>
          </ac:picMkLst>
        </pc:picChg>
        <pc:picChg chg="add del mod topLvl">
          <ac:chgData name="Natarajan S" userId="S::natarajan.s@phytecembedded.in::59a67d74-5fe0-4788-b5dc-2892eb7f0011" providerId="AD" clId="Web-{3ADE0652-67AE-4663-860F-255F96FD8294}" dt="2022-09-10T05:58:47.971" v="28"/>
          <ac:picMkLst>
            <pc:docMk/>
            <pc:sldMk cId="0" sldId="259"/>
            <ac:picMk id="7173" creationId="{8E57EBE9-3EF1-4EAD-0465-55D86BE09958}"/>
          </ac:picMkLst>
        </pc:picChg>
      </pc:sldChg>
      <pc:sldChg chg="addSp delSp modSp">
        <pc:chgData name="Natarajan S" userId="S::natarajan.s@phytecembedded.in::59a67d74-5fe0-4788-b5dc-2892eb7f0011" providerId="AD" clId="Web-{3ADE0652-67AE-4663-860F-255F96FD8294}" dt="2022-09-10T06:13:14.876" v="231" actId="1076"/>
        <pc:sldMkLst>
          <pc:docMk/>
          <pc:sldMk cId="0" sldId="260"/>
        </pc:sldMkLst>
        <pc:spChg chg="add mod">
          <ac:chgData name="Natarajan S" userId="S::natarajan.s@phytecembedded.in::59a67d74-5fe0-4788-b5dc-2892eb7f0011" providerId="AD" clId="Web-{3ADE0652-67AE-4663-860F-255F96FD8294}" dt="2022-09-10T06:08:22.808" v="210" actId="20577"/>
          <ac:spMkLst>
            <pc:docMk/>
            <pc:sldMk cId="0" sldId="260"/>
            <ac:spMk id="2" creationId="{F84C4159-6EB4-A0E2-41F4-1FF35E5C2976}"/>
          </ac:spMkLst>
        </pc:spChg>
        <pc:spChg chg="add mod">
          <ac:chgData name="Natarajan S" userId="S::natarajan.s@phytecembedded.in::59a67d74-5fe0-4788-b5dc-2892eb7f0011" providerId="AD" clId="Web-{3ADE0652-67AE-4663-860F-255F96FD8294}" dt="2022-09-10T06:08:31.511" v="213" actId="20577"/>
          <ac:spMkLst>
            <pc:docMk/>
            <pc:sldMk cId="0" sldId="260"/>
            <ac:spMk id="3" creationId="{974C4E7A-CFC8-E81A-1855-2D7E62278E1B}"/>
          </ac:spMkLst>
        </pc:spChg>
        <pc:spChg chg="del mod">
          <ac:chgData name="Natarajan S" userId="S::natarajan.s@phytecembedded.in::59a67d74-5fe0-4788-b5dc-2892eb7f0011" providerId="AD" clId="Web-{3ADE0652-67AE-4663-860F-255F96FD8294}" dt="2022-09-10T06:00:17.410" v="42"/>
          <ac:spMkLst>
            <pc:docMk/>
            <pc:sldMk cId="0" sldId="260"/>
            <ac:spMk id="8196" creationId="{FF825FBD-4133-CB79-A343-972AC28CCDBF}"/>
          </ac:spMkLst>
        </pc:spChg>
        <pc:picChg chg="add del mod">
          <ac:chgData name="Natarajan S" userId="S::natarajan.s@phytecembedded.in::59a67d74-5fe0-4788-b5dc-2892eb7f0011" providerId="AD" clId="Web-{3ADE0652-67AE-4663-860F-255F96FD8294}" dt="2022-09-10T06:12:55.063" v="225"/>
          <ac:picMkLst>
            <pc:docMk/>
            <pc:sldMk cId="0" sldId="260"/>
            <ac:picMk id="4" creationId="{B87D0117-A55A-5E58-AA32-BDA17D92BDCB}"/>
          </ac:picMkLst>
        </pc:picChg>
        <pc:picChg chg="add mod">
          <ac:chgData name="Natarajan S" userId="S::natarajan.s@phytecembedded.in::59a67d74-5fe0-4788-b5dc-2892eb7f0011" providerId="AD" clId="Web-{3ADE0652-67AE-4663-860F-255F96FD8294}" dt="2022-09-10T06:13:14.876" v="231" actId="1076"/>
          <ac:picMkLst>
            <pc:docMk/>
            <pc:sldMk cId="0" sldId="260"/>
            <ac:picMk id="5" creationId="{49A5DE14-AC23-FD06-3122-300982B96C61}"/>
          </ac:picMkLst>
        </pc:picChg>
      </pc:sldChg>
      <pc:sldChg chg="modSp del">
        <pc:chgData name="Natarajan S" userId="S::natarajan.s@phytecembedded.in::59a67d74-5fe0-4788-b5dc-2892eb7f0011" providerId="AD" clId="Web-{3ADE0652-67AE-4663-860F-255F96FD8294}" dt="2022-09-10T06:01:58.208" v="72"/>
        <pc:sldMkLst>
          <pc:docMk/>
          <pc:sldMk cId="0" sldId="261"/>
        </pc:sldMkLst>
        <pc:spChg chg="mod">
          <ac:chgData name="Natarajan S" userId="S::natarajan.s@phytecembedded.in::59a67d74-5fe0-4788-b5dc-2892eb7f0011" providerId="AD" clId="Web-{3ADE0652-67AE-4663-860F-255F96FD8294}" dt="2022-09-10T06:01:24.786" v="63" actId="20577"/>
          <ac:spMkLst>
            <pc:docMk/>
            <pc:sldMk cId="0" sldId="261"/>
            <ac:spMk id="9220" creationId="{FAE6A589-AEB7-4A33-FD20-6D2925CC6C2D}"/>
          </ac:spMkLst>
        </pc:spChg>
      </pc:sldChg>
      <pc:sldChg chg="addSp delSp modSp">
        <pc:chgData name="Natarajan S" userId="S::natarajan.s@phytecembedded.in::59a67d74-5fe0-4788-b5dc-2892eb7f0011" providerId="AD" clId="Web-{3ADE0652-67AE-4663-860F-255F96FD8294}" dt="2022-09-10T06:15:03.659" v="247" actId="1076"/>
        <pc:sldMkLst>
          <pc:docMk/>
          <pc:sldMk cId="0" sldId="262"/>
        </pc:sldMkLst>
        <pc:spChg chg="add mod">
          <ac:chgData name="Natarajan S" userId="S::natarajan.s@phytecembedded.in::59a67d74-5fe0-4788-b5dc-2892eb7f0011" providerId="AD" clId="Web-{3ADE0652-67AE-4663-860F-255F96FD8294}" dt="2022-09-10T06:05:18.821" v="124" actId="1076"/>
          <ac:spMkLst>
            <pc:docMk/>
            <pc:sldMk cId="0" sldId="262"/>
            <ac:spMk id="2" creationId="{6FDEA770-2D36-4C39-94F4-CB87EC27D168}"/>
          </ac:spMkLst>
        </pc:spChg>
        <pc:spChg chg="add del mod">
          <ac:chgData name="Natarajan S" userId="S::natarajan.s@phytecembedded.in::59a67d74-5fe0-4788-b5dc-2892eb7f0011" providerId="AD" clId="Web-{3ADE0652-67AE-4663-860F-255F96FD8294}" dt="2022-09-10T06:04:27.617" v="113"/>
          <ac:spMkLst>
            <pc:docMk/>
            <pc:sldMk cId="0" sldId="262"/>
            <ac:spMk id="3" creationId="{5E5AD57F-6D3E-2B45-29EE-0A7F3A985818}"/>
          </ac:spMkLst>
        </pc:spChg>
        <pc:spChg chg="add mod">
          <ac:chgData name="Natarajan S" userId="S::natarajan.s@phytecembedded.in::59a67d74-5fe0-4788-b5dc-2892eb7f0011" providerId="AD" clId="Web-{3ADE0652-67AE-4663-860F-255F96FD8294}" dt="2022-09-10T06:14:54.237" v="245" actId="20577"/>
          <ac:spMkLst>
            <pc:docMk/>
            <pc:sldMk cId="0" sldId="262"/>
            <ac:spMk id="4" creationId="{BBDC0B50-F6E3-AED9-419E-AE5CAE4116DE}"/>
          </ac:spMkLst>
        </pc:spChg>
        <pc:spChg chg="add mod">
          <ac:chgData name="Natarajan S" userId="S::natarajan.s@phytecembedded.in::59a67d74-5fe0-4788-b5dc-2892eb7f0011" providerId="AD" clId="Web-{3ADE0652-67AE-4663-860F-255F96FD8294}" dt="2022-09-10T06:14:32.127" v="239" actId="14100"/>
          <ac:spMkLst>
            <pc:docMk/>
            <pc:sldMk cId="0" sldId="262"/>
            <ac:spMk id="5" creationId="{2A647870-BA0F-B99A-62F8-A9A42D705E1E}"/>
          </ac:spMkLst>
        </pc:spChg>
        <pc:spChg chg="del mod">
          <ac:chgData name="Natarajan S" userId="S::natarajan.s@phytecembedded.in::59a67d74-5fe0-4788-b5dc-2892eb7f0011" providerId="AD" clId="Web-{3ADE0652-67AE-4663-860F-255F96FD8294}" dt="2022-09-10T06:02:31.615" v="77"/>
          <ac:spMkLst>
            <pc:docMk/>
            <pc:sldMk cId="0" sldId="262"/>
            <ac:spMk id="10244" creationId="{245F1B22-59B4-D8E7-38C5-4AA86AB0ADC8}"/>
          </ac:spMkLst>
        </pc:spChg>
        <pc:spChg chg="del mod">
          <ac:chgData name="Natarajan S" userId="S::natarajan.s@phytecembedded.in::59a67d74-5fe0-4788-b5dc-2892eb7f0011" providerId="AD" clId="Web-{3ADE0652-67AE-4663-860F-255F96FD8294}" dt="2022-09-10T06:03:29.397" v="96"/>
          <ac:spMkLst>
            <pc:docMk/>
            <pc:sldMk cId="0" sldId="262"/>
            <ac:spMk id="10245" creationId="{2D2F666F-2B23-FDCC-0171-721AE0983A5F}"/>
          </ac:spMkLst>
        </pc:spChg>
        <pc:spChg chg="del mod">
          <ac:chgData name="Natarajan S" userId="S::natarajan.s@phytecembedded.in::59a67d74-5fe0-4788-b5dc-2892eb7f0011" providerId="AD" clId="Web-{3ADE0652-67AE-4663-860F-255F96FD8294}" dt="2022-09-10T06:02:51.365" v="85"/>
          <ac:spMkLst>
            <pc:docMk/>
            <pc:sldMk cId="0" sldId="262"/>
            <ac:spMk id="10246" creationId="{84FC2DDF-A2A0-7010-37C3-DC46911263AA}"/>
          </ac:spMkLst>
        </pc:spChg>
        <pc:picChg chg="mod">
          <ac:chgData name="Natarajan S" userId="S::natarajan.s@phytecembedded.in::59a67d74-5fe0-4788-b5dc-2892eb7f0011" providerId="AD" clId="Web-{3ADE0652-67AE-4663-860F-255F96FD8294}" dt="2022-09-10T06:15:03.659" v="247" actId="1076"/>
          <ac:picMkLst>
            <pc:docMk/>
            <pc:sldMk cId="0" sldId="262"/>
            <ac:picMk id="10247" creationId="{ECFD34D4-CFC9-E3B2-F31F-73133E4BFB95}"/>
          </ac:picMkLst>
        </pc:picChg>
      </pc:sldChg>
      <pc:sldChg chg="addSp delSp modSp">
        <pc:chgData name="Natarajan S" userId="S::natarajan.s@phytecembedded.in::59a67d74-5fe0-4788-b5dc-2892eb7f0011" providerId="AD" clId="Web-{3ADE0652-67AE-4663-860F-255F96FD8294}" dt="2022-09-10T06:56:07.449" v="505" actId="1076"/>
        <pc:sldMkLst>
          <pc:docMk/>
          <pc:sldMk cId="0" sldId="263"/>
        </pc:sldMkLst>
        <pc:spChg chg="add mod">
          <ac:chgData name="Natarajan S" userId="S::natarajan.s@phytecembedded.in::59a67d74-5fe0-4788-b5dc-2892eb7f0011" providerId="AD" clId="Web-{3ADE0652-67AE-4663-860F-255F96FD8294}" dt="2022-09-10T06:17:01.926" v="283" actId="1076"/>
          <ac:spMkLst>
            <pc:docMk/>
            <pc:sldMk cId="0" sldId="263"/>
            <ac:spMk id="2" creationId="{4A0F3E9C-980F-8369-2281-D10E189ECC07}"/>
          </ac:spMkLst>
        </pc:spChg>
        <pc:spChg chg="add mod">
          <ac:chgData name="Natarajan S" userId="S::natarajan.s@phytecembedded.in::59a67d74-5fe0-4788-b5dc-2892eb7f0011" providerId="AD" clId="Web-{3ADE0652-67AE-4663-860F-255F96FD8294}" dt="2022-09-10T06:55:03.276" v="479" actId="20577"/>
          <ac:spMkLst>
            <pc:docMk/>
            <pc:sldMk cId="0" sldId="263"/>
            <ac:spMk id="3" creationId="{258BFFB7-1A4F-342B-1B75-990F3AEBC409}"/>
          </ac:spMkLst>
        </pc:spChg>
        <pc:spChg chg="add mod">
          <ac:chgData name="Natarajan S" userId="S::natarajan.s@phytecembedded.in::59a67d74-5fe0-4788-b5dc-2892eb7f0011" providerId="AD" clId="Web-{3ADE0652-67AE-4663-860F-255F96FD8294}" dt="2022-09-10T06:56:07.449" v="505" actId="1076"/>
          <ac:spMkLst>
            <pc:docMk/>
            <pc:sldMk cId="0" sldId="263"/>
            <ac:spMk id="5" creationId="{5B55FB1E-5C68-F581-94A7-F708AD9CC229}"/>
          </ac:spMkLst>
        </pc:spChg>
        <pc:spChg chg="del mod">
          <ac:chgData name="Natarajan S" userId="S::natarajan.s@phytecembedded.in::59a67d74-5fe0-4788-b5dc-2892eb7f0011" providerId="AD" clId="Web-{3ADE0652-67AE-4663-860F-255F96FD8294}" dt="2022-09-10T06:15:28.721" v="251"/>
          <ac:spMkLst>
            <pc:docMk/>
            <pc:sldMk cId="0" sldId="263"/>
            <ac:spMk id="11268" creationId="{7142B16A-C692-5298-0612-B1ECF412996E}"/>
          </ac:spMkLst>
        </pc:spChg>
        <pc:spChg chg="del mod">
          <ac:chgData name="Natarajan S" userId="S::natarajan.s@phytecembedded.in::59a67d74-5fe0-4788-b5dc-2892eb7f0011" providerId="AD" clId="Web-{3ADE0652-67AE-4663-860F-255F96FD8294}" dt="2022-09-10T06:15:41.425" v="257"/>
          <ac:spMkLst>
            <pc:docMk/>
            <pc:sldMk cId="0" sldId="263"/>
            <ac:spMk id="11269" creationId="{920E2121-A62B-BA6B-7F12-3AB0C598BF9B}"/>
          </ac:spMkLst>
        </pc:spChg>
        <pc:spChg chg="del mod">
          <ac:chgData name="Natarajan S" userId="S::natarajan.s@phytecembedded.in::59a67d74-5fe0-4788-b5dc-2892eb7f0011" providerId="AD" clId="Web-{3ADE0652-67AE-4663-860F-255F96FD8294}" dt="2022-09-10T06:16:52.160" v="280"/>
          <ac:spMkLst>
            <pc:docMk/>
            <pc:sldMk cId="0" sldId="263"/>
            <ac:spMk id="11270" creationId="{88886053-D594-4A45-0489-31131BFBBE0C}"/>
          </ac:spMkLst>
        </pc:spChg>
        <pc:picChg chg="add mod">
          <ac:chgData name="Natarajan S" userId="S::natarajan.s@phytecembedded.in::59a67d74-5fe0-4788-b5dc-2892eb7f0011" providerId="AD" clId="Web-{3ADE0652-67AE-4663-860F-255F96FD8294}" dt="2022-09-10T06:17:58.958" v="291" actId="1076"/>
          <ac:picMkLst>
            <pc:docMk/>
            <pc:sldMk cId="0" sldId="263"/>
            <ac:picMk id="4" creationId="{3E2CD8C0-F214-DE0A-0E36-35B7BC0707F5}"/>
          </ac:picMkLst>
        </pc:picChg>
      </pc:sldChg>
      <pc:sldChg chg="addSp delSp modSp">
        <pc:chgData name="Natarajan S" userId="S::natarajan.s@phytecembedded.in::59a67d74-5fe0-4788-b5dc-2892eb7f0011" providerId="AD" clId="Web-{3ADE0652-67AE-4663-860F-255F96FD8294}" dt="2022-09-10T06:34:10.068" v="406"/>
        <pc:sldMkLst>
          <pc:docMk/>
          <pc:sldMk cId="0" sldId="264"/>
        </pc:sldMkLst>
        <pc:spChg chg="add mod">
          <ac:chgData name="Natarajan S" userId="S::natarajan.s@phytecembedded.in::59a67d74-5fe0-4788-b5dc-2892eb7f0011" providerId="AD" clId="Web-{3ADE0652-67AE-4663-860F-255F96FD8294}" dt="2022-09-10T06:18:43.053" v="301"/>
          <ac:spMkLst>
            <pc:docMk/>
            <pc:sldMk cId="0" sldId="264"/>
            <ac:spMk id="2" creationId="{E8D381C2-2409-2711-A6D7-2C0694E142D8}"/>
          </ac:spMkLst>
        </pc:spChg>
        <pc:spChg chg="add mod">
          <ac:chgData name="Natarajan S" userId="S::natarajan.s@phytecembedded.in::59a67d74-5fe0-4788-b5dc-2892eb7f0011" providerId="AD" clId="Web-{3ADE0652-67AE-4663-860F-255F96FD8294}" dt="2022-09-10T06:25:43.841" v="353" actId="14100"/>
          <ac:spMkLst>
            <pc:docMk/>
            <pc:sldMk cId="0" sldId="264"/>
            <ac:spMk id="3" creationId="{3B8C6FBF-0D7D-DE2C-FFAE-BDAC0CE9129F}"/>
          </ac:spMkLst>
        </pc:spChg>
        <pc:spChg chg="add mod">
          <ac:chgData name="Natarajan S" userId="S::natarajan.s@phytecembedded.in::59a67d74-5fe0-4788-b5dc-2892eb7f0011" providerId="AD" clId="Web-{3ADE0652-67AE-4663-860F-255F96FD8294}" dt="2022-09-10T06:27:17.327" v="373" actId="1076"/>
          <ac:spMkLst>
            <pc:docMk/>
            <pc:sldMk cId="0" sldId="264"/>
            <ac:spMk id="4" creationId="{A48BD210-32EB-8E6D-9084-537C08344804}"/>
          </ac:spMkLst>
        </pc:spChg>
        <pc:spChg chg="add del mod">
          <ac:chgData name="Natarajan S" userId="S::natarajan.s@phytecembedded.in::59a67d74-5fe0-4788-b5dc-2892eb7f0011" providerId="AD" clId="Web-{3ADE0652-67AE-4663-860F-255F96FD8294}" dt="2022-09-10T06:34:10.068" v="406"/>
          <ac:spMkLst>
            <pc:docMk/>
            <pc:sldMk cId="0" sldId="264"/>
            <ac:spMk id="5" creationId="{7578E5D6-8DFF-D115-4946-BC2375019CB1}"/>
          </ac:spMkLst>
        </pc:spChg>
        <pc:spChg chg="del mod">
          <ac:chgData name="Natarajan S" userId="S::natarajan.s@phytecembedded.in::59a67d74-5fe0-4788-b5dc-2892eb7f0011" providerId="AD" clId="Web-{3ADE0652-67AE-4663-860F-255F96FD8294}" dt="2022-09-10T06:18:25.771" v="295"/>
          <ac:spMkLst>
            <pc:docMk/>
            <pc:sldMk cId="0" sldId="264"/>
            <ac:spMk id="12292" creationId="{5371C1F3-FE8D-C6FB-DCA8-B00C6586FECB}"/>
          </ac:spMkLst>
        </pc:spChg>
      </pc:sldChg>
      <pc:sldChg chg="modSp del">
        <pc:chgData name="Natarajan S" userId="S::natarajan.s@phytecembedded.in::59a67d74-5fe0-4788-b5dc-2892eb7f0011" providerId="AD" clId="Web-{3ADE0652-67AE-4663-860F-255F96FD8294}" dt="2022-09-10T06:24:51.981" v="345"/>
        <pc:sldMkLst>
          <pc:docMk/>
          <pc:sldMk cId="0" sldId="265"/>
        </pc:sldMkLst>
        <pc:spChg chg="mod">
          <ac:chgData name="Natarajan S" userId="S::natarajan.s@phytecembedded.in::59a67d74-5fe0-4788-b5dc-2892eb7f0011" providerId="AD" clId="Web-{3ADE0652-67AE-4663-860F-255F96FD8294}" dt="2022-09-10T06:23:51.105" v="305" actId="20577"/>
          <ac:spMkLst>
            <pc:docMk/>
            <pc:sldMk cId="0" sldId="265"/>
            <ac:spMk id="13316" creationId="{001AB469-917C-AE01-F137-F320A3597508}"/>
          </ac:spMkLst>
        </pc:spChg>
      </pc:sldChg>
      <pc:sldChg chg="modSp del">
        <pc:chgData name="Natarajan S" userId="S::natarajan.s@phytecembedded.in::59a67d74-5fe0-4788-b5dc-2892eb7f0011" providerId="AD" clId="Web-{3ADE0652-67AE-4663-860F-255F96FD8294}" dt="2022-09-10T06:27:38.155" v="374"/>
        <pc:sldMkLst>
          <pc:docMk/>
          <pc:sldMk cId="0" sldId="266"/>
        </pc:sldMkLst>
        <pc:spChg chg="mod">
          <ac:chgData name="Natarajan S" userId="S::natarajan.s@phytecembedded.in::59a67d74-5fe0-4788-b5dc-2892eb7f0011" providerId="AD" clId="Web-{3ADE0652-67AE-4663-860F-255F96FD8294}" dt="2022-09-10T06:25:29.763" v="348" actId="20577"/>
          <ac:spMkLst>
            <pc:docMk/>
            <pc:sldMk cId="0" sldId="266"/>
            <ac:spMk id="14340" creationId="{A7F47684-FD35-8390-80FE-E2FD5D4B6FD3}"/>
          </ac:spMkLst>
        </pc:spChg>
      </pc:sldChg>
      <pc:sldChg chg="addSp delSp modSp">
        <pc:chgData name="Natarajan S" userId="S::natarajan.s@phytecembedded.in::59a67d74-5fe0-4788-b5dc-2892eb7f0011" providerId="AD" clId="Web-{3ADE0652-67AE-4663-860F-255F96FD8294}" dt="2022-09-10T06:44:23.985" v="477" actId="1076"/>
        <pc:sldMkLst>
          <pc:docMk/>
          <pc:sldMk cId="0" sldId="267"/>
        </pc:sldMkLst>
        <pc:spChg chg="add mod">
          <ac:chgData name="Natarajan S" userId="S::natarajan.s@phytecembedded.in::59a67d74-5fe0-4788-b5dc-2892eb7f0011" providerId="AD" clId="Web-{3ADE0652-67AE-4663-860F-255F96FD8294}" dt="2022-09-10T06:44:14.344" v="475" actId="1076"/>
          <ac:spMkLst>
            <pc:docMk/>
            <pc:sldMk cId="0" sldId="267"/>
            <ac:spMk id="2" creationId="{29C32C89-DDA9-6D29-A048-1E74ABE6A268}"/>
          </ac:spMkLst>
        </pc:spChg>
        <pc:spChg chg="add mod">
          <ac:chgData name="Natarajan S" userId="S::natarajan.s@phytecembedded.in::59a67d74-5fe0-4788-b5dc-2892eb7f0011" providerId="AD" clId="Web-{3ADE0652-67AE-4663-860F-255F96FD8294}" dt="2022-09-10T06:44:23.985" v="477" actId="1076"/>
          <ac:spMkLst>
            <pc:docMk/>
            <pc:sldMk cId="0" sldId="267"/>
            <ac:spMk id="3" creationId="{7FD53058-0AF2-4A00-91C4-2F7FF6D3FCD9}"/>
          </ac:spMkLst>
        </pc:spChg>
        <pc:spChg chg="del mod">
          <ac:chgData name="Natarajan S" userId="S::natarajan.s@phytecembedded.in::59a67d74-5fe0-4788-b5dc-2892eb7f0011" providerId="AD" clId="Web-{3ADE0652-67AE-4663-860F-255F96FD8294}" dt="2022-09-10T06:27:58.359" v="379"/>
          <ac:spMkLst>
            <pc:docMk/>
            <pc:sldMk cId="0" sldId="267"/>
            <ac:spMk id="15364" creationId="{3FF261C1-6677-E0FA-B5DA-5CC3ECE5999B}"/>
          </ac:spMkLst>
        </pc:spChg>
      </pc:sldChg>
      <pc:sldChg chg="addSp delSp modSp">
        <pc:chgData name="Natarajan S" userId="S::natarajan.s@phytecembedded.in::59a67d74-5fe0-4788-b5dc-2892eb7f0011" providerId="AD" clId="Web-{3ADE0652-67AE-4663-860F-255F96FD8294}" dt="2022-09-10T07:10:10.734" v="603" actId="1076"/>
        <pc:sldMkLst>
          <pc:docMk/>
          <pc:sldMk cId="0" sldId="268"/>
        </pc:sldMkLst>
        <pc:spChg chg="add mod">
          <ac:chgData name="Natarajan S" userId="S::natarajan.s@phytecembedded.in::59a67d74-5fe0-4788-b5dc-2892eb7f0011" providerId="AD" clId="Web-{3ADE0652-67AE-4663-860F-255F96FD8294}" dt="2022-09-10T07:05:23.349" v="543" actId="1076"/>
          <ac:spMkLst>
            <pc:docMk/>
            <pc:sldMk cId="0" sldId="268"/>
            <ac:spMk id="2" creationId="{6FDD875B-3070-6389-9693-920BD428F9B4}"/>
          </ac:spMkLst>
        </pc:spChg>
        <pc:spChg chg="add mod">
          <ac:chgData name="Natarajan S" userId="S::natarajan.s@phytecembedded.in::59a67d74-5fe0-4788-b5dc-2892eb7f0011" providerId="AD" clId="Web-{3ADE0652-67AE-4663-860F-255F96FD8294}" dt="2022-09-10T07:10:10.734" v="603" actId="1076"/>
          <ac:spMkLst>
            <pc:docMk/>
            <pc:sldMk cId="0" sldId="268"/>
            <ac:spMk id="3" creationId="{9A6BA140-7DAA-A07D-5E29-488C5558D073}"/>
          </ac:spMkLst>
        </pc:spChg>
        <pc:spChg chg="add mod">
          <ac:chgData name="Natarajan S" userId="S::natarajan.s@phytecembedded.in::59a67d74-5fe0-4788-b5dc-2892eb7f0011" providerId="AD" clId="Web-{3ADE0652-67AE-4663-860F-255F96FD8294}" dt="2022-09-10T07:10:02.250" v="602" actId="1076"/>
          <ac:spMkLst>
            <pc:docMk/>
            <pc:sldMk cId="0" sldId="268"/>
            <ac:spMk id="4" creationId="{78A7870E-A3FD-7454-2BA4-CAF74A4B4AF7}"/>
          </ac:spMkLst>
        </pc:spChg>
        <pc:spChg chg="del mod">
          <ac:chgData name="Natarajan S" userId="S::natarajan.s@phytecembedded.in::59a67d74-5fe0-4788-b5dc-2892eb7f0011" providerId="AD" clId="Web-{3ADE0652-67AE-4663-860F-255F96FD8294}" dt="2022-09-10T06:56:47.919" v="508"/>
          <ac:spMkLst>
            <pc:docMk/>
            <pc:sldMk cId="0" sldId="268"/>
            <ac:spMk id="16388" creationId="{3C582E92-AADE-F538-28B3-CF0B82571203}"/>
          </ac:spMkLst>
        </pc:spChg>
      </pc:sldChg>
      <pc:sldChg chg="addSp delSp modSp">
        <pc:chgData name="Natarajan S" userId="S::natarajan.s@phytecembedded.in::59a67d74-5fe0-4788-b5dc-2892eb7f0011" providerId="AD" clId="Web-{3ADE0652-67AE-4663-860F-255F96FD8294}" dt="2022-09-10T08:32:45.130" v="695" actId="1076"/>
        <pc:sldMkLst>
          <pc:docMk/>
          <pc:sldMk cId="0" sldId="269"/>
        </pc:sldMkLst>
        <pc:spChg chg="add mod">
          <ac:chgData name="Natarajan S" userId="S::natarajan.s@phytecembedded.in::59a67d74-5fe0-4788-b5dc-2892eb7f0011" providerId="AD" clId="Web-{3ADE0652-67AE-4663-860F-255F96FD8294}" dt="2022-09-10T08:32:45.130" v="695" actId="1076"/>
          <ac:spMkLst>
            <pc:docMk/>
            <pc:sldMk cId="0" sldId="269"/>
            <ac:spMk id="2" creationId="{CB3E95EB-E43D-4B2E-5F56-5E2B33F16D35}"/>
          </ac:spMkLst>
        </pc:spChg>
        <pc:spChg chg="del mod">
          <ac:chgData name="Natarajan S" userId="S::natarajan.s@phytecembedded.in::59a67d74-5fe0-4788-b5dc-2892eb7f0011" providerId="AD" clId="Web-{3ADE0652-67AE-4663-860F-255F96FD8294}" dt="2022-09-10T08:32:20.052" v="687"/>
          <ac:spMkLst>
            <pc:docMk/>
            <pc:sldMk cId="0" sldId="269"/>
            <ac:spMk id="17412" creationId="{1DC8C6B9-537A-0BEE-C6CD-3E7311BBA964}"/>
          </ac:spMkLst>
        </pc:spChg>
        <pc:spChg chg="mod">
          <ac:chgData name="Natarajan S" userId="S::natarajan.s@phytecembedded.in::59a67d74-5fe0-4788-b5dc-2892eb7f0011" providerId="AD" clId="Web-{3ADE0652-67AE-4663-860F-255F96FD8294}" dt="2022-09-10T08:32:37.771" v="693" actId="1076"/>
          <ac:spMkLst>
            <pc:docMk/>
            <pc:sldMk cId="0" sldId="269"/>
            <ac:spMk id="17414" creationId="{F69E58CC-DE01-831B-FB27-5B0C0C534E29}"/>
          </ac:spMkLst>
        </pc:spChg>
        <pc:picChg chg="mod">
          <ac:chgData name="Natarajan S" userId="S::natarajan.s@phytecembedded.in::59a67d74-5fe0-4788-b5dc-2892eb7f0011" providerId="AD" clId="Web-{3ADE0652-67AE-4663-860F-255F96FD8294}" dt="2022-09-10T08:32:34.365" v="692" actId="1076"/>
          <ac:picMkLst>
            <pc:docMk/>
            <pc:sldMk cId="0" sldId="269"/>
            <ac:picMk id="17413" creationId="{AA95CBD0-4505-2949-AC59-C739BA4E56F3}"/>
          </ac:picMkLst>
        </pc:picChg>
      </pc:sldChg>
      <pc:sldChg chg="modSp">
        <pc:chgData name="Natarajan S" userId="S::natarajan.s@phytecembedded.in::59a67d74-5fe0-4788-b5dc-2892eb7f0011" providerId="AD" clId="Web-{3ADE0652-67AE-4663-860F-255F96FD8294}" dt="2022-09-10T08:35:16.913" v="696" actId="688"/>
        <pc:sldMkLst>
          <pc:docMk/>
          <pc:sldMk cId="0" sldId="270"/>
        </pc:sldMkLst>
        <pc:spChg chg="mod">
          <ac:chgData name="Natarajan S" userId="S::natarajan.s@phytecembedded.in::59a67d74-5fe0-4788-b5dc-2892eb7f0011" providerId="AD" clId="Web-{3ADE0652-67AE-4663-860F-255F96FD8294}" dt="2022-09-10T08:35:16.913" v="696" actId="688"/>
          <ac:spMkLst>
            <pc:docMk/>
            <pc:sldMk cId="0" sldId="270"/>
            <ac:spMk id="18435" creationId="{09421CB1-0942-D59E-0A50-A3EA2B98647A}"/>
          </ac:spMkLst>
        </pc:spChg>
      </pc:sldChg>
      <pc:sldChg chg="addSp modSp new">
        <pc:chgData name="Natarajan S" userId="S::natarajan.s@phytecembedded.in::59a67d74-5fe0-4788-b5dc-2892eb7f0011" providerId="AD" clId="Web-{3ADE0652-67AE-4663-860F-255F96FD8294}" dt="2022-09-10T06:39:14.464" v="445"/>
        <pc:sldMkLst>
          <pc:docMk/>
          <pc:sldMk cId="2114876890" sldId="272"/>
        </pc:sldMkLst>
        <pc:spChg chg="add mod">
          <ac:chgData name="Natarajan S" userId="S::natarajan.s@phytecembedded.in::59a67d74-5fe0-4788-b5dc-2892eb7f0011" providerId="AD" clId="Web-{3ADE0652-67AE-4663-860F-255F96FD8294}" dt="2022-09-10T06:38:53.401" v="442" actId="20577"/>
          <ac:spMkLst>
            <pc:docMk/>
            <pc:sldMk cId="2114876890" sldId="272"/>
            <ac:spMk id="2" creationId="{7B062EE6-1C16-CB28-3CAD-A291AF45FF87}"/>
          </ac:spMkLst>
        </pc:spChg>
        <pc:spChg chg="add mod">
          <ac:chgData name="Natarajan S" userId="S::natarajan.s@phytecembedded.in::59a67d74-5fe0-4788-b5dc-2892eb7f0011" providerId="AD" clId="Web-{3ADE0652-67AE-4663-860F-255F96FD8294}" dt="2022-09-10T06:39:04.354" v="444" actId="1076"/>
          <ac:spMkLst>
            <pc:docMk/>
            <pc:sldMk cId="2114876890" sldId="272"/>
            <ac:spMk id="3" creationId="{532A8B11-E9BE-3E90-5716-018A8D18FF1C}"/>
          </ac:spMkLst>
        </pc:spChg>
        <pc:spChg chg="add">
          <ac:chgData name="Natarajan S" userId="S::natarajan.s@phytecembedded.in::59a67d74-5fe0-4788-b5dc-2892eb7f0011" providerId="AD" clId="Web-{3ADE0652-67AE-4663-860F-255F96FD8294}" dt="2022-09-10T06:39:14.464" v="445"/>
          <ac:spMkLst>
            <pc:docMk/>
            <pc:sldMk cId="2114876890" sldId="272"/>
            <ac:spMk id="5" creationId="{2D857155-0B3A-5C09-6CFF-2150CD5CF8F2}"/>
          </ac:spMkLst>
        </pc:spChg>
      </pc:sldChg>
      <pc:sldChg chg="addSp modSp new">
        <pc:chgData name="Natarajan S" userId="S::natarajan.s@phytecembedded.in::59a67d74-5fe0-4788-b5dc-2892eb7f0011" providerId="AD" clId="Web-{3ADE0652-67AE-4663-860F-255F96FD8294}" dt="2022-09-10T07:38:45.486" v="680" actId="14100"/>
        <pc:sldMkLst>
          <pc:docMk/>
          <pc:sldMk cId="352533424" sldId="273"/>
        </pc:sldMkLst>
        <pc:spChg chg="add mod">
          <ac:chgData name="Natarajan S" userId="S::natarajan.s@phytecembedded.in::59a67d74-5fe0-4788-b5dc-2892eb7f0011" providerId="AD" clId="Web-{3ADE0652-67AE-4663-860F-255F96FD8294}" dt="2022-09-10T07:38:45.486" v="680" actId="14100"/>
          <ac:spMkLst>
            <pc:docMk/>
            <pc:sldMk cId="352533424" sldId="273"/>
            <ac:spMk id="2" creationId="{81071615-5779-A54D-CA77-6A961954946B}"/>
          </ac:spMkLst>
        </pc:spChg>
        <pc:spChg chg="add mod">
          <ac:chgData name="Natarajan S" userId="S::natarajan.s@phytecembedded.in::59a67d74-5fe0-4788-b5dc-2892eb7f0011" providerId="AD" clId="Web-{3ADE0652-67AE-4663-860F-255F96FD8294}" dt="2022-09-10T07:38:19.377" v="679" actId="20577"/>
          <ac:spMkLst>
            <pc:docMk/>
            <pc:sldMk cId="352533424" sldId="273"/>
            <ac:spMk id="5" creationId="{D10F0E7A-D036-EEFE-54FB-72300357A14A}"/>
          </ac:spMkLst>
        </pc:spChg>
        <pc:picChg chg="add mod">
          <ac:chgData name="Natarajan S" userId="S::natarajan.s@phytecembedded.in::59a67d74-5fe0-4788-b5dc-2892eb7f0011" providerId="AD" clId="Web-{3ADE0652-67AE-4663-860F-255F96FD8294}" dt="2022-09-10T07:37:24.658" v="664" actId="1076"/>
          <ac:picMkLst>
            <pc:docMk/>
            <pc:sldMk cId="352533424" sldId="273"/>
            <ac:picMk id="3" creationId="{268C6B61-CB98-C1C5-E1DD-49214F51D2EE}"/>
          </ac:picMkLst>
        </pc:picChg>
      </pc:sldChg>
      <pc:sldChg chg="addSp modSp new">
        <pc:chgData name="Natarajan S" userId="S::natarajan.s@phytecembedded.in::59a67d74-5fe0-4788-b5dc-2892eb7f0011" providerId="AD" clId="Web-{3ADE0652-67AE-4663-860F-255F96FD8294}" dt="2022-09-10T08:45:41.372" v="819" actId="1076"/>
        <pc:sldMkLst>
          <pc:docMk/>
          <pc:sldMk cId="982191839" sldId="274"/>
        </pc:sldMkLst>
        <pc:spChg chg="add mod">
          <ac:chgData name="Natarajan S" userId="S::natarajan.s@phytecembedded.in::59a67d74-5fe0-4788-b5dc-2892eb7f0011" providerId="AD" clId="Web-{3ADE0652-67AE-4663-860F-255F96FD8294}" dt="2022-09-10T08:45:07.685" v="813" actId="20577"/>
          <ac:spMkLst>
            <pc:docMk/>
            <pc:sldMk cId="982191839" sldId="274"/>
            <ac:spMk id="2" creationId="{B6ACF23D-B534-2B20-C86D-E612C0EB19AF}"/>
          </ac:spMkLst>
        </pc:spChg>
        <pc:spChg chg="add mod">
          <ac:chgData name="Natarajan S" userId="S::natarajan.s@phytecembedded.in::59a67d74-5fe0-4788-b5dc-2892eb7f0011" providerId="AD" clId="Web-{3ADE0652-67AE-4663-860F-255F96FD8294}" dt="2022-09-10T08:39:34.228" v="714" actId="20577"/>
          <ac:spMkLst>
            <pc:docMk/>
            <pc:sldMk cId="982191839" sldId="274"/>
            <ac:spMk id="4" creationId="{8B8F638A-75D5-FC9E-0163-C0A0C0EF8E61}"/>
          </ac:spMkLst>
        </pc:spChg>
        <pc:spChg chg="add mod">
          <ac:chgData name="Natarajan S" userId="S::natarajan.s@phytecembedded.in::59a67d74-5fe0-4788-b5dc-2892eb7f0011" providerId="AD" clId="Web-{3ADE0652-67AE-4663-860F-255F96FD8294}" dt="2022-09-10T08:45:41.372" v="819" actId="1076"/>
          <ac:spMkLst>
            <pc:docMk/>
            <pc:sldMk cId="982191839" sldId="274"/>
            <ac:spMk id="5" creationId="{2CE07098-6EFB-E0E3-9C04-EA8C40A71630}"/>
          </ac:spMkLst>
        </pc:spChg>
        <pc:grpChg chg="add mod">
          <ac:chgData name="Natarajan S" userId="S::natarajan.s@phytecembedded.in::59a67d74-5fe0-4788-b5dc-2892eb7f0011" providerId="AD" clId="Web-{3ADE0652-67AE-4663-860F-255F96FD8294}" dt="2022-09-10T08:45:18.810" v="815" actId="1076"/>
          <ac:grpSpMkLst>
            <pc:docMk/>
            <pc:sldMk cId="982191839" sldId="274"/>
            <ac:grpSpMk id="8" creationId="{903BD50B-9071-9487-BBC8-B675AB17CA16}"/>
          </ac:grpSpMkLst>
        </pc:grpChg>
        <pc:picChg chg="add mod">
          <ac:chgData name="Natarajan S" userId="S::natarajan.s@phytecembedded.in::59a67d74-5fe0-4788-b5dc-2892eb7f0011" providerId="AD" clId="Web-{3ADE0652-67AE-4663-860F-255F96FD8294}" dt="2022-09-10T08:45:36.716" v="818" actId="1076"/>
          <ac:picMkLst>
            <pc:docMk/>
            <pc:sldMk cId="982191839" sldId="274"/>
            <ac:picMk id="6" creationId="{9BFC141F-23BD-67B7-0CB2-3B8FB1C30BAC}"/>
          </ac:picMkLst>
        </pc:picChg>
        <pc:picChg chg="add mod">
          <ac:chgData name="Natarajan S" userId="S::natarajan.s@phytecembedded.in::59a67d74-5fe0-4788-b5dc-2892eb7f0011" providerId="AD" clId="Web-{3ADE0652-67AE-4663-860F-255F96FD8294}" dt="2022-09-10T08:44:56.356" v="805" actId="1076"/>
          <ac:picMkLst>
            <pc:docMk/>
            <pc:sldMk cId="982191839" sldId="274"/>
            <ac:picMk id="7" creationId="{F6F77EA1-6FF5-8FE9-2030-87690B219485}"/>
          </ac:picMkLst>
        </pc:picChg>
      </pc:sldChg>
      <pc:sldChg chg="addSp delSp modSp new">
        <pc:chgData name="Natarajan S" userId="S::natarajan.s@phytecembedded.in::59a67d74-5fe0-4788-b5dc-2892eb7f0011" providerId="AD" clId="Web-{3ADE0652-67AE-4663-860F-255F96FD8294}" dt="2022-09-10T09:06:24.954" v="1214" actId="1076"/>
        <pc:sldMkLst>
          <pc:docMk/>
          <pc:sldMk cId="2521171406" sldId="275"/>
        </pc:sldMkLst>
        <pc:spChg chg="add mod">
          <ac:chgData name="Natarajan S" userId="S::natarajan.s@phytecembedded.in::59a67d74-5fe0-4788-b5dc-2892eb7f0011" providerId="AD" clId="Web-{3ADE0652-67AE-4663-860F-255F96FD8294}" dt="2022-09-10T08:46:45.951" v="840" actId="20577"/>
          <ac:spMkLst>
            <pc:docMk/>
            <pc:sldMk cId="2521171406" sldId="275"/>
            <ac:spMk id="6" creationId="{3E8182F2-4C77-B940-8C21-AECBCB30B409}"/>
          </ac:spMkLst>
        </pc:spChg>
        <pc:spChg chg="add mod">
          <ac:chgData name="Natarajan S" userId="S::natarajan.s@phytecembedded.in::59a67d74-5fe0-4788-b5dc-2892eb7f0011" providerId="AD" clId="Web-{3ADE0652-67AE-4663-860F-255F96FD8294}" dt="2022-09-10T09:06:19.360" v="1213" actId="1076"/>
          <ac:spMkLst>
            <pc:docMk/>
            <pc:sldMk cId="2521171406" sldId="275"/>
            <ac:spMk id="7" creationId="{275916E7-0AF2-E0C6-5959-9F9189AAB03B}"/>
          </ac:spMkLst>
        </pc:spChg>
        <pc:spChg chg="add mod">
          <ac:chgData name="Natarajan S" userId="S::natarajan.s@phytecembedded.in::59a67d74-5fe0-4788-b5dc-2892eb7f0011" providerId="AD" clId="Web-{3ADE0652-67AE-4663-860F-255F96FD8294}" dt="2022-09-10T09:06:24.954" v="1214" actId="1076"/>
          <ac:spMkLst>
            <pc:docMk/>
            <pc:sldMk cId="2521171406" sldId="275"/>
            <ac:spMk id="8" creationId="{AD95ADDB-27ED-2D0C-39BC-4AD6D8AFC606}"/>
          </ac:spMkLst>
        </pc:spChg>
        <pc:spChg chg="add del mod">
          <ac:chgData name="Natarajan S" userId="S::natarajan.s@phytecembedded.in::59a67d74-5fe0-4788-b5dc-2892eb7f0011" providerId="AD" clId="Web-{3ADE0652-67AE-4663-860F-255F96FD8294}" dt="2022-09-10T08:56:10.198" v="909"/>
          <ac:spMkLst>
            <pc:docMk/>
            <pc:sldMk cId="2521171406" sldId="275"/>
            <ac:spMk id="9" creationId="{25E732ED-5087-BA5A-96A6-2CE00E0CDB60}"/>
          </ac:spMkLst>
        </pc:spChg>
        <pc:spChg chg="add del mod">
          <ac:chgData name="Natarajan S" userId="S::natarajan.s@phytecembedded.in::59a67d74-5fe0-4788-b5dc-2892eb7f0011" providerId="AD" clId="Web-{3ADE0652-67AE-4663-860F-255F96FD8294}" dt="2022-09-10T08:55:59.838" v="907"/>
          <ac:spMkLst>
            <pc:docMk/>
            <pc:sldMk cId="2521171406" sldId="275"/>
            <ac:spMk id="10" creationId="{90D74938-0244-B89D-78CE-D0BDBEFC9E90}"/>
          </ac:spMkLst>
        </pc:spChg>
        <pc:picChg chg="add del mod">
          <ac:chgData name="Natarajan S" userId="S::natarajan.s@phytecembedded.in::59a67d74-5fe0-4788-b5dc-2892eb7f0011" providerId="AD" clId="Web-{3ADE0652-67AE-4663-860F-255F96FD8294}" dt="2022-09-10T08:46:01.826" v="828"/>
          <ac:picMkLst>
            <pc:docMk/>
            <pc:sldMk cId="2521171406" sldId="275"/>
            <ac:picMk id="2" creationId="{565BBCF8-A81D-EB3A-BFFF-25C3368E1579}"/>
          </ac:picMkLst>
        </pc:picChg>
        <pc:picChg chg="add del mod">
          <ac:chgData name="Natarajan S" userId="S::natarajan.s@phytecembedded.in::59a67d74-5fe0-4788-b5dc-2892eb7f0011" providerId="AD" clId="Web-{3ADE0652-67AE-4663-860F-255F96FD8294}" dt="2022-09-10T08:46:00.654" v="827"/>
          <ac:picMkLst>
            <pc:docMk/>
            <pc:sldMk cId="2521171406" sldId="275"/>
            <ac:picMk id="3" creationId="{9D1D5AF2-31F9-15CF-FFE1-175E744D0F8B}"/>
          </ac:picMkLst>
        </pc:picChg>
        <pc:picChg chg="add del mod">
          <ac:chgData name="Natarajan S" userId="S::natarajan.s@phytecembedded.in::59a67d74-5fe0-4788-b5dc-2892eb7f0011" providerId="AD" clId="Web-{3ADE0652-67AE-4663-860F-255F96FD8294}" dt="2022-09-10T08:45:55.341" v="825"/>
          <ac:picMkLst>
            <pc:docMk/>
            <pc:sldMk cId="2521171406" sldId="275"/>
            <ac:picMk id="4" creationId="{AF7E8AB7-240E-AE02-B606-34902640C81F}"/>
          </ac:picMkLst>
        </pc:picChg>
      </pc:sldChg>
      <pc:sldChg chg="addSp delSp modSp add replId">
        <pc:chgData name="Natarajan S" userId="S::natarajan.s@phytecembedded.in::59a67d74-5fe0-4788-b5dc-2892eb7f0011" providerId="AD" clId="Web-{3ADE0652-67AE-4663-860F-255F96FD8294}" dt="2022-09-10T09:05:31.016" v="1198" actId="1076"/>
        <pc:sldMkLst>
          <pc:docMk/>
          <pc:sldMk cId="769985704" sldId="276"/>
        </pc:sldMkLst>
        <pc:spChg chg="add">
          <ac:chgData name="Natarajan S" userId="S::natarajan.s@phytecembedded.in::59a67d74-5fe0-4788-b5dc-2892eb7f0011" providerId="AD" clId="Web-{3ADE0652-67AE-4663-860F-255F96FD8294}" dt="2022-09-10T08:46:54.592" v="841"/>
          <ac:spMkLst>
            <pc:docMk/>
            <pc:sldMk cId="769985704" sldId="276"/>
            <ac:spMk id="6" creationId="{66FABDA0-566C-FBFC-BF8B-40742107FD46}"/>
          </ac:spMkLst>
        </pc:spChg>
        <pc:spChg chg="add mod">
          <ac:chgData name="Natarajan S" userId="S::natarajan.s@phytecembedded.in::59a67d74-5fe0-4788-b5dc-2892eb7f0011" providerId="AD" clId="Web-{3ADE0652-67AE-4663-860F-255F96FD8294}" dt="2022-09-10T09:05:31.016" v="1198" actId="1076"/>
          <ac:spMkLst>
            <pc:docMk/>
            <pc:sldMk cId="769985704" sldId="276"/>
            <ac:spMk id="7" creationId="{82443375-95DD-B4B3-1919-65F7E86F663A}"/>
          </ac:spMkLst>
        </pc:spChg>
        <pc:spChg chg="add mod">
          <ac:chgData name="Natarajan S" userId="S::natarajan.s@phytecembedded.in::59a67d74-5fe0-4788-b5dc-2892eb7f0011" providerId="AD" clId="Web-{3ADE0652-67AE-4663-860F-255F96FD8294}" dt="2022-09-10T09:05:28.469" v="1197" actId="1076"/>
          <ac:spMkLst>
            <pc:docMk/>
            <pc:sldMk cId="769985704" sldId="276"/>
            <ac:spMk id="8" creationId="{EF19A10F-8DDA-D01D-0A39-301B379BAE5F}"/>
          </ac:spMkLst>
        </pc:spChg>
        <pc:picChg chg="del">
          <ac:chgData name="Natarajan S" userId="S::natarajan.s@phytecembedded.in::59a67d74-5fe0-4788-b5dc-2892eb7f0011" providerId="AD" clId="Web-{3ADE0652-67AE-4663-860F-255F96FD8294}" dt="2022-09-10T08:46:04.670" v="830"/>
          <ac:picMkLst>
            <pc:docMk/>
            <pc:sldMk cId="769985704" sldId="276"/>
            <ac:picMk id="2" creationId="{565BBCF8-A81D-EB3A-BFFF-25C3368E1579}"/>
          </ac:picMkLst>
        </pc:picChg>
        <pc:picChg chg="del">
          <ac:chgData name="Natarajan S" userId="S::natarajan.s@phytecembedded.in::59a67d74-5fe0-4788-b5dc-2892eb7f0011" providerId="AD" clId="Web-{3ADE0652-67AE-4663-860F-255F96FD8294}" dt="2022-09-10T08:46:03.935" v="829"/>
          <ac:picMkLst>
            <pc:docMk/>
            <pc:sldMk cId="769985704" sldId="276"/>
            <ac:picMk id="3" creationId="{9D1D5AF2-31F9-15CF-FFE1-175E744D0F8B}"/>
          </ac:picMkLst>
        </pc:picChg>
        <pc:picChg chg="del">
          <ac:chgData name="Natarajan S" userId="S::natarajan.s@phytecembedded.in::59a67d74-5fe0-4788-b5dc-2892eb7f0011" providerId="AD" clId="Web-{3ADE0652-67AE-4663-860F-255F96FD8294}" dt="2022-09-10T08:45:57.263" v="826"/>
          <ac:picMkLst>
            <pc:docMk/>
            <pc:sldMk cId="769985704" sldId="276"/>
            <ac:picMk id="4" creationId="{AF7E8AB7-240E-AE02-B606-34902640C81F}"/>
          </ac:picMkLst>
        </pc:picChg>
      </pc:sldChg>
      <pc:sldChg chg="addSp modSp add replId">
        <pc:chgData name="Natarajan S" userId="S::natarajan.s@phytecembedded.in::59a67d74-5fe0-4788-b5dc-2892eb7f0011" providerId="AD" clId="Web-{3ADE0652-67AE-4663-860F-255F96FD8294}" dt="2022-09-10T09:06:40.438" v="1220" actId="20577"/>
        <pc:sldMkLst>
          <pc:docMk/>
          <pc:sldMk cId="754108256" sldId="277"/>
        </pc:sldMkLst>
        <pc:spChg chg="add mod">
          <ac:chgData name="Natarajan S" userId="S::natarajan.s@phytecembedded.in::59a67d74-5fe0-4788-b5dc-2892eb7f0011" providerId="AD" clId="Web-{3ADE0652-67AE-4663-860F-255F96FD8294}" dt="2022-09-10T09:06:40.438" v="1220" actId="20577"/>
          <ac:spMkLst>
            <pc:docMk/>
            <pc:sldMk cId="754108256" sldId="277"/>
            <ac:spMk id="3" creationId="{E11CFFB3-6FA7-2914-C098-60144FE6F762}"/>
          </ac:spMkLst>
        </pc:spChg>
      </pc:sldChg>
      <pc:sldChg chg="addSp add replId">
        <pc:chgData name="Natarajan S" userId="S::natarajan.s@phytecembedded.in::59a67d74-5fe0-4788-b5dc-2892eb7f0011" providerId="AD" clId="Web-{3ADE0652-67AE-4663-860F-255F96FD8294}" dt="2022-09-10T08:47:02.780" v="843"/>
        <pc:sldMkLst>
          <pc:docMk/>
          <pc:sldMk cId="14401651" sldId="278"/>
        </pc:sldMkLst>
        <pc:spChg chg="add">
          <ac:chgData name="Natarajan S" userId="S::natarajan.s@phytecembedded.in::59a67d74-5fe0-4788-b5dc-2892eb7f0011" providerId="AD" clId="Web-{3ADE0652-67AE-4663-860F-255F96FD8294}" dt="2022-09-10T08:47:02.780" v="843"/>
          <ac:spMkLst>
            <pc:docMk/>
            <pc:sldMk cId="14401651" sldId="278"/>
            <ac:spMk id="3" creationId="{07927BE7-7BF7-B94B-4AB5-76C660E24C7D}"/>
          </ac:spMkLst>
        </pc:spChg>
      </pc:sldChg>
      <pc:sldChg chg="addSp add replId">
        <pc:chgData name="Natarajan S" userId="S::natarajan.s@phytecembedded.in::59a67d74-5fe0-4788-b5dc-2892eb7f0011" providerId="AD" clId="Web-{3ADE0652-67AE-4663-860F-255F96FD8294}" dt="2022-09-10T08:47:05.514" v="844"/>
        <pc:sldMkLst>
          <pc:docMk/>
          <pc:sldMk cId="1130906248" sldId="279"/>
        </pc:sldMkLst>
        <pc:spChg chg="add">
          <ac:chgData name="Natarajan S" userId="S::natarajan.s@phytecembedded.in::59a67d74-5fe0-4788-b5dc-2892eb7f0011" providerId="AD" clId="Web-{3ADE0652-67AE-4663-860F-255F96FD8294}" dt="2022-09-10T08:47:05.514" v="844"/>
          <ac:spMkLst>
            <pc:docMk/>
            <pc:sldMk cId="1130906248" sldId="279"/>
            <ac:spMk id="3" creationId="{1778C361-1E4B-FBCA-995F-EFCD5828E283}"/>
          </ac:spMkLst>
        </pc:spChg>
      </pc:sldChg>
    </pc:docChg>
  </pc:docChgLst>
  <pc:docChgLst>
    <pc:chgData name="Natarajan S" userId="S::natarajan.s@phytecembedded.in::59a67d74-5fe0-4788-b5dc-2892eb7f0011" providerId="AD" clId="Web-{D3E8A748-0380-4F73-A172-E3E6351742D3}"/>
    <pc:docChg chg="modSld">
      <pc:chgData name="Natarajan S" userId="S::natarajan.s@phytecembedded.in::59a67d74-5fe0-4788-b5dc-2892eb7f0011" providerId="AD" clId="Web-{D3E8A748-0380-4F73-A172-E3E6351742D3}" dt="2022-09-12T07:05:07.632" v="14" actId="1076"/>
      <pc:docMkLst>
        <pc:docMk/>
      </pc:docMkLst>
      <pc:sldChg chg="addSp delSp modSp">
        <pc:chgData name="Natarajan S" userId="S::natarajan.s@phytecembedded.in::59a67d74-5fe0-4788-b5dc-2892eb7f0011" providerId="AD" clId="Web-{D3E8A748-0380-4F73-A172-E3E6351742D3}" dt="2022-09-12T07:05:07.632" v="14" actId="1076"/>
        <pc:sldMkLst>
          <pc:docMk/>
          <pc:sldMk cId="0" sldId="271"/>
        </pc:sldMkLst>
        <pc:spChg chg="add mod">
          <ac:chgData name="Natarajan S" userId="S::natarajan.s@phytecembedded.in::59a67d74-5fe0-4788-b5dc-2892eb7f0011" providerId="AD" clId="Web-{D3E8A748-0380-4F73-A172-E3E6351742D3}" dt="2022-09-12T07:05:07.632" v="14" actId="1076"/>
          <ac:spMkLst>
            <pc:docMk/>
            <pc:sldMk cId="0" sldId="271"/>
            <ac:spMk id="2" creationId="{4F89487A-AF4D-AEA1-1075-C34AECF77864}"/>
          </ac:spMkLst>
        </pc:spChg>
        <pc:spChg chg="del">
          <ac:chgData name="Natarajan S" userId="S::natarajan.s@phytecembedded.in::59a67d74-5fe0-4788-b5dc-2892eb7f0011" providerId="AD" clId="Web-{D3E8A748-0380-4F73-A172-E3E6351742D3}" dt="2022-09-12T07:04:38.100" v="3"/>
          <ac:spMkLst>
            <pc:docMk/>
            <pc:sldMk cId="0" sldId="271"/>
            <ac:spMk id="19458" creationId="{1C51D040-D7AB-CCCE-C38C-04BEAFA5003D}"/>
          </ac:spMkLst>
        </pc:spChg>
        <pc:spChg chg="del mod">
          <ac:chgData name="Natarajan S" userId="S::natarajan.s@phytecembedded.in::59a67d74-5fe0-4788-b5dc-2892eb7f0011" providerId="AD" clId="Web-{D3E8A748-0380-4F73-A172-E3E6351742D3}" dt="2022-09-12T07:04:40.897" v="4"/>
          <ac:spMkLst>
            <pc:docMk/>
            <pc:sldMk cId="0" sldId="271"/>
            <ac:spMk id="19460" creationId="{CE2BAE47-B5C5-397A-891B-80CECD67D4EC}"/>
          </ac:spMkLst>
        </pc:spChg>
      </pc:sldChg>
    </pc:docChg>
  </pc:docChgLst>
  <pc:docChgLst>
    <pc:chgData name="Natarajan S" userId="S::natarajan.s@phytecembedded.in::59a67d74-5fe0-4788-b5dc-2892eb7f0011" providerId="AD" clId="Web-{C9B0B6E7-CC92-4885-A12B-4EC84C8218B8}"/>
    <pc:docChg chg="delSld modSld">
      <pc:chgData name="Natarajan S" userId="S::natarajan.s@phytecembedded.in::59a67d74-5fe0-4788-b5dc-2892eb7f0011" providerId="AD" clId="Web-{C9B0B6E7-CC92-4885-A12B-4EC84C8218B8}" dt="2022-09-10T09:54:37.990" v="260" actId="1076"/>
      <pc:docMkLst>
        <pc:docMk/>
      </pc:docMkLst>
      <pc:sldChg chg="addSp delSp modSp">
        <pc:chgData name="Natarajan S" userId="S::natarajan.s@phytecembedded.in::59a67d74-5fe0-4788-b5dc-2892eb7f0011" providerId="AD" clId="Web-{C9B0B6E7-CC92-4885-A12B-4EC84C8218B8}" dt="2022-09-10T09:54:37.990" v="260" actId="1076"/>
        <pc:sldMkLst>
          <pc:docMk/>
          <pc:sldMk cId="0" sldId="257"/>
        </pc:sldMkLst>
        <pc:spChg chg="add mod">
          <ac:chgData name="Natarajan S" userId="S::natarajan.s@phytecembedded.in::59a67d74-5fe0-4788-b5dc-2892eb7f0011" providerId="AD" clId="Web-{C9B0B6E7-CC92-4885-A12B-4EC84C8218B8}" dt="2022-09-10T09:54:37.990" v="260" actId="1076"/>
          <ac:spMkLst>
            <pc:docMk/>
            <pc:sldMk cId="0" sldId="257"/>
            <ac:spMk id="2" creationId="{B7AA84DC-7CC8-C497-C823-49A532EDC578}"/>
          </ac:spMkLst>
        </pc:spChg>
        <pc:spChg chg="del mod">
          <ac:chgData name="Natarajan S" userId="S::natarajan.s@phytecembedded.in::59a67d74-5fe0-4788-b5dc-2892eb7f0011" providerId="AD" clId="Web-{C9B0B6E7-CC92-4885-A12B-4EC84C8218B8}" dt="2022-09-10T09:54:09.474" v="248"/>
          <ac:spMkLst>
            <pc:docMk/>
            <pc:sldMk cId="0" sldId="257"/>
            <ac:spMk id="5123" creationId="{7E3F5B9E-29D7-FC23-CAA4-679CFCEB8940}"/>
          </ac:spMkLst>
        </pc:spChg>
      </pc:sldChg>
      <pc:sldChg chg="modSp">
        <pc:chgData name="Natarajan S" userId="S::natarajan.s@phytecembedded.in::59a67d74-5fe0-4788-b5dc-2892eb7f0011" providerId="AD" clId="Web-{C9B0B6E7-CC92-4885-A12B-4EC84C8218B8}" dt="2022-09-10T09:51:32.893" v="191" actId="20577"/>
        <pc:sldMkLst>
          <pc:docMk/>
          <pc:sldMk cId="0" sldId="263"/>
        </pc:sldMkLst>
        <pc:spChg chg="mod">
          <ac:chgData name="Natarajan S" userId="S::natarajan.s@phytecembedded.in::59a67d74-5fe0-4788-b5dc-2892eb7f0011" providerId="AD" clId="Web-{C9B0B6E7-CC92-4885-A12B-4EC84C8218B8}" dt="2022-09-10T09:51:32.893" v="191" actId="20577"/>
          <ac:spMkLst>
            <pc:docMk/>
            <pc:sldMk cId="0" sldId="263"/>
            <ac:spMk id="11265" creationId="{27BC6D1A-329F-6222-4091-C4B7E6CC7AC9}"/>
          </ac:spMkLst>
        </pc:spChg>
      </pc:sldChg>
      <pc:sldChg chg="addSp delSp">
        <pc:chgData name="Natarajan S" userId="S::natarajan.s@phytecembedded.in::59a67d74-5fe0-4788-b5dc-2892eb7f0011" providerId="AD" clId="Web-{C9B0B6E7-CC92-4885-A12B-4EC84C8218B8}" dt="2022-09-10T09:52:17.660" v="193"/>
        <pc:sldMkLst>
          <pc:docMk/>
          <pc:sldMk cId="0" sldId="267"/>
        </pc:sldMkLst>
        <pc:spChg chg="add">
          <ac:chgData name="Natarajan S" userId="S::natarajan.s@phytecembedded.in::59a67d74-5fe0-4788-b5dc-2892eb7f0011" providerId="AD" clId="Web-{C9B0B6E7-CC92-4885-A12B-4EC84C8218B8}" dt="2022-09-10T09:52:17.660" v="193"/>
          <ac:spMkLst>
            <pc:docMk/>
            <pc:sldMk cId="0" sldId="267"/>
            <ac:spMk id="5" creationId="{A2B8A811-EB76-84FA-86C6-AB0C645B2E59}"/>
          </ac:spMkLst>
        </pc:spChg>
        <pc:spChg chg="del">
          <ac:chgData name="Natarajan S" userId="S::natarajan.s@phytecembedded.in::59a67d74-5fe0-4788-b5dc-2892eb7f0011" providerId="AD" clId="Web-{C9B0B6E7-CC92-4885-A12B-4EC84C8218B8}" dt="2022-09-10T09:52:16.519" v="192"/>
          <ac:spMkLst>
            <pc:docMk/>
            <pc:sldMk cId="0" sldId="267"/>
            <ac:spMk id="15361" creationId="{5A86EBA0-D583-22E6-D8B5-33409520DA41}"/>
          </ac:spMkLst>
        </pc:spChg>
      </pc:sldChg>
      <pc:sldChg chg="del">
        <pc:chgData name="Natarajan S" userId="S::natarajan.s@phytecembedded.in::59a67d74-5fe0-4788-b5dc-2892eb7f0011" providerId="AD" clId="Web-{C9B0B6E7-CC92-4885-A12B-4EC84C8218B8}" dt="2022-09-10T09:50:41.611" v="173"/>
        <pc:sldMkLst>
          <pc:docMk/>
          <pc:sldMk cId="0" sldId="270"/>
        </pc:sldMkLst>
      </pc:sldChg>
      <pc:sldChg chg="addSp modSp">
        <pc:chgData name="Natarajan S" userId="S::natarajan.s@phytecembedded.in::59a67d74-5fe0-4788-b5dc-2892eb7f0011" providerId="AD" clId="Web-{C9B0B6E7-CC92-4885-A12B-4EC84C8218B8}" dt="2022-09-10T09:46:20.733" v="172"/>
        <pc:sldMkLst>
          <pc:docMk/>
          <pc:sldMk cId="2254918803" sldId="280"/>
        </pc:sldMkLst>
        <pc:spChg chg="mod">
          <ac:chgData name="Natarajan S" userId="S::natarajan.s@phytecembedded.in::59a67d74-5fe0-4788-b5dc-2892eb7f0011" providerId="AD" clId="Web-{C9B0B6E7-CC92-4885-A12B-4EC84C8218B8}" dt="2022-09-10T09:46:12.654" v="171" actId="1076"/>
          <ac:spMkLst>
            <pc:docMk/>
            <pc:sldMk cId="2254918803" sldId="280"/>
            <ac:spMk id="3" creationId="{73094A9B-7212-7949-3587-6057F722D9BC}"/>
          </ac:spMkLst>
        </pc:spChg>
        <pc:spChg chg="add">
          <ac:chgData name="Natarajan S" userId="S::natarajan.s@phytecembedded.in::59a67d74-5fe0-4788-b5dc-2892eb7f0011" providerId="AD" clId="Web-{C9B0B6E7-CC92-4885-A12B-4EC84C8218B8}" dt="2022-09-10T09:46:20.733" v="172"/>
          <ac:spMkLst>
            <pc:docMk/>
            <pc:sldMk cId="2254918803" sldId="280"/>
            <ac:spMk id="5" creationId="{90928042-7DC7-1BE7-B453-7596FE8D666D}"/>
          </ac:spMkLst>
        </pc:spChg>
      </pc:sldChg>
    </pc:docChg>
  </pc:docChgLst>
  <pc:docChgLst>
    <pc:chgData name="Natarajan S" userId="S::natarajan.s@phytecembedded.in::59a67d74-5fe0-4788-b5dc-2892eb7f0011" providerId="AD" clId="Web-{CD9AE024-E569-4D4B-A9B2-3CFD4508F118}"/>
    <pc:docChg chg="addSld modSld">
      <pc:chgData name="Natarajan S" userId="S::natarajan.s@phytecembedded.in::59a67d74-5fe0-4788-b5dc-2892eb7f0011" providerId="AD" clId="Web-{CD9AE024-E569-4D4B-A9B2-3CFD4508F118}" dt="2022-09-10T09:26:38.604" v="203" actId="20577"/>
      <pc:docMkLst>
        <pc:docMk/>
      </pc:docMkLst>
      <pc:sldChg chg="modSp">
        <pc:chgData name="Natarajan S" userId="S::natarajan.s@phytecembedded.in::59a67d74-5fe0-4788-b5dc-2892eb7f0011" providerId="AD" clId="Web-{CD9AE024-E569-4D4B-A9B2-3CFD4508F118}" dt="2022-09-10T09:12:08.481" v="33" actId="1076"/>
        <pc:sldMkLst>
          <pc:docMk/>
          <pc:sldMk cId="754108256" sldId="277"/>
        </pc:sldMkLst>
        <pc:spChg chg="mod">
          <ac:chgData name="Natarajan S" userId="S::natarajan.s@phytecembedded.in::59a67d74-5fe0-4788-b5dc-2892eb7f0011" providerId="AD" clId="Web-{CD9AE024-E569-4D4B-A9B2-3CFD4508F118}" dt="2022-09-10T09:11:55.481" v="31" actId="1076"/>
          <ac:spMkLst>
            <pc:docMk/>
            <pc:sldMk cId="754108256" sldId="277"/>
            <ac:spMk id="2" creationId="{49153696-4955-CFAF-BA38-D429FCAB4159}"/>
          </ac:spMkLst>
        </pc:spChg>
        <pc:spChg chg="mod">
          <ac:chgData name="Natarajan S" userId="S::natarajan.s@phytecembedded.in::59a67d74-5fe0-4788-b5dc-2892eb7f0011" providerId="AD" clId="Web-{CD9AE024-E569-4D4B-A9B2-3CFD4508F118}" dt="2022-09-10T09:12:08.481" v="33" actId="1076"/>
          <ac:spMkLst>
            <pc:docMk/>
            <pc:sldMk cId="754108256" sldId="277"/>
            <ac:spMk id="4" creationId="{63CDA251-234E-E592-3392-C08EA92818DD}"/>
          </ac:spMkLst>
        </pc:spChg>
      </pc:sldChg>
      <pc:sldChg chg="addSp modSp">
        <pc:chgData name="Natarajan S" userId="S::natarajan.s@phytecembedded.in::59a67d74-5fe0-4788-b5dc-2892eb7f0011" providerId="AD" clId="Web-{CD9AE024-E569-4D4B-A9B2-3CFD4508F118}" dt="2022-09-10T09:18:08.331" v="124" actId="1076"/>
        <pc:sldMkLst>
          <pc:docMk/>
          <pc:sldMk cId="14401651" sldId="278"/>
        </pc:sldMkLst>
        <pc:spChg chg="add mod">
          <ac:chgData name="Natarajan S" userId="S::natarajan.s@phytecembedded.in::59a67d74-5fe0-4788-b5dc-2892eb7f0011" providerId="AD" clId="Web-{CD9AE024-E569-4D4B-A9B2-3CFD4508F118}" dt="2022-09-10T09:17:57.284" v="122" actId="1076"/>
          <ac:spMkLst>
            <pc:docMk/>
            <pc:sldMk cId="14401651" sldId="278"/>
            <ac:spMk id="2" creationId="{D9F5DD11-CF1A-68F5-0B5D-0F465BA0A072}"/>
          </ac:spMkLst>
        </pc:spChg>
        <pc:spChg chg="mod">
          <ac:chgData name="Natarajan S" userId="S::natarajan.s@phytecembedded.in::59a67d74-5fe0-4788-b5dc-2892eb7f0011" providerId="AD" clId="Web-{CD9AE024-E569-4D4B-A9B2-3CFD4508F118}" dt="2022-09-10T09:14:54.531" v="36" actId="20577"/>
          <ac:spMkLst>
            <pc:docMk/>
            <pc:sldMk cId="14401651" sldId="278"/>
            <ac:spMk id="3" creationId="{07927BE7-7BF7-B94B-4AB5-76C660E24C7D}"/>
          </ac:spMkLst>
        </pc:spChg>
        <pc:spChg chg="add mod">
          <ac:chgData name="Natarajan S" userId="S::natarajan.s@phytecembedded.in::59a67d74-5fe0-4788-b5dc-2892eb7f0011" providerId="AD" clId="Web-{CD9AE024-E569-4D4B-A9B2-3CFD4508F118}" dt="2022-09-10T09:18:08.331" v="124" actId="1076"/>
          <ac:spMkLst>
            <pc:docMk/>
            <pc:sldMk cId="14401651" sldId="278"/>
            <ac:spMk id="4" creationId="{AB549F5B-A2B9-926D-56BE-C7CEC0A80417}"/>
          </ac:spMkLst>
        </pc:spChg>
      </pc:sldChg>
      <pc:sldChg chg="addSp modSp">
        <pc:chgData name="Natarajan S" userId="S::natarajan.s@phytecembedded.in::59a67d74-5fe0-4788-b5dc-2892eb7f0011" providerId="AD" clId="Web-{CD9AE024-E569-4D4B-A9B2-3CFD4508F118}" dt="2022-09-10T09:23:56.258" v="170" actId="1076"/>
        <pc:sldMkLst>
          <pc:docMk/>
          <pc:sldMk cId="1130906248" sldId="279"/>
        </pc:sldMkLst>
        <pc:spChg chg="add mod">
          <ac:chgData name="Natarajan S" userId="S::natarajan.s@phytecembedded.in::59a67d74-5fe0-4788-b5dc-2892eb7f0011" providerId="AD" clId="Web-{CD9AE024-E569-4D4B-A9B2-3CFD4508F118}" dt="2022-09-10T09:22:37.007" v="147" actId="1076"/>
          <ac:spMkLst>
            <pc:docMk/>
            <pc:sldMk cId="1130906248" sldId="279"/>
            <ac:spMk id="2" creationId="{D7402CBB-90E0-E861-8C3C-A2EA5DB4614D}"/>
          </ac:spMkLst>
        </pc:spChg>
        <pc:spChg chg="add mod">
          <ac:chgData name="Natarajan S" userId="S::natarajan.s@phytecembedded.in::59a67d74-5fe0-4788-b5dc-2892eb7f0011" providerId="AD" clId="Web-{CD9AE024-E569-4D4B-A9B2-3CFD4508F118}" dt="2022-09-10T09:23:56.258" v="170" actId="1076"/>
          <ac:spMkLst>
            <pc:docMk/>
            <pc:sldMk cId="1130906248" sldId="279"/>
            <ac:spMk id="4" creationId="{D7ECB8C6-81D5-7A9D-9300-8061CA518D63}"/>
          </ac:spMkLst>
        </pc:spChg>
      </pc:sldChg>
      <pc:sldChg chg="new">
        <pc:chgData name="Natarajan S" userId="S::natarajan.s@phytecembedded.in::59a67d74-5fe0-4788-b5dc-2892eb7f0011" providerId="AD" clId="Web-{CD9AE024-E569-4D4B-A9B2-3CFD4508F118}" dt="2022-09-10T09:20:42.192" v="125"/>
        <pc:sldMkLst>
          <pc:docMk/>
          <pc:sldMk cId="2254918803" sldId="280"/>
        </pc:sldMkLst>
      </pc:sldChg>
      <pc:sldChg chg="new">
        <pc:chgData name="Natarajan S" userId="S::natarajan.s@phytecembedded.in::59a67d74-5fe0-4788-b5dc-2892eb7f0011" providerId="AD" clId="Web-{CD9AE024-E569-4D4B-A9B2-3CFD4508F118}" dt="2022-09-10T09:20:44.224" v="126"/>
        <pc:sldMkLst>
          <pc:docMk/>
          <pc:sldMk cId="4182129000" sldId="281"/>
        </pc:sldMkLst>
      </pc:sldChg>
      <pc:sldChg chg="modSp add replId">
        <pc:chgData name="Natarajan S" userId="S::natarajan.s@phytecembedded.in::59a67d74-5fe0-4788-b5dc-2892eb7f0011" providerId="AD" clId="Web-{CD9AE024-E569-4D4B-A9B2-3CFD4508F118}" dt="2022-09-10T09:26:38.604" v="203" actId="20577"/>
        <pc:sldMkLst>
          <pc:docMk/>
          <pc:sldMk cId="2063505946" sldId="282"/>
        </pc:sldMkLst>
        <pc:spChg chg="mod">
          <ac:chgData name="Natarajan S" userId="S::natarajan.s@phytecembedded.in::59a67d74-5fe0-4788-b5dc-2892eb7f0011" providerId="AD" clId="Web-{CD9AE024-E569-4D4B-A9B2-3CFD4508F118}" dt="2022-09-10T09:24:43.727" v="174" actId="20577"/>
          <ac:spMkLst>
            <pc:docMk/>
            <pc:sldMk cId="2063505946" sldId="282"/>
            <ac:spMk id="3" creationId="{07927BE7-7BF7-B94B-4AB5-76C660E24C7D}"/>
          </ac:spMkLst>
        </pc:spChg>
        <pc:spChg chg="mod">
          <ac:chgData name="Natarajan S" userId="S::natarajan.s@phytecembedded.in::59a67d74-5fe0-4788-b5dc-2892eb7f0011" providerId="AD" clId="Web-{CD9AE024-E569-4D4B-A9B2-3CFD4508F118}" dt="2022-09-10T09:26:38.604" v="203" actId="20577"/>
          <ac:spMkLst>
            <pc:docMk/>
            <pc:sldMk cId="2063505946" sldId="282"/>
            <ac:spMk id="4" creationId="{AB549F5B-A2B9-926D-56BE-C7CEC0A80417}"/>
          </ac:spMkLst>
        </pc:spChg>
      </pc:sldChg>
    </pc:docChg>
  </pc:docChgLst>
  <pc:docChgLst>
    <pc:chgData name="Natarajan S" userId="S::natarajan.s@phytecembedded.in::59a67d74-5fe0-4788-b5dc-2892eb7f0011" providerId="AD" clId="Web-{90E28419-AE42-4269-BF0D-353A66765431}"/>
    <pc:docChg chg="addSld modSld">
      <pc:chgData name="Natarajan S" userId="S::natarajan.s@phytecembedded.in::59a67d74-5fe0-4788-b5dc-2892eb7f0011" providerId="AD" clId="Web-{90E28419-AE42-4269-BF0D-353A66765431}" dt="2022-09-13T04:31:20.677" v="46" actId="1076"/>
      <pc:docMkLst>
        <pc:docMk/>
      </pc:docMkLst>
      <pc:sldChg chg="modSp">
        <pc:chgData name="Natarajan S" userId="S::natarajan.s@phytecembedded.in::59a67d74-5fe0-4788-b5dc-2892eb7f0011" providerId="AD" clId="Web-{90E28419-AE42-4269-BF0D-353A66765431}" dt="2022-09-13T04:31:20.677" v="46" actId="1076"/>
        <pc:sldMkLst>
          <pc:docMk/>
          <pc:sldMk cId="1130906248" sldId="279"/>
        </pc:sldMkLst>
        <pc:spChg chg="mod">
          <ac:chgData name="Natarajan S" userId="S::natarajan.s@phytecembedded.in::59a67d74-5fe0-4788-b5dc-2892eb7f0011" providerId="AD" clId="Web-{90E28419-AE42-4269-BF0D-353A66765431}" dt="2022-09-13T04:31:17.223" v="45" actId="1076"/>
          <ac:spMkLst>
            <pc:docMk/>
            <pc:sldMk cId="1130906248" sldId="279"/>
            <ac:spMk id="2" creationId="{D7402CBB-90E0-E861-8C3C-A2EA5DB4614D}"/>
          </ac:spMkLst>
        </pc:spChg>
        <pc:spChg chg="mod">
          <ac:chgData name="Natarajan S" userId="S::natarajan.s@phytecembedded.in::59a67d74-5fe0-4788-b5dc-2892eb7f0011" providerId="AD" clId="Web-{90E28419-AE42-4269-BF0D-353A66765431}" dt="2022-09-13T04:24:34.325" v="5" actId="20577"/>
          <ac:spMkLst>
            <pc:docMk/>
            <pc:sldMk cId="1130906248" sldId="279"/>
            <ac:spMk id="3" creationId="{1778C361-1E4B-FBCA-995F-EFCD5828E283}"/>
          </ac:spMkLst>
        </pc:spChg>
        <pc:spChg chg="mod">
          <ac:chgData name="Natarajan S" userId="S::natarajan.s@phytecembedded.in::59a67d74-5fe0-4788-b5dc-2892eb7f0011" providerId="AD" clId="Web-{90E28419-AE42-4269-BF0D-353A66765431}" dt="2022-09-13T04:31:20.677" v="46" actId="1076"/>
          <ac:spMkLst>
            <pc:docMk/>
            <pc:sldMk cId="1130906248" sldId="279"/>
            <ac:spMk id="4" creationId="{D7ECB8C6-81D5-7A9D-9300-8061CA518D63}"/>
          </ac:spMkLst>
        </pc:spChg>
      </pc:sldChg>
      <pc:sldChg chg="addSp modSp new">
        <pc:chgData name="Natarajan S" userId="S::natarajan.s@phytecembedded.in::59a67d74-5fe0-4788-b5dc-2892eb7f0011" providerId="AD" clId="Web-{90E28419-AE42-4269-BF0D-353A66765431}" dt="2022-09-13T04:30:46.754" v="35" actId="1076"/>
        <pc:sldMkLst>
          <pc:docMk/>
          <pc:sldMk cId="1226043246" sldId="283"/>
        </pc:sldMkLst>
        <pc:spChg chg="add">
          <ac:chgData name="Natarajan S" userId="S::natarajan.s@phytecembedded.in::59a67d74-5fe0-4788-b5dc-2892eb7f0011" providerId="AD" clId="Web-{90E28419-AE42-4269-BF0D-353A66765431}" dt="2022-09-13T04:25:11.842" v="7"/>
          <ac:spMkLst>
            <pc:docMk/>
            <pc:sldMk cId="1226043246" sldId="283"/>
            <ac:spMk id="3" creationId="{758E949F-6653-D846-F0F5-C24FEAE48C30}"/>
          </ac:spMkLst>
        </pc:spChg>
        <pc:spChg chg="add mod">
          <ac:chgData name="Natarajan S" userId="S::natarajan.s@phytecembedded.in::59a67d74-5fe0-4788-b5dc-2892eb7f0011" providerId="AD" clId="Web-{90E28419-AE42-4269-BF0D-353A66765431}" dt="2022-09-13T04:30:46.754" v="35" actId="1076"/>
          <ac:spMkLst>
            <pc:docMk/>
            <pc:sldMk cId="1226043246" sldId="283"/>
            <ac:spMk id="4" creationId="{9E3DA0AD-BFAE-87B9-D287-ABE98165A284}"/>
          </ac:spMkLst>
        </pc:spChg>
      </pc:sldChg>
    </pc:docChg>
  </pc:docChgLst>
  <pc:docChgLst>
    <pc:chgData name="Natarajan S" userId="S::natarajan.s@phytecembedded.in::59a67d74-5fe0-4788-b5dc-2892eb7f0011" providerId="AD" clId="Web-{3E362BAE-E142-4DA6-8572-251A1E5E9714}"/>
    <pc:docChg chg="modSld">
      <pc:chgData name="Natarajan S" userId="S::natarajan.s@phytecembedded.in::59a67d74-5fe0-4788-b5dc-2892eb7f0011" providerId="AD" clId="Web-{3E362BAE-E142-4DA6-8572-251A1E5E9714}" dt="2022-09-02T13:02:37.223" v="506" actId="688"/>
      <pc:docMkLst>
        <pc:docMk/>
      </pc:docMkLst>
      <pc:sldChg chg="modSp">
        <pc:chgData name="Natarajan S" userId="S::natarajan.s@phytecembedded.in::59a67d74-5fe0-4788-b5dc-2892eb7f0011" providerId="AD" clId="Web-{3E362BAE-E142-4DA6-8572-251A1E5E9714}" dt="2022-09-02T12:17:39.666" v="3" actId="14100"/>
        <pc:sldMkLst>
          <pc:docMk/>
          <pc:sldMk cId="0" sldId="256"/>
        </pc:sldMkLst>
        <pc:spChg chg="mod">
          <ac:chgData name="Natarajan S" userId="S::natarajan.s@phytecembedded.in::59a67d74-5fe0-4788-b5dc-2892eb7f0011" providerId="AD" clId="Web-{3E362BAE-E142-4DA6-8572-251A1E5E9714}" dt="2022-09-02T12:17:39.666" v="3" actId="14100"/>
          <ac:spMkLst>
            <pc:docMk/>
            <pc:sldMk cId="0" sldId="256"/>
            <ac:spMk id="4097" creationId="{11EEA5B2-B477-590B-5AC3-0B89E043291D}"/>
          </ac:spMkLst>
        </pc:spChg>
      </pc:sldChg>
      <pc:sldChg chg="delSp modSp">
        <pc:chgData name="Natarajan S" userId="S::natarajan.s@phytecembedded.in::59a67d74-5fe0-4788-b5dc-2892eb7f0011" providerId="AD" clId="Web-{3E362BAE-E142-4DA6-8572-251A1E5E9714}" dt="2022-09-02T12:18:17.120" v="11" actId="1076"/>
        <pc:sldMkLst>
          <pc:docMk/>
          <pc:sldMk cId="0" sldId="257"/>
        </pc:sldMkLst>
        <pc:spChg chg="del">
          <ac:chgData name="Natarajan S" userId="S::natarajan.s@phytecembedded.in::59a67d74-5fe0-4788-b5dc-2892eb7f0011" providerId="AD" clId="Web-{3E362BAE-E142-4DA6-8572-251A1E5E9714}" dt="2022-09-02T12:18:12.683" v="10"/>
          <ac:spMkLst>
            <pc:docMk/>
            <pc:sldMk cId="0" sldId="257"/>
            <ac:spMk id="5122" creationId="{0532982A-077C-F31D-84DA-7D096F466648}"/>
          </ac:spMkLst>
        </pc:spChg>
        <pc:spChg chg="mod">
          <ac:chgData name="Natarajan S" userId="S::natarajan.s@phytecembedded.in::59a67d74-5fe0-4788-b5dc-2892eb7f0011" providerId="AD" clId="Web-{3E362BAE-E142-4DA6-8572-251A1E5E9714}" dt="2022-09-02T12:18:17.120" v="11" actId="1076"/>
          <ac:spMkLst>
            <pc:docMk/>
            <pc:sldMk cId="0" sldId="257"/>
            <ac:spMk id="5123" creationId="{7E3F5B9E-29D7-FC23-CAA4-679CFCEB8940}"/>
          </ac:spMkLst>
        </pc:spChg>
      </pc:sldChg>
      <pc:sldChg chg="delSp modSp">
        <pc:chgData name="Natarajan S" userId="S::natarajan.s@phytecembedded.in::59a67d74-5fe0-4788-b5dc-2892eb7f0011" providerId="AD" clId="Web-{3E362BAE-E142-4DA6-8572-251A1E5E9714}" dt="2022-09-02T12:23:29.875" v="76" actId="1076"/>
        <pc:sldMkLst>
          <pc:docMk/>
          <pc:sldMk cId="0" sldId="258"/>
        </pc:sldMkLst>
        <pc:spChg chg="mod">
          <ac:chgData name="Natarajan S" userId="S::natarajan.s@phytecembedded.in::59a67d74-5fe0-4788-b5dc-2892eb7f0011" providerId="AD" clId="Web-{3E362BAE-E142-4DA6-8572-251A1E5E9714}" dt="2022-09-02T12:20:03.731" v="35" actId="20577"/>
          <ac:spMkLst>
            <pc:docMk/>
            <pc:sldMk cId="0" sldId="258"/>
            <ac:spMk id="6145" creationId="{C577F257-D836-4198-A174-ACB3827D6C2B}"/>
          </ac:spMkLst>
        </pc:spChg>
        <pc:spChg chg="del">
          <ac:chgData name="Natarajan S" userId="S::natarajan.s@phytecembedded.in::59a67d74-5fe0-4788-b5dc-2892eb7f0011" providerId="AD" clId="Web-{3E362BAE-E142-4DA6-8572-251A1E5E9714}" dt="2022-09-02T12:19:21.684" v="19"/>
          <ac:spMkLst>
            <pc:docMk/>
            <pc:sldMk cId="0" sldId="258"/>
            <ac:spMk id="6146" creationId="{58E4210C-1514-7998-EFE0-9693AE9BAE1B}"/>
          </ac:spMkLst>
        </pc:spChg>
        <pc:spChg chg="del">
          <ac:chgData name="Natarajan S" userId="S::natarajan.s@phytecembedded.in::59a67d74-5fe0-4788-b5dc-2892eb7f0011" providerId="AD" clId="Web-{3E362BAE-E142-4DA6-8572-251A1E5E9714}" dt="2022-09-02T12:19:13.277" v="18"/>
          <ac:spMkLst>
            <pc:docMk/>
            <pc:sldMk cId="0" sldId="258"/>
            <ac:spMk id="6147" creationId="{A87D944A-176B-9E78-E90F-7BD2CCE658AC}"/>
          </ac:spMkLst>
        </pc:spChg>
        <pc:spChg chg="mod">
          <ac:chgData name="Natarajan S" userId="S::natarajan.s@phytecembedded.in::59a67d74-5fe0-4788-b5dc-2892eb7f0011" providerId="AD" clId="Web-{3E362BAE-E142-4DA6-8572-251A1E5E9714}" dt="2022-09-02T12:23:29.875" v="76" actId="1076"/>
          <ac:spMkLst>
            <pc:docMk/>
            <pc:sldMk cId="0" sldId="258"/>
            <ac:spMk id="6148" creationId="{27F0A2F4-1BF3-4182-6ED5-8EC59B04C71F}"/>
          </ac:spMkLst>
        </pc:spChg>
      </pc:sldChg>
      <pc:sldChg chg="addSp delSp modSp">
        <pc:chgData name="Natarajan S" userId="S::natarajan.s@phytecembedded.in::59a67d74-5fe0-4788-b5dc-2892eb7f0011" providerId="AD" clId="Web-{3E362BAE-E142-4DA6-8572-251A1E5E9714}" dt="2022-09-02T12:25:08.642" v="82"/>
        <pc:sldMkLst>
          <pc:docMk/>
          <pc:sldMk cId="0" sldId="259"/>
        </pc:sldMkLst>
        <pc:spChg chg="mod">
          <ac:chgData name="Natarajan S" userId="S::natarajan.s@phytecembedded.in::59a67d74-5fe0-4788-b5dc-2892eb7f0011" providerId="AD" clId="Web-{3E362BAE-E142-4DA6-8572-251A1E5E9714}" dt="2022-09-02T12:20:39.138" v="42" actId="20577"/>
          <ac:spMkLst>
            <pc:docMk/>
            <pc:sldMk cId="0" sldId="259"/>
            <ac:spMk id="7169" creationId="{B56C22F8-3694-3A14-662E-B1F738A90E7C}"/>
          </ac:spMkLst>
        </pc:spChg>
        <pc:spChg chg="del">
          <ac:chgData name="Natarajan S" userId="S::natarajan.s@phytecembedded.in::59a67d74-5fe0-4788-b5dc-2892eb7f0011" providerId="AD" clId="Web-{3E362BAE-E142-4DA6-8572-251A1E5E9714}" dt="2022-09-02T12:20:42.810" v="44"/>
          <ac:spMkLst>
            <pc:docMk/>
            <pc:sldMk cId="0" sldId="259"/>
            <ac:spMk id="7170" creationId="{C1D2EDC7-8A55-523F-734D-593768F6D8B8}"/>
          </ac:spMkLst>
        </pc:spChg>
        <pc:spChg chg="mod">
          <ac:chgData name="Natarajan S" userId="S::natarajan.s@phytecembedded.in::59a67d74-5fe0-4788-b5dc-2892eb7f0011" providerId="AD" clId="Web-{3E362BAE-E142-4DA6-8572-251A1E5E9714}" dt="2022-09-02T12:23:05.546" v="73" actId="1076"/>
          <ac:spMkLst>
            <pc:docMk/>
            <pc:sldMk cId="0" sldId="259"/>
            <ac:spMk id="7172" creationId="{09556495-EC49-4F53-4867-49851E869586}"/>
          </ac:spMkLst>
        </pc:spChg>
        <pc:grpChg chg="add">
          <ac:chgData name="Natarajan S" userId="S::natarajan.s@phytecembedded.in::59a67d74-5fe0-4788-b5dc-2892eb7f0011" providerId="AD" clId="Web-{3E362BAE-E142-4DA6-8572-251A1E5E9714}" dt="2022-09-02T12:25:08.642" v="82"/>
          <ac:grpSpMkLst>
            <pc:docMk/>
            <pc:sldMk cId="0" sldId="259"/>
            <ac:grpSpMk id="3" creationId="{DA3CF236-1BCB-59B5-CF99-7D711D44BEDB}"/>
          </ac:grpSpMkLst>
        </pc:grpChg>
        <pc:picChg chg="add mod">
          <ac:chgData name="Natarajan S" userId="S::natarajan.s@phytecembedded.in::59a67d74-5fe0-4788-b5dc-2892eb7f0011" providerId="AD" clId="Web-{3E362BAE-E142-4DA6-8572-251A1E5E9714}" dt="2022-09-02T12:24:53.204" v="81" actId="14100"/>
          <ac:picMkLst>
            <pc:docMk/>
            <pc:sldMk cId="0" sldId="259"/>
            <ac:picMk id="2" creationId="{FF298B02-2095-F8C2-E5BB-77DF85A18D30}"/>
          </ac:picMkLst>
        </pc:picChg>
        <pc:picChg chg="mod">
          <ac:chgData name="Natarajan S" userId="S::natarajan.s@phytecembedded.in::59a67d74-5fe0-4788-b5dc-2892eb7f0011" providerId="AD" clId="Web-{3E362BAE-E142-4DA6-8572-251A1E5E9714}" dt="2022-09-02T12:23:11.890" v="74" actId="1076"/>
          <ac:picMkLst>
            <pc:docMk/>
            <pc:sldMk cId="0" sldId="259"/>
            <ac:picMk id="7173" creationId="{8E57EBE9-3EF1-4EAD-0465-55D86BE09958}"/>
          </ac:picMkLst>
        </pc:picChg>
      </pc:sldChg>
      <pc:sldChg chg="delSp modSp">
        <pc:chgData name="Natarajan S" userId="S::natarajan.s@phytecembedded.in::59a67d74-5fe0-4788-b5dc-2892eb7f0011" providerId="AD" clId="Web-{3E362BAE-E142-4DA6-8572-251A1E5E9714}" dt="2022-09-02T12:32:09.523" v="109" actId="14100"/>
        <pc:sldMkLst>
          <pc:docMk/>
          <pc:sldMk cId="0" sldId="260"/>
        </pc:sldMkLst>
        <pc:spChg chg="mod">
          <ac:chgData name="Natarajan S" userId="S::natarajan.s@phytecembedded.in::59a67d74-5fe0-4788-b5dc-2892eb7f0011" providerId="AD" clId="Web-{3E362BAE-E142-4DA6-8572-251A1E5E9714}" dt="2022-09-02T12:30:04.334" v="84" actId="20577"/>
          <ac:spMkLst>
            <pc:docMk/>
            <pc:sldMk cId="0" sldId="260"/>
            <ac:spMk id="8193" creationId="{604998D3-5F5D-9F6E-115E-4ECF1B2C587B}"/>
          </ac:spMkLst>
        </pc:spChg>
        <pc:spChg chg="del">
          <ac:chgData name="Natarajan S" userId="S::natarajan.s@phytecembedded.in::59a67d74-5fe0-4788-b5dc-2892eb7f0011" providerId="AD" clId="Web-{3E362BAE-E142-4DA6-8572-251A1E5E9714}" dt="2022-09-02T12:30:15.600" v="87"/>
          <ac:spMkLst>
            <pc:docMk/>
            <pc:sldMk cId="0" sldId="260"/>
            <ac:spMk id="8194" creationId="{7814C21C-E9FE-C3AD-6AE5-C3D68679536C}"/>
          </ac:spMkLst>
        </pc:spChg>
        <pc:spChg chg="del">
          <ac:chgData name="Natarajan S" userId="S::natarajan.s@phytecembedded.in::59a67d74-5fe0-4788-b5dc-2892eb7f0011" providerId="AD" clId="Web-{3E362BAE-E142-4DA6-8572-251A1E5E9714}" dt="2022-09-02T12:30:09.397" v="86"/>
          <ac:spMkLst>
            <pc:docMk/>
            <pc:sldMk cId="0" sldId="260"/>
            <ac:spMk id="8195" creationId="{628A84E1-AAD4-2687-4F01-3BE466246ABA}"/>
          </ac:spMkLst>
        </pc:spChg>
        <pc:spChg chg="mod">
          <ac:chgData name="Natarajan S" userId="S::natarajan.s@phytecembedded.in::59a67d74-5fe0-4788-b5dc-2892eb7f0011" providerId="AD" clId="Web-{3E362BAE-E142-4DA6-8572-251A1E5E9714}" dt="2022-09-02T12:32:09.523" v="109" actId="14100"/>
          <ac:spMkLst>
            <pc:docMk/>
            <pc:sldMk cId="0" sldId="260"/>
            <ac:spMk id="8196" creationId="{FF825FBD-4133-CB79-A343-972AC28CCDBF}"/>
          </ac:spMkLst>
        </pc:spChg>
      </pc:sldChg>
      <pc:sldChg chg="delSp modSp">
        <pc:chgData name="Natarajan S" userId="S::natarajan.s@phytecembedded.in::59a67d74-5fe0-4788-b5dc-2892eb7f0011" providerId="AD" clId="Web-{3E362BAE-E142-4DA6-8572-251A1E5E9714}" dt="2022-09-02T12:34:13.228" v="136" actId="1076"/>
        <pc:sldMkLst>
          <pc:docMk/>
          <pc:sldMk cId="0" sldId="261"/>
        </pc:sldMkLst>
        <pc:spChg chg="mod">
          <ac:chgData name="Natarajan S" userId="S::natarajan.s@phytecembedded.in::59a67d74-5fe0-4788-b5dc-2892eb7f0011" providerId="AD" clId="Web-{3E362BAE-E142-4DA6-8572-251A1E5E9714}" dt="2022-09-02T12:32:33.039" v="112" actId="20577"/>
          <ac:spMkLst>
            <pc:docMk/>
            <pc:sldMk cId="0" sldId="261"/>
            <ac:spMk id="9217" creationId="{42D95553-1753-B6AC-BC2C-C334D8851D23}"/>
          </ac:spMkLst>
        </pc:spChg>
        <pc:spChg chg="del">
          <ac:chgData name="Natarajan S" userId="S::natarajan.s@phytecembedded.in::59a67d74-5fe0-4788-b5dc-2892eb7f0011" providerId="AD" clId="Web-{3E362BAE-E142-4DA6-8572-251A1E5E9714}" dt="2022-09-02T12:32:37.196" v="114"/>
          <ac:spMkLst>
            <pc:docMk/>
            <pc:sldMk cId="0" sldId="261"/>
            <ac:spMk id="9218" creationId="{9A224A4E-332F-CE8B-A742-83366E7E7C89}"/>
          </ac:spMkLst>
        </pc:spChg>
        <pc:spChg chg="mod">
          <ac:chgData name="Natarajan S" userId="S::natarajan.s@phytecembedded.in::59a67d74-5fe0-4788-b5dc-2892eb7f0011" providerId="AD" clId="Web-{3E362BAE-E142-4DA6-8572-251A1E5E9714}" dt="2022-09-02T12:34:13.228" v="136" actId="1076"/>
          <ac:spMkLst>
            <pc:docMk/>
            <pc:sldMk cId="0" sldId="261"/>
            <ac:spMk id="9220" creationId="{FAE6A589-AEB7-4A33-FD20-6D2925CC6C2D}"/>
          </ac:spMkLst>
        </pc:spChg>
      </pc:sldChg>
      <pc:sldChg chg="addSp delSp modSp">
        <pc:chgData name="Natarajan S" userId="S::natarajan.s@phytecembedded.in::59a67d74-5fe0-4788-b5dc-2892eb7f0011" providerId="AD" clId="Web-{3E362BAE-E142-4DA6-8572-251A1E5E9714}" dt="2022-09-02T12:41:03.719" v="220" actId="20577"/>
        <pc:sldMkLst>
          <pc:docMk/>
          <pc:sldMk cId="0" sldId="262"/>
        </pc:sldMkLst>
        <pc:spChg chg="mod">
          <ac:chgData name="Natarajan S" userId="S::natarajan.s@phytecembedded.in::59a67d74-5fe0-4788-b5dc-2892eb7f0011" providerId="AD" clId="Web-{3E362BAE-E142-4DA6-8572-251A1E5E9714}" dt="2022-09-02T12:41:03.719" v="220" actId="20577"/>
          <ac:spMkLst>
            <pc:docMk/>
            <pc:sldMk cId="0" sldId="262"/>
            <ac:spMk id="10241" creationId="{1B7B29BE-54FB-4098-1C77-A7E1DB74D766}"/>
          </ac:spMkLst>
        </pc:spChg>
        <pc:spChg chg="del">
          <ac:chgData name="Natarajan S" userId="S::natarajan.s@phytecembedded.in::59a67d74-5fe0-4788-b5dc-2892eb7f0011" providerId="AD" clId="Web-{3E362BAE-E142-4DA6-8572-251A1E5E9714}" dt="2022-09-02T12:34:23.885" v="138"/>
          <ac:spMkLst>
            <pc:docMk/>
            <pc:sldMk cId="0" sldId="262"/>
            <ac:spMk id="10242" creationId="{4941DE37-B932-2447-3324-E734AB5ACB2C}"/>
          </ac:spMkLst>
        </pc:spChg>
        <pc:spChg chg="del">
          <ac:chgData name="Natarajan S" userId="S::natarajan.s@phytecembedded.in::59a67d74-5fe0-4788-b5dc-2892eb7f0011" providerId="AD" clId="Web-{3E362BAE-E142-4DA6-8572-251A1E5E9714}" dt="2022-09-02T12:34:26.713" v="139"/>
          <ac:spMkLst>
            <pc:docMk/>
            <pc:sldMk cId="0" sldId="262"/>
            <ac:spMk id="10243" creationId="{62B6F65B-87DF-DD6F-4022-6963F2440FE2}"/>
          </ac:spMkLst>
        </pc:spChg>
        <pc:spChg chg="add del mod">
          <ac:chgData name="Natarajan S" userId="S::natarajan.s@phytecembedded.in::59a67d74-5fe0-4788-b5dc-2892eb7f0011" providerId="AD" clId="Web-{3E362BAE-E142-4DA6-8572-251A1E5E9714}" dt="2022-09-02T12:39:50.718" v="212" actId="1076"/>
          <ac:spMkLst>
            <pc:docMk/>
            <pc:sldMk cId="0" sldId="262"/>
            <ac:spMk id="10244" creationId="{245F1B22-59B4-D8E7-38C5-4AA86AB0ADC8}"/>
          </ac:spMkLst>
        </pc:spChg>
        <pc:spChg chg="mod">
          <ac:chgData name="Natarajan S" userId="S::natarajan.s@phytecembedded.in::59a67d74-5fe0-4788-b5dc-2892eb7f0011" providerId="AD" clId="Web-{3E362BAE-E142-4DA6-8572-251A1E5E9714}" dt="2022-09-02T12:39:40.343" v="210" actId="1076"/>
          <ac:spMkLst>
            <pc:docMk/>
            <pc:sldMk cId="0" sldId="262"/>
            <ac:spMk id="10245" creationId="{2D2F666F-2B23-FDCC-0171-721AE0983A5F}"/>
          </ac:spMkLst>
        </pc:spChg>
        <pc:spChg chg="mod">
          <ac:chgData name="Natarajan S" userId="S::natarajan.s@phytecembedded.in::59a67d74-5fe0-4788-b5dc-2892eb7f0011" providerId="AD" clId="Web-{3E362BAE-E142-4DA6-8572-251A1E5E9714}" dt="2022-09-02T12:40:07.656" v="216"/>
          <ac:spMkLst>
            <pc:docMk/>
            <pc:sldMk cId="0" sldId="262"/>
            <ac:spMk id="10246" creationId="{84FC2DDF-A2A0-7010-37C3-DC46911263AA}"/>
          </ac:spMkLst>
        </pc:spChg>
        <pc:picChg chg="mod">
          <ac:chgData name="Natarajan S" userId="S::natarajan.s@phytecembedded.in::59a67d74-5fe0-4788-b5dc-2892eb7f0011" providerId="AD" clId="Web-{3E362BAE-E142-4DA6-8572-251A1E5E9714}" dt="2022-09-02T12:39:27.483" v="206" actId="1076"/>
          <ac:picMkLst>
            <pc:docMk/>
            <pc:sldMk cId="0" sldId="262"/>
            <ac:picMk id="10247" creationId="{ECFD34D4-CFC9-E3B2-F31F-73133E4BFB95}"/>
          </ac:picMkLst>
        </pc:picChg>
      </pc:sldChg>
      <pc:sldChg chg="delSp modSp">
        <pc:chgData name="Natarajan S" userId="S::natarajan.s@phytecembedded.in::59a67d74-5fe0-4788-b5dc-2892eb7f0011" providerId="AD" clId="Web-{3E362BAE-E142-4DA6-8572-251A1E5E9714}" dt="2022-09-02T12:44:19.441" v="267" actId="1076"/>
        <pc:sldMkLst>
          <pc:docMk/>
          <pc:sldMk cId="0" sldId="263"/>
        </pc:sldMkLst>
        <pc:spChg chg="mod">
          <ac:chgData name="Natarajan S" userId="S::natarajan.s@phytecembedded.in::59a67d74-5fe0-4788-b5dc-2892eb7f0011" providerId="AD" clId="Web-{3E362BAE-E142-4DA6-8572-251A1E5E9714}" dt="2022-09-02T12:41:09.016" v="222" actId="20577"/>
          <ac:spMkLst>
            <pc:docMk/>
            <pc:sldMk cId="0" sldId="263"/>
            <ac:spMk id="11265" creationId="{27BC6D1A-329F-6222-4091-C4B7E6CC7AC9}"/>
          </ac:spMkLst>
        </pc:spChg>
        <pc:spChg chg="del">
          <ac:chgData name="Natarajan S" userId="S::natarajan.s@phytecembedded.in::59a67d74-5fe0-4788-b5dc-2892eb7f0011" providerId="AD" clId="Web-{3E362BAE-E142-4DA6-8572-251A1E5E9714}" dt="2022-09-02T12:41:14.954" v="225"/>
          <ac:spMkLst>
            <pc:docMk/>
            <pc:sldMk cId="0" sldId="263"/>
            <ac:spMk id="11266" creationId="{463228CA-48B0-1027-1731-E890305FD9D4}"/>
          </ac:spMkLst>
        </pc:spChg>
        <pc:spChg chg="del">
          <ac:chgData name="Natarajan S" userId="S::natarajan.s@phytecembedded.in::59a67d74-5fe0-4788-b5dc-2892eb7f0011" providerId="AD" clId="Web-{3E362BAE-E142-4DA6-8572-251A1E5E9714}" dt="2022-09-02T12:41:12.875" v="224"/>
          <ac:spMkLst>
            <pc:docMk/>
            <pc:sldMk cId="0" sldId="263"/>
            <ac:spMk id="11267" creationId="{9BDD6535-2160-52B5-7D23-945AE2B93979}"/>
          </ac:spMkLst>
        </pc:spChg>
        <pc:spChg chg="mod">
          <ac:chgData name="Natarajan S" userId="S::natarajan.s@phytecembedded.in::59a67d74-5fe0-4788-b5dc-2892eb7f0011" providerId="AD" clId="Web-{3E362BAE-E142-4DA6-8572-251A1E5E9714}" dt="2022-09-02T12:43:16.393" v="253" actId="1076"/>
          <ac:spMkLst>
            <pc:docMk/>
            <pc:sldMk cId="0" sldId="263"/>
            <ac:spMk id="11268" creationId="{7142B16A-C692-5298-0612-B1ECF412996E}"/>
          </ac:spMkLst>
        </pc:spChg>
        <pc:spChg chg="mod">
          <ac:chgData name="Natarajan S" userId="S::natarajan.s@phytecembedded.in::59a67d74-5fe0-4788-b5dc-2892eb7f0011" providerId="AD" clId="Web-{3E362BAE-E142-4DA6-8572-251A1E5E9714}" dt="2022-09-02T12:43:45.253" v="261" actId="1076"/>
          <ac:spMkLst>
            <pc:docMk/>
            <pc:sldMk cId="0" sldId="263"/>
            <ac:spMk id="11269" creationId="{920E2121-A62B-BA6B-7F12-3AB0C598BF9B}"/>
          </ac:spMkLst>
        </pc:spChg>
        <pc:spChg chg="mod">
          <ac:chgData name="Natarajan S" userId="S::natarajan.s@phytecembedded.in::59a67d74-5fe0-4788-b5dc-2892eb7f0011" providerId="AD" clId="Web-{3E362BAE-E142-4DA6-8572-251A1E5E9714}" dt="2022-09-02T12:44:19.441" v="267" actId="1076"/>
          <ac:spMkLst>
            <pc:docMk/>
            <pc:sldMk cId="0" sldId="263"/>
            <ac:spMk id="11270" creationId="{88886053-D594-4A45-0489-31131BFBBE0C}"/>
          </ac:spMkLst>
        </pc:spChg>
      </pc:sldChg>
      <pc:sldChg chg="delSp modSp">
        <pc:chgData name="Natarajan S" userId="S::natarajan.s@phytecembedded.in::59a67d74-5fe0-4788-b5dc-2892eb7f0011" providerId="AD" clId="Web-{3E362BAE-E142-4DA6-8572-251A1E5E9714}" dt="2022-09-02T12:47:15.287" v="307"/>
        <pc:sldMkLst>
          <pc:docMk/>
          <pc:sldMk cId="0" sldId="264"/>
        </pc:sldMkLst>
        <pc:spChg chg="del mod">
          <ac:chgData name="Natarajan S" userId="S::natarajan.s@phytecembedded.in::59a67d74-5fe0-4788-b5dc-2892eb7f0011" providerId="AD" clId="Web-{3E362BAE-E142-4DA6-8572-251A1E5E9714}" dt="2022-09-02T12:47:15.287" v="307"/>
          <ac:spMkLst>
            <pc:docMk/>
            <pc:sldMk cId="0" sldId="264"/>
            <ac:spMk id="12290" creationId="{24EB10E3-A61A-358E-1491-6B6E12C4D96E}"/>
          </ac:spMkLst>
        </pc:spChg>
        <pc:spChg chg="del">
          <ac:chgData name="Natarajan S" userId="S::natarajan.s@phytecembedded.in::59a67d74-5fe0-4788-b5dc-2892eb7f0011" providerId="AD" clId="Web-{3E362BAE-E142-4DA6-8572-251A1E5E9714}" dt="2022-09-02T12:44:33.238" v="269"/>
          <ac:spMkLst>
            <pc:docMk/>
            <pc:sldMk cId="0" sldId="264"/>
            <ac:spMk id="12291" creationId="{F3D69ACA-EE6C-85F2-35B2-C6D1174F838E}"/>
          </ac:spMkLst>
        </pc:spChg>
        <pc:spChg chg="mod">
          <ac:chgData name="Natarajan S" userId="S::natarajan.s@phytecembedded.in::59a67d74-5fe0-4788-b5dc-2892eb7f0011" providerId="AD" clId="Web-{3E362BAE-E142-4DA6-8572-251A1E5E9714}" dt="2022-09-02T12:47:07.256" v="305" actId="688"/>
          <ac:spMkLst>
            <pc:docMk/>
            <pc:sldMk cId="0" sldId="264"/>
            <ac:spMk id="12292" creationId="{5371C1F3-FE8D-C6FB-DCA8-B00C6586FECB}"/>
          </ac:spMkLst>
        </pc:spChg>
      </pc:sldChg>
      <pc:sldChg chg="delSp modSp">
        <pc:chgData name="Natarajan S" userId="S::natarajan.s@phytecembedded.in::59a67d74-5fe0-4788-b5dc-2892eb7f0011" providerId="AD" clId="Web-{3E362BAE-E142-4DA6-8572-251A1E5E9714}" dt="2022-09-02T12:49:42.180" v="334" actId="1076"/>
        <pc:sldMkLst>
          <pc:docMk/>
          <pc:sldMk cId="0" sldId="265"/>
        </pc:sldMkLst>
        <pc:spChg chg="del">
          <ac:chgData name="Natarajan S" userId="S::natarajan.s@phytecembedded.in::59a67d74-5fe0-4788-b5dc-2892eb7f0011" providerId="AD" clId="Web-{3E362BAE-E142-4DA6-8572-251A1E5E9714}" dt="2022-09-02T12:47:26.115" v="309"/>
          <ac:spMkLst>
            <pc:docMk/>
            <pc:sldMk cId="0" sldId="265"/>
            <ac:spMk id="13314" creationId="{34B21838-A6AD-720A-7F82-5CAD2875BAB3}"/>
          </ac:spMkLst>
        </pc:spChg>
        <pc:spChg chg="del">
          <ac:chgData name="Natarajan S" userId="S::natarajan.s@phytecembedded.in::59a67d74-5fe0-4788-b5dc-2892eb7f0011" providerId="AD" clId="Web-{3E362BAE-E142-4DA6-8572-251A1E5E9714}" dt="2022-09-02T12:47:28.818" v="310"/>
          <ac:spMkLst>
            <pc:docMk/>
            <pc:sldMk cId="0" sldId="265"/>
            <ac:spMk id="13315" creationId="{10CB5D60-1E1E-2D5B-4A82-1476195F8208}"/>
          </ac:spMkLst>
        </pc:spChg>
        <pc:spChg chg="mod">
          <ac:chgData name="Natarajan S" userId="S::natarajan.s@phytecembedded.in::59a67d74-5fe0-4788-b5dc-2892eb7f0011" providerId="AD" clId="Web-{3E362BAE-E142-4DA6-8572-251A1E5E9714}" dt="2022-09-02T12:49:42.180" v="334" actId="1076"/>
          <ac:spMkLst>
            <pc:docMk/>
            <pc:sldMk cId="0" sldId="265"/>
            <ac:spMk id="13316" creationId="{001AB469-917C-AE01-F137-F320A3597508}"/>
          </ac:spMkLst>
        </pc:spChg>
      </pc:sldChg>
      <pc:sldChg chg="delSp modSp">
        <pc:chgData name="Natarajan S" userId="S::natarajan.s@phytecembedded.in::59a67d74-5fe0-4788-b5dc-2892eb7f0011" providerId="AD" clId="Web-{3E362BAE-E142-4DA6-8572-251A1E5E9714}" dt="2022-09-02T12:51:42.963" v="363"/>
        <pc:sldMkLst>
          <pc:docMk/>
          <pc:sldMk cId="0" sldId="266"/>
        </pc:sldMkLst>
        <pc:spChg chg="del">
          <ac:chgData name="Natarajan S" userId="S::natarajan.s@phytecembedded.in::59a67d74-5fe0-4788-b5dc-2892eb7f0011" providerId="AD" clId="Web-{3E362BAE-E142-4DA6-8572-251A1E5E9714}" dt="2022-09-02T12:49:59.961" v="337"/>
          <ac:spMkLst>
            <pc:docMk/>
            <pc:sldMk cId="0" sldId="266"/>
            <ac:spMk id="14338" creationId="{F22E741B-F785-08A0-EFB2-B780998D933A}"/>
          </ac:spMkLst>
        </pc:spChg>
        <pc:spChg chg="del">
          <ac:chgData name="Natarajan S" userId="S::natarajan.s@phytecembedded.in::59a67d74-5fe0-4788-b5dc-2892eb7f0011" providerId="AD" clId="Web-{3E362BAE-E142-4DA6-8572-251A1E5E9714}" dt="2022-09-02T12:49:54.289" v="336"/>
          <ac:spMkLst>
            <pc:docMk/>
            <pc:sldMk cId="0" sldId="266"/>
            <ac:spMk id="14339" creationId="{8D5EAF4E-DA4E-CCED-3E80-6965EEBCE928}"/>
          </ac:spMkLst>
        </pc:spChg>
        <pc:spChg chg="mod">
          <ac:chgData name="Natarajan S" userId="S::natarajan.s@phytecembedded.in::59a67d74-5fe0-4788-b5dc-2892eb7f0011" providerId="AD" clId="Web-{3E362BAE-E142-4DA6-8572-251A1E5E9714}" dt="2022-09-02T12:51:42.963" v="363"/>
          <ac:spMkLst>
            <pc:docMk/>
            <pc:sldMk cId="0" sldId="266"/>
            <ac:spMk id="14340" creationId="{A7F47684-FD35-8390-80FE-E2FD5D4B6FD3}"/>
          </ac:spMkLst>
        </pc:spChg>
      </pc:sldChg>
      <pc:sldChg chg="delSp modSp">
        <pc:chgData name="Natarajan S" userId="S::natarajan.s@phytecembedded.in::59a67d74-5fe0-4788-b5dc-2892eb7f0011" providerId="AD" clId="Web-{3E362BAE-E142-4DA6-8572-251A1E5E9714}" dt="2022-09-02T12:54:24.387" v="407" actId="1076"/>
        <pc:sldMkLst>
          <pc:docMk/>
          <pc:sldMk cId="0" sldId="267"/>
        </pc:sldMkLst>
        <pc:spChg chg="del">
          <ac:chgData name="Natarajan S" userId="S::natarajan.s@phytecembedded.in::59a67d74-5fe0-4788-b5dc-2892eb7f0011" providerId="AD" clId="Web-{3E362BAE-E142-4DA6-8572-251A1E5E9714}" dt="2022-09-02T12:52:00.979" v="366"/>
          <ac:spMkLst>
            <pc:docMk/>
            <pc:sldMk cId="0" sldId="267"/>
            <ac:spMk id="15362" creationId="{646F38F3-39CA-ED39-0484-4AA425DE335A}"/>
          </ac:spMkLst>
        </pc:spChg>
        <pc:spChg chg="del">
          <ac:chgData name="Natarajan S" userId="S::natarajan.s@phytecembedded.in::59a67d74-5fe0-4788-b5dc-2892eb7f0011" providerId="AD" clId="Web-{3E362BAE-E142-4DA6-8572-251A1E5E9714}" dt="2022-09-02T12:51:56.401" v="365"/>
          <ac:spMkLst>
            <pc:docMk/>
            <pc:sldMk cId="0" sldId="267"/>
            <ac:spMk id="15363" creationId="{C75C3EB9-D2EA-5075-332F-AC94F8152906}"/>
          </ac:spMkLst>
        </pc:spChg>
        <pc:spChg chg="mod">
          <ac:chgData name="Natarajan S" userId="S::natarajan.s@phytecembedded.in::59a67d74-5fe0-4788-b5dc-2892eb7f0011" providerId="AD" clId="Web-{3E362BAE-E142-4DA6-8572-251A1E5E9714}" dt="2022-09-02T12:54:24.387" v="407" actId="1076"/>
          <ac:spMkLst>
            <pc:docMk/>
            <pc:sldMk cId="0" sldId="267"/>
            <ac:spMk id="15364" creationId="{3FF261C1-6677-E0FA-B5DA-5CC3ECE5999B}"/>
          </ac:spMkLst>
        </pc:spChg>
      </pc:sldChg>
      <pc:sldChg chg="delSp modSp">
        <pc:chgData name="Natarajan S" userId="S::natarajan.s@phytecembedded.in::59a67d74-5fe0-4788-b5dc-2892eb7f0011" providerId="AD" clId="Web-{3E362BAE-E142-4DA6-8572-251A1E5E9714}" dt="2022-09-02T12:56:16.483" v="442" actId="688"/>
        <pc:sldMkLst>
          <pc:docMk/>
          <pc:sldMk cId="0" sldId="268"/>
        </pc:sldMkLst>
        <pc:spChg chg="del">
          <ac:chgData name="Natarajan S" userId="S::natarajan.s@phytecembedded.in::59a67d74-5fe0-4788-b5dc-2892eb7f0011" providerId="AD" clId="Web-{3E362BAE-E142-4DA6-8572-251A1E5E9714}" dt="2022-09-02T12:54:33.387" v="410"/>
          <ac:spMkLst>
            <pc:docMk/>
            <pc:sldMk cId="0" sldId="268"/>
            <ac:spMk id="16386" creationId="{597E274C-9D07-0076-47CF-78EDABD31894}"/>
          </ac:spMkLst>
        </pc:spChg>
        <pc:spChg chg="del">
          <ac:chgData name="Natarajan S" userId="S::natarajan.s@phytecembedded.in::59a67d74-5fe0-4788-b5dc-2892eb7f0011" providerId="AD" clId="Web-{3E362BAE-E142-4DA6-8572-251A1E5E9714}" dt="2022-09-02T12:54:31.481" v="409"/>
          <ac:spMkLst>
            <pc:docMk/>
            <pc:sldMk cId="0" sldId="268"/>
            <ac:spMk id="16387" creationId="{7D9B744B-CC97-05C4-D9E2-BC8A35D7E0B0}"/>
          </ac:spMkLst>
        </pc:spChg>
        <pc:spChg chg="mod">
          <ac:chgData name="Natarajan S" userId="S::natarajan.s@phytecembedded.in::59a67d74-5fe0-4788-b5dc-2892eb7f0011" providerId="AD" clId="Web-{3E362BAE-E142-4DA6-8572-251A1E5E9714}" dt="2022-09-02T12:56:16.483" v="442" actId="688"/>
          <ac:spMkLst>
            <pc:docMk/>
            <pc:sldMk cId="0" sldId="268"/>
            <ac:spMk id="16388" creationId="{3C582E92-AADE-F538-28B3-CF0B82571203}"/>
          </ac:spMkLst>
        </pc:spChg>
      </pc:sldChg>
      <pc:sldChg chg="delSp modSp">
        <pc:chgData name="Natarajan S" userId="S::natarajan.s@phytecembedded.in::59a67d74-5fe0-4788-b5dc-2892eb7f0011" providerId="AD" clId="Web-{3E362BAE-E142-4DA6-8572-251A1E5E9714}" dt="2022-09-02T13:00:38.362" v="486" actId="1076"/>
        <pc:sldMkLst>
          <pc:docMk/>
          <pc:sldMk cId="0" sldId="269"/>
        </pc:sldMkLst>
        <pc:spChg chg="del">
          <ac:chgData name="Natarajan S" userId="S::natarajan.s@phytecembedded.in::59a67d74-5fe0-4788-b5dc-2892eb7f0011" providerId="AD" clId="Web-{3E362BAE-E142-4DA6-8572-251A1E5E9714}" dt="2022-09-02T12:56:30.342" v="445"/>
          <ac:spMkLst>
            <pc:docMk/>
            <pc:sldMk cId="0" sldId="269"/>
            <ac:spMk id="17410" creationId="{BB792923-E7CF-94F1-F16C-301EDA06673F}"/>
          </ac:spMkLst>
        </pc:spChg>
        <pc:spChg chg="del">
          <ac:chgData name="Natarajan S" userId="S::natarajan.s@phytecembedded.in::59a67d74-5fe0-4788-b5dc-2892eb7f0011" providerId="AD" clId="Web-{3E362BAE-E142-4DA6-8572-251A1E5E9714}" dt="2022-09-02T12:56:26.295" v="444"/>
          <ac:spMkLst>
            <pc:docMk/>
            <pc:sldMk cId="0" sldId="269"/>
            <ac:spMk id="17411" creationId="{3C331106-4578-05A5-204E-55D0C1E58CA3}"/>
          </ac:spMkLst>
        </pc:spChg>
        <pc:spChg chg="mod">
          <ac:chgData name="Natarajan S" userId="S::natarajan.s@phytecembedded.in::59a67d74-5fe0-4788-b5dc-2892eb7f0011" providerId="AD" clId="Web-{3E362BAE-E142-4DA6-8572-251A1E5E9714}" dt="2022-09-02T13:00:31.377" v="484" actId="1076"/>
          <ac:spMkLst>
            <pc:docMk/>
            <pc:sldMk cId="0" sldId="269"/>
            <ac:spMk id="17412" creationId="{1DC8C6B9-537A-0BEE-C6CD-3E7311BBA964}"/>
          </ac:spMkLst>
        </pc:spChg>
        <pc:spChg chg="mod">
          <ac:chgData name="Natarajan S" userId="S::natarajan.s@phytecembedded.in::59a67d74-5fe0-4788-b5dc-2892eb7f0011" providerId="AD" clId="Web-{3E362BAE-E142-4DA6-8572-251A1E5E9714}" dt="2022-09-02T13:00:38.362" v="486" actId="1076"/>
          <ac:spMkLst>
            <pc:docMk/>
            <pc:sldMk cId="0" sldId="269"/>
            <ac:spMk id="17414" creationId="{F69E58CC-DE01-831B-FB27-5B0C0C534E29}"/>
          </ac:spMkLst>
        </pc:spChg>
        <pc:picChg chg="mod">
          <ac:chgData name="Natarajan S" userId="S::natarajan.s@phytecembedded.in::59a67d74-5fe0-4788-b5dc-2892eb7f0011" providerId="AD" clId="Web-{3E362BAE-E142-4DA6-8572-251A1E5E9714}" dt="2022-09-02T13:00:21.565" v="482" actId="1076"/>
          <ac:picMkLst>
            <pc:docMk/>
            <pc:sldMk cId="0" sldId="269"/>
            <ac:picMk id="17413" creationId="{AA95CBD0-4505-2949-AC59-C739BA4E56F3}"/>
          </ac:picMkLst>
        </pc:picChg>
      </pc:sldChg>
      <pc:sldChg chg="delSp modSp">
        <pc:chgData name="Natarajan S" userId="S::natarajan.s@phytecembedded.in::59a67d74-5fe0-4788-b5dc-2892eb7f0011" providerId="AD" clId="Web-{3E362BAE-E142-4DA6-8572-251A1E5E9714}" dt="2022-09-02T13:02:37.223" v="506" actId="688"/>
        <pc:sldMkLst>
          <pc:docMk/>
          <pc:sldMk cId="0" sldId="270"/>
        </pc:sldMkLst>
        <pc:spChg chg="del">
          <ac:chgData name="Natarajan S" userId="S::natarajan.s@phytecembedded.in::59a67d74-5fe0-4788-b5dc-2892eb7f0011" providerId="AD" clId="Web-{3E362BAE-E142-4DA6-8572-251A1E5E9714}" dt="2022-09-02T13:01:22.941" v="488"/>
          <ac:spMkLst>
            <pc:docMk/>
            <pc:sldMk cId="0" sldId="270"/>
            <ac:spMk id="18434" creationId="{C04BD57C-95C2-928F-7073-B08FA67C9D49}"/>
          </ac:spMkLst>
        </pc:spChg>
        <pc:spChg chg="mod">
          <ac:chgData name="Natarajan S" userId="S::natarajan.s@phytecembedded.in::59a67d74-5fe0-4788-b5dc-2892eb7f0011" providerId="AD" clId="Web-{3E362BAE-E142-4DA6-8572-251A1E5E9714}" dt="2022-09-02T13:02:37.223" v="506" actId="688"/>
          <ac:spMkLst>
            <pc:docMk/>
            <pc:sldMk cId="0" sldId="270"/>
            <ac:spMk id="18435" creationId="{09421CB1-0942-D59E-0A50-A3EA2B98647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3E2C8AD0-E196-BF80-9F44-873BBAF35689}"/>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74" name="AutoShape 2">
            <a:extLst>
              <a:ext uri="{FF2B5EF4-FFF2-40B4-BE49-F238E27FC236}">
                <a16:creationId xmlns:a16="http://schemas.microsoft.com/office/drawing/2014/main" id="{B47DE7CB-0975-88BD-1B0D-6E397E832BB9}"/>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75" name="AutoShape 3">
            <a:extLst>
              <a:ext uri="{FF2B5EF4-FFF2-40B4-BE49-F238E27FC236}">
                <a16:creationId xmlns:a16="http://schemas.microsoft.com/office/drawing/2014/main" id="{42AAD49A-84C0-A3EC-66C5-08F083DB6393}"/>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76" name="AutoShape 4">
            <a:extLst>
              <a:ext uri="{FF2B5EF4-FFF2-40B4-BE49-F238E27FC236}">
                <a16:creationId xmlns:a16="http://schemas.microsoft.com/office/drawing/2014/main" id="{1991E29B-3423-D629-ECD7-F256874B23EB}"/>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77" name="AutoShape 5">
            <a:extLst>
              <a:ext uri="{FF2B5EF4-FFF2-40B4-BE49-F238E27FC236}">
                <a16:creationId xmlns:a16="http://schemas.microsoft.com/office/drawing/2014/main" id="{20960B7D-157B-6F5F-9A1B-564AE59303F8}"/>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78" name="AutoShape 6">
            <a:extLst>
              <a:ext uri="{FF2B5EF4-FFF2-40B4-BE49-F238E27FC236}">
                <a16:creationId xmlns:a16="http://schemas.microsoft.com/office/drawing/2014/main" id="{7892DE8B-AED3-67FA-E6CF-C8D5AB4662A8}"/>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79" name="Rectangle 7">
            <a:extLst>
              <a:ext uri="{FF2B5EF4-FFF2-40B4-BE49-F238E27FC236}">
                <a16:creationId xmlns:a16="http://schemas.microsoft.com/office/drawing/2014/main" id="{D444EAB1-A377-9B80-280F-08C5C8189C57}"/>
              </a:ext>
            </a:extLst>
          </p:cNvPr>
          <p:cNvSpPr>
            <a:spLocks noGrp="1" noRot="1" noChangeAspect="1" noChangeArrowheads="1"/>
          </p:cNvSpPr>
          <p:nvPr>
            <p:ph type="sldImg"/>
          </p:nvPr>
        </p:nvSpPr>
        <p:spPr bwMode="auto">
          <a:xfrm>
            <a:off x="1106488" y="812800"/>
            <a:ext cx="5334000" cy="3997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80" name="Rectangle 8">
            <a:extLst>
              <a:ext uri="{FF2B5EF4-FFF2-40B4-BE49-F238E27FC236}">
                <a16:creationId xmlns:a16="http://schemas.microsoft.com/office/drawing/2014/main" id="{7BC30683-7781-CB9E-827C-A0B238801DCB}"/>
              </a:ext>
            </a:extLst>
          </p:cNvPr>
          <p:cNvSpPr>
            <a:spLocks noGrp="1" noChangeArrowheads="1"/>
          </p:cNvSpPr>
          <p:nvPr>
            <p:ph type="body"/>
          </p:nvPr>
        </p:nvSpPr>
        <p:spPr bwMode="auto">
          <a:xfrm>
            <a:off x="755650" y="5078413"/>
            <a:ext cx="6037263"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81" name="Rectangle 9">
            <a:extLst>
              <a:ext uri="{FF2B5EF4-FFF2-40B4-BE49-F238E27FC236}">
                <a16:creationId xmlns:a16="http://schemas.microsoft.com/office/drawing/2014/main" id="{102E7492-0D73-017C-FDD4-51596B57CBB4}"/>
              </a:ext>
            </a:extLst>
          </p:cNvPr>
          <p:cNvSpPr>
            <a:spLocks noGrp="1" noChangeArrowheads="1"/>
          </p:cNvSpPr>
          <p:nvPr>
            <p:ph type="hdr"/>
          </p:nvPr>
        </p:nvSpPr>
        <p:spPr bwMode="auto">
          <a:xfrm>
            <a:off x="0" y="0"/>
            <a:ext cx="327025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IN" altLang="en-US"/>
          </a:p>
        </p:txBody>
      </p:sp>
      <p:sp>
        <p:nvSpPr>
          <p:cNvPr id="3082" name="Rectangle 10">
            <a:extLst>
              <a:ext uri="{FF2B5EF4-FFF2-40B4-BE49-F238E27FC236}">
                <a16:creationId xmlns:a16="http://schemas.microsoft.com/office/drawing/2014/main" id="{3A3D291F-8444-2F9A-1DA5-319B15BCDB2C}"/>
              </a:ext>
            </a:extLst>
          </p:cNvPr>
          <p:cNvSpPr>
            <a:spLocks noGrp="1" noChangeArrowheads="1"/>
          </p:cNvSpPr>
          <p:nvPr>
            <p:ph type="dt"/>
          </p:nvPr>
        </p:nvSpPr>
        <p:spPr bwMode="auto">
          <a:xfrm>
            <a:off x="4278313" y="0"/>
            <a:ext cx="327025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buClrTx/>
              <a:buFontTx/>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IN" altLang="en-US"/>
          </a:p>
        </p:txBody>
      </p:sp>
      <p:sp>
        <p:nvSpPr>
          <p:cNvPr id="3083" name="Rectangle 11">
            <a:extLst>
              <a:ext uri="{FF2B5EF4-FFF2-40B4-BE49-F238E27FC236}">
                <a16:creationId xmlns:a16="http://schemas.microsoft.com/office/drawing/2014/main" id="{804649F2-DC5E-C417-2C59-3F29726744B3}"/>
              </a:ext>
            </a:extLst>
          </p:cNvPr>
          <p:cNvSpPr>
            <a:spLocks noGrp="1" noChangeArrowheads="1"/>
          </p:cNvSpPr>
          <p:nvPr>
            <p:ph type="ftr"/>
          </p:nvPr>
        </p:nvSpPr>
        <p:spPr bwMode="auto">
          <a:xfrm>
            <a:off x="0" y="10156825"/>
            <a:ext cx="327025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buClrTx/>
              <a:buFontTx/>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IN" altLang="en-US"/>
          </a:p>
        </p:txBody>
      </p:sp>
      <p:sp>
        <p:nvSpPr>
          <p:cNvPr id="3084" name="Rectangle 12">
            <a:extLst>
              <a:ext uri="{FF2B5EF4-FFF2-40B4-BE49-F238E27FC236}">
                <a16:creationId xmlns:a16="http://schemas.microsoft.com/office/drawing/2014/main" id="{0C1B863C-A7C5-A073-F426-9FEAD6A399C7}"/>
              </a:ext>
            </a:extLst>
          </p:cNvPr>
          <p:cNvSpPr>
            <a:spLocks noGrp="1" noChangeArrowheads="1"/>
          </p:cNvSpPr>
          <p:nvPr>
            <p:ph type="sldNum"/>
          </p:nvPr>
        </p:nvSpPr>
        <p:spPr bwMode="auto">
          <a:xfrm>
            <a:off x="4278313" y="10156825"/>
            <a:ext cx="327025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buClrTx/>
              <a:buFontTx/>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fld id="{38E47C1A-F1AF-401B-988F-03C309879EE6}"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89D27E7F-7A1F-4734-0536-764A704D1F36}"/>
              </a:ext>
            </a:extLst>
          </p:cNvPr>
          <p:cNvSpPr>
            <a:spLocks noGrp="1" noChangeArrowheads="1"/>
          </p:cNvSpPr>
          <p:nvPr>
            <p:ph type="sldNum"/>
          </p:nvPr>
        </p:nvSpPr>
        <p:spPr>
          <a:ln/>
        </p:spPr>
        <p:txBody>
          <a:bodyPr/>
          <a:lstStyle/>
          <a:p>
            <a:fld id="{39595A49-11A3-41AE-BA4B-7BB09C24B4C2}" type="slidenum">
              <a:rPr lang="en-IN" altLang="en-US"/>
              <a:pPr/>
              <a:t>1</a:t>
            </a:fld>
            <a:endParaRPr lang="en-IN" altLang="en-US"/>
          </a:p>
        </p:txBody>
      </p:sp>
      <p:sp>
        <p:nvSpPr>
          <p:cNvPr id="20481" name="Rectangle 1">
            <a:extLst>
              <a:ext uri="{FF2B5EF4-FFF2-40B4-BE49-F238E27FC236}">
                <a16:creationId xmlns:a16="http://schemas.microsoft.com/office/drawing/2014/main" id="{257C5899-5528-93DC-9903-C01CD09D268F}"/>
              </a:ext>
            </a:extLst>
          </p:cNvPr>
          <p:cNvSpPr txBox="1">
            <a:spLocks noGrp="1" noRot="1" noChangeAspect="1" noChangeArrowheads="1"/>
          </p:cNvSpPr>
          <p:nvPr>
            <p:ph type="sldImg"/>
          </p:nvPr>
        </p:nvSpPr>
        <p:spPr bwMode="auto">
          <a:xfrm>
            <a:off x="215900" y="812800"/>
            <a:ext cx="7126288"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2" name="Text Box 2">
            <a:extLst>
              <a:ext uri="{FF2B5EF4-FFF2-40B4-BE49-F238E27FC236}">
                <a16:creationId xmlns:a16="http://schemas.microsoft.com/office/drawing/2014/main" id="{BBD129D4-FCDD-4126-2A9A-04C870CA1721}"/>
              </a:ext>
            </a:extLst>
          </p:cNvPr>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7A4EB1EA-1599-6973-6547-6B633BED8DC6}"/>
              </a:ext>
            </a:extLst>
          </p:cNvPr>
          <p:cNvSpPr>
            <a:spLocks noGrp="1" noChangeArrowheads="1"/>
          </p:cNvSpPr>
          <p:nvPr>
            <p:ph type="sldNum"/>
          </p:nvPr>
        </p:nvSpPr>
        <p:spPr>
          <a:ln/>
        </p:spPr>
        <p:txBody>
          <a:bodyPr/>
          <a:lstStyle/>
          <a:p>
            <a:fld id="{F2B08252-F7B9-4FBF-AA59-74653560F7F5}" type="slidenum">
              <a:rPr lang="en-IN" altLang="en-US"/>
              <a:pPr/>
              <a:t>21</a:t>
            </a:fld>
            <a:endParaRPr lang="en-IN" altLang="en-US"/>
          </a:p>
        </p:txBody>
      </p:sp>
      <p:sp>
        <p:nvSpPr>
          <p:cNvPr id="33793" name="Rectangle 1">
            <a:extLst>
              <a:ext uri="{FF2B5EF4-FFF2-40B4-BE49-F238E27FC236}">
                <a16:creationId xmlns:a16="http://schemas.microsoft.com/office/drawing/2014/main" id="{1D89F43B-2DB0-71D7-ABC6-639655FFB9E7}"/>
              </a:ext>
            </a:extLst>
          </p:cNvPr>
          <p:cNvSpPr txBox="1">
            <a:spLocks noGrp="1" noRot="1" noChangeAspect="1" noChangeArrowheads="1"/>
          </p:cNvSpPr>
          <p:nvPr>
            <p:ph type="sldImg"/>
          </p:nvPr>
        </p:nvSpPr>
        <p:spPr bwMode="auto">
          <a:xfrm>
            <a:off x="215900" y="812800"/>
            <a:ext cx="7126288"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4" name="Text Box 2">
            <a:extLst>
              <a:ext uri="{FF2B5EF4-FFF2-40B4-BE49-F238E27FC236}">
                <a16:creationId xmlns:a16="http://schemas.microsoft.com/office/drawing/2014/main" id="{A6C991DA-DBE6-67E0-3E81-8F4D80371597}"/>
              </a:ext>
            </a:extLst>
          </p:cNvPr>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18040657-2B44-44A1-4FDC-FC31870A47A8}"/>
              </a:ext>
            </a:extLst>
          </p:cNvPr>
          <p:cNvSpPr>
            <a:spLocks noGrp="1" noChangeArrowheads="1"/>
          </p:cNvSpPr>
          <p:nvPr>
            <p:ph type="sldNum"/>
          </p:nvPr>
        </p:nvSpPr>
        <p:spPr>
          <a:ln/>
        </p:spPr>
        <p:txBody>
          <a:bodyPr/>
          <a:lstStyle/>
          <a:p>
            <a:fld id="{840BEE86-5930-4DE6-9B7B-56316F625C3A}" type="slidenum">
              <a:rPr lang="en-IN" altLang="en-US"/>
              <a:pPr/>
              <a:t>22</a:t>
            </a:fld>
            <a:endParaRPr lang="en-IN" altLang="en-US"/>
          </a:p>
        </p:txBody>
      </p:sp>
      <p:sp>
        <p:nvSpPr>
          <p:cNvPr id="35841" name="Rectangle 1">
            <a:extLst>
              <a:ext uri="{FF2B5EF4-FFF2-40B4-BE49-F238E27FC236}">
                <a16:creationId xmlns:a16="http://schemas.microsoft.com/office/drawing/2014/main" id="{EC80B6FC-A6F3-A89C-3300-F08802E44018}"/>
              </a:ext>
            </a:extLst>
          </p:cNvPr>
          <p:cNvSpPr txBox="1">
            <a:spLocks noGrp="1" noRot="1" noChangeAspect="1" noChangeArrowheads="1"/>
          </p:cNvSpPr>
          <p:nvPr>
            <p:ph type="sldImg"/>
          </p:nvPr>
        </p:nvSpPr>
        <p:spPr bwMode="auto">
          <a:xfrm>
            <a:off x="215900" y="812800"/>
            <a:ext cx="7126288"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Text Box 2">
            <a:extLst>
              <a:ext uri="{FF2B5EF4-FFF2-40B4-BE49-F238E27FC236}">
                <a16:creationId xmlns:a16="http://schemas.microsoft.com/office/drawing/2014/main" id="{DC1925F3-85D8-2FA3-429F-0D5762BB9BF3}"/>
              </a:ext>
            </a:extLst>
          </p:cNvPr>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1735463F-C873-67A1-119E-C88838E257E5}"/>
              </a:ext>
            </a:extLst>
          </p:cNvPr>
          <p:cNvSpPr>
            <a:spLocks noGrp="1" noChangeArrowheads="1"/>
          </p:cNvSpPr>
          <p:nvPr>
            <p:ph type="sldNum"/>
          </p:nvPr>
        </p:nvSpPr>
        <p:spPr>
          <a:ln/>
        </p:spPr>
        <p:txBody>
          <a:bodyPr/>
          <a:lstStyle/>
          <a:p>
            <a:fld id="{47A87C0E-EF0B-455E-9D2A-18120E9F16D1}" type="slidenum">
              <a:rPr lang="en-IN" altLang="en-US"/>
              <a:pPr/>
              <a:t>2</a:t>
            </a:fld>
            <a:endParaRPr lang="en-IN" altLang="en-US"/>
          </a:p>
        </p:txBody>
      </p:sp>
      <p:sp>
        <p:nvSpPr>
          <p:cNvPr id="21505" name="Rectangle 1">
            <a:extLst>
              <a:ext uri="{FF2B5EF4-FFF2-40B4-BE49-F238E27FC236}">
                <a16:creationId xmlns:a16="http://schemas.microsoft.com/office/drawing/2014/main" id="{E01646E8-D7C3-A5CE-E53D-FBD96B75A7C6}"/>
              </a:ext>
            </a:extLst>
          </p:cNvPr>
          <p:cNvSpPr txBox="1">
            <a:spLocks noGrp="1" noRot="1" noChangeAspect="1" noChangeArrowheads="1"/>
          </p:cNvSpPr>
          <p:nvPr>
            <p:ph type="sldImg"/>
          </p:nvPr>
        </p:nvSpPr>
        <p:spPr bwMode="auto">
          <a:xfrm>
            <a:off x="215900" y="812800"/>
            <a:ext cx="7126288"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6" name="Text Box 2">
            <a:extLst>
              <a:ext uri="{FF2B5EF4-FFF2-40B4-BE49-F238E27FC236}">
                <a16:creationId xmlns:a16="http://schemas.microsoft.com/office/drawing/2014/main" id="{BF3C145F-B551-172C-B379-EF786B63FAF3}"/>
              </a:ext>
            </a:extLst>
          </p:cNvPr>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5C34D9B6-2372-F766-A40C-50ED2B088DF9}"/>
              </a:ext>
            </a:extLst>
          </p:cNvPr>
          <p:cNvSpPr>
            <a:spLocks noGrp="1" noChangeArrowheads="1"/>
          </p:cNvSpPr>
          <p:nvPr>
            <p:ph type="sldNum"/>
          </p:nvPr>
        </p:nvSpPr>
        <p:spPr>
          <a:ln/>
        </p:spPr>
        <p:txBody>
          <a:bodyPr/>
          <a:lstStyle/>
          <a:p>
            <a:fld id="{0447EFD5-CDBD-48E5-A6D3-C47183171219}" type="slidenum">
              <a:rPr lang="en-IN" altLang="en-US"/>
              <a:pPr/>
              <a:t>3</a:t>
            </a:fld>
            <a:endParaRPr lang="en-IN" altLang="en-US"/>
          </a:p>
        </p:txBody>
      </p:sp>
      <p:sp>
        <p:nvSpPr>
          <p:cNvPr id="22529" name="Rectangle 1">
            <a:extLst>
              <a:ext uri="{FF2B5EF4-FFF2-40B4-BE49-F238E27FC236}">
                <a16:creationId xmlns:a16="http://schemas.microsoft.com/office/drawing/2014/main" id="{F21E8B6A-EE73-92DC-10FE-1306231D4EB4}"/>
              </a:ext>
            </a:extLst>
          </p:cNvPr>
          <p:cNvSpPr txBox="1">
            <a:spLocks noGrp="1" noRot="1" noChangeAspect="1" noChangeArrowheads="1"/>
          </p:cNvSpPr>
          <p:nvPr>
            <p:ph type="sldImg"/>
          </p:nvPr>
        </p:nvSpPr>
        <p:spPr bwMode="auto">
          <a:xfrm>
            <a:off x="215900" y="812800"/>
            <a:ext cx="7126288"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Text Box 2">
            <a:extLst>
              <a:ext uri="{FF2B5EF4-FFF2-40B4-BE49-F238E27FC236}">
                <a16:creationId xmlns:a16="http://schemas.microsoft.com/office/drawing/2014/main" id="{229AC23C-3CBD-8431-D82A-371CF10ECD71}"/>
              </a:ext>
            </a:extLst>
          </p:cNvPr>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BF3F0258-ADAA-0D2B-2D99-58CDB929649F}"/>
              </a:ext>
            </a:extLst>
          </p:cNvPr>
          <p:cNvSpPr>
            <a:spLocks noGrp="1" noChangeArrowheads="1"/>
          </p:cNvSpPr>
          <p:nvPr>
            <p:ph type="sldNum"/>
          </p:nvPr>
        </p:nvSpPr>
        <p:spPr>
          <a:ln/>
        </p:spPr>
        <p:txBody>
          <a:bodyPr/>
          <a:lstStyle/>
          <a:p>
            <a:fld id="{B8480B18-C099-4374-9468-816D3A53E0DF}" type="slidenum">
              <a:rPr lang="en-IN" altLang="en-US"/>
              <a:pPr/>
              <a:t>4</a:t>
            </a:fld>
            <a:endParaRPr lang="en-IN" altLang="en-US"/>
          </a:p>
        </p:txBody>
      </p:sp>
      <p:sp>
        <p:nvSpPr>
          <p:cNvPr id="24577" name="Rectangle 1">
            <a:extLst>
              <a:ext uri="{FF2B5EF4-FFF2-40B4-BE49-F238E27FC236}">
                <a16:creationId xmlns:a16="http://schemas.microsoft.com/office/drawing/2014/main" id="{40E1245F-2B62-A258-973A-88737BAD9691}"/>
              </a:ext>
            </a:extLst>
          </p:cNvPr>
          <p:cNvSpPr txBox="1">
            <a:spLocks noGrp="1" noRot="1" noChangeAspect="1" noChangeArrowheads="1"/>
          </p:cNvSpPr>
          <p:nvPr>
            <p:ph type="sldImg"/>
          </p:nvPr>
        </p:nvSpPr>
        <p:spPr bwMode="auto">
          <a:xfrm>
            <a:off x="215900" y="812800"/>
            <a:ext cx="7126288"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8" name="Text Box 2">
            <a:extLst>
              <a:ext uri="{FF2B5EF4-FFF2-40B4-BE49-F238E27FC236}">
                <a16:creationId xmlns:a16="http://schemas.microsoft.com/office/drawing/2014/main" id="{1E732F0F-0C32-6DF5-6FC4-1AF38D67240C}"/>
              </a:ext>
            </a:extLst>
          </p:cNvPr>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10E31084-8F58-BAD1-6BB6-116AB558BDCC}"/>
              </a:ext>
            </a:extLst>
          </p:cNvPr>
          <p:cNvSpPr>
            <a:spLocks noGrp="1" noChangeArrowheads="1"/>
          </p:cNvSpPr>
          <p:nvPr>
            <p:ph type="sldNum"/>
          </p:nvPr>
        </p:nvSpPr>
        <p:spPr>
          <a:ln/>
        </p:spPr>
        <p:txBody>
          <a:bodyPr/>
          <a:lstStyle/>
          <a:p>
            <a:fld id="{3E56F64D-4867-4053-98EF-593BB15D050A}" type="slidenum">
              <a:rPr lang="en-IN" altLang="en-US"/>
              <a:pPr/>
              <a:t>5</a:t>
            </a:fld>
            <a:endParaRPr lang="en-IN" altLang="en-US"/>
          </a:p>
        </p:txBody>
      </p:sp>
      <p:sp>
        <p:nvSpPr>
          <p:cNvPr id="26625" name="Rectangle 1">
            <a:extLst>
              <a:ext uri="{FF2B5EF4-FFF2-40B4-BE49-F238E27FC236}">
                <a16:creationId xmlns:a16="http://schemas.microsoft.com/office/drawing/2014/main" id="{1AC2F65A-F831-5DA1-D804-4E68D2ECF90C}"/>
              </a:ext>
            </a:extLst>
          </p:cNvPr>
          <p:cNvSpPr txBox="1">
            <a:spLocks noGrp="1" noRot="1" noChangeAspect="1" noChangeArrowheads="1"/>
          </p:cNvSpPr>
          <p:nvPr>
            <p:ph type="sldImg"/>
          </p:nvPr>
        </p:nvSpPr>
        <p:spPr bwMode="auto">
          <a:xfrm>
            <a:off x="215900" y="812800"/>
            <a:ext cx="7126288"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6" name="Text Box 2">
            <a:extLst>
              <a:ext uri="{FF2B5EF4-FFF2-40B4-BE49-F238E27FC236}">
                <a16:creationId xmlns:a16="http://schemas.microsoft.com/office/drawing/2014/main" id="{776E4FE7-8828-82EF-32F6-CDA35446D3A6}"/>
              </a:ext>
            </a:extLst>
          </p:cNvPr>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8D5D2194-D91F-E685-78C9-555966074CF4}"/>
              </a:ext>
            </a:extLst>
          </p:cNvPr>
          <p:cNvSpPr>
            <a:spLocks noGrp="1" noChangeArrowheads="1"/>
          </p:cNvSpPr>
          <p:nvPr>
            <p:ph type="sldNum"/>
          </p:nvPr>
        </p:nvSpPr>
        <p:spPr>
          <a:ln/>
        </p:spPr>
        <p:txBody>
          <a:bodyPr/>
          <a:lstStyle/>
          <a:p>
            <a:fld id="{8FC41C59-EE3B-4F27-B38F-D7C3FEBF05CB}" type="slidenum">
              <a:rPr lang="en-IN" altLang="en-US"/>
              <a:pPr/>
              <a:t>6</a:t>
            </a:fld>
            <a:endParaRPr lang="en-IN" altLang="en-US"/>
          </a:p>
        </p:txBody>
      </p:sp>
      <p:sp>
        <p:nvSpPr>
          <p:cNvPr id="27649" name="Rectangle 1">
            <a:extLst>
              <a:ext uri="{FF2B5EF4-FFF2-40B4-BE49-F238E27FC236}">
                <a16:creationId xmlns:a16="http://schemas.microsoft.com/office/drawing/2014/main" id="{8F3F31A9-C2F3-CC70-890A-CDA1B98B9722}"/>
              </a:ext>
            </a:extLst>
          </p:cNvPr>
          <p:cNvSpPr txBox="1">
            <a:spLocks noGrp="1" noRot="1" noChangeAspect="1" noChangeArrowheads="1"/>
          </p:cNvSpPr>
          <p:nvPr>
            <p:ph type="sldImg"/>
          </p:nvPr>
        </p:nvSpPr>
        <p:spPr bwMode="auto">
          <a:xfrm>
            <a:off x="215900" y="812800"/>
            <a:ext cx="7126288"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0" name="Text Box 2">
            <a:extLst>
              <a:ext uri="{FF2B5EF4-FFF2-40B4-BE49-F238E27FC236}">
                <a16:creationId xmlns:a16="http://schemas.microsoft.com/office/drawing/2014/main" id="{44A8406B-E78F-C732-1A92-CFD4BE9E4686}"/>
              </a:ext>
            </a:extLst>
          </p:cNvPr>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DE44DE7D-D912-29A8-85A6-36E2C85C3640}"/>
              </a:ext>
            </a:extLst>
          </p:cNvPr>
          <p:cNvSpPr>
            <a:spLocks noGrp="1" noChangeArrowheads="1"/>
          </p:cNvSpPr>
          <p:nvPr>
            <p:ph type="sldNum"/>
          </p:nvPr>
        </p:nvSpPr>
        <p:spPr>
          <a:ln/>
        </p:spPr>
        <p:txBody>
          <a:bodyPr/>
          <a:lstStyle/>
          <a:p>
            <a:fld id="{59E17FF9-240A-41F6-B83F-E0862F236A1A}" type="slidenum">
              <a:rPr lang="en-IN" altLang="en-US"/>
              <a:pPr/>
              <a:t>7</a:t>
            </a:fld>
            <a:endParaRPr lang="en-IN" altLang="en-US"/>
          </a:p>
        </p:txBody>
      </p:sp>
      <p:sp>
        <p:nvSpPr>
          <p:cNvPr id="28673" name="Rectangle 1">
            <a:extLst>
              <a:ext uri="{FF2B5EF4-FFF2-40B4-BE49-F238E27FC236}">
                <a16:creationId xmlns:a16="http://schemas.microsoft.com/office/drawing/2014/main" id="{44C03FC1-DA44-C0AA-3364-4F6341F0B718}"/>
              </a:ext>
            </a:extLst>
          </p:cNvPr>
          <p:cNvSpPr txBox="1">
            <a:spLocks noGrp="1" noRot="1" noChangeAspect="1" noChangeArrowheads="1"/>
          </p:cNvSpPr>
          <p:nvPr>
            <p:ph type="sldImg"/>
          </p:nvPr>
        </p:nvSpPr>
        <p:spPr bwMode="auto">
          <a:xfrm>
            <a:off x="215900" y="812800"/>
            <a:ext cx="7126288"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4" name="Text Box 2">
            <a:extLst>
              <a:ext uri="{FF2B5EF4-FFF2-40B4-BE49-F238E27FC236}">
                <a16:creationId xmlns:a16="http://schemas.microsoft.com/office/drawing/2014/main" id="{63C5DC9D-3B8F-E002-A9E0-9EDD3CA56092}"/>
              </a:ext>
            </a:extLst>
          </p:cNvPr>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E5887B0F-BB6A-ADD2-F67A-67A713334D7C}"/>
              </a:ext>
            </a:extLst>
          </p:cNvPr>
          <p:cNvSpPr>
            <a:spLocks noGrp="1" noChangeArrowheads="1"/>
          </p:cNvSpPr>
          <p:nvPr>
            <p:ph type="sldNum"/>
          </p:nvPr>
        </p:nvSpPr>
        <p:spPr>
          <a:ln/>
        </p:spPr>
        <p:txBody>
          <a:bodyPr/>
          <a:lstStyle/>
          <a:p>
            <a:fld id="{F73CA324-EB40-47DA-BF19-59D9164CC7C8}" type="slidenum">
              <a:rPr lang="en-IN" altLang="en-US"/>
              <a:pPr/>
              <a:t>9</a:t>
            </a:fld>
            <a:endParaRPr lang="en-IN" altLang="en-US"/>
          </a:p>
        </p:txBody>
      </p:sp>
      <p:sp>
        <p:nvSpPr>
          <p:cNvPr id="31745" name="Rectangle 1">
            <a:extLst>
              <a:ext uri="{FF2B5EF4-FFF2-40B4-BE49-F238E27FC236}">
                <a16:creationId xmlns:a16="http://schemas.microsoft.com/office/drawing/2014/main" id="{DA41AB6D-AE09-AE6F-01E4-03DDE0F81B98}"/>
              </a:ext>
            </a:extLst>
          </p:cNvPr>
          <p:cNvSpPr txBox="1">
            <a:spLocks noGrp="1" noRot="1" noChangeAspect="1" noChangeArrowheads="1"/>
          </p:cNvSpPr>
          <p:nvPr>
            <p:ph type="sldImg"/>
          </p:nvPr>
        </p:nvSpPr>
        <p:spPr bwMode="auto">
          <a:xfrm>
            <a:off x="215900" y="812800"/>
            <a:ext cx="7126288"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6" name="Text Box 2">
            <a:extLst>
              <a:ext uri="{FF2B5EF4-FFF2-40B4-BE49-F238E27FC236}">
                <a16:creationId xmlns:a16="http://schemas.microsoft.com/office/drawing/2014/main" id="{0F571CAB-ABF5-48BE-96E4-2DAFF26532BD}"/>
              </a:ext>
            </a:extLst>
          </p:cNvPr>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D735008C-8CA8-51F7-BA2C-EEA48B89A6F6}"/>
              </a:ext>
            </a:extLst>
          </p:cNvPr>
          <p:cNvSpPr>
            <a:spLocks noGrp="1" noChangeArrowheads="1"/>
          </p:cNvSpPr>
          <p:nvPr>
            <p:ph type="sldNum"/>
          </p:nvPr>
        </p:nvSpPr>
        <p:spPr>
          <a:ln/>
        </p:spPr>
        <p:txBody>
          <a:bodyPr/>
          <a:lstStyle/>
          <a:p>
            <a:fld id="{4E75C983-077F-446A-9A96-FD2F28343592}" type="slidenum">
              <a:rPr lang="en-IN" altLang="en-US"/>
              <a:pPr/>
              <a:t>10</a:t>
            </a:fld>
            <a:endParaRPr lang="en-IN" altLang="en-US"/>
          </a:p>
        </p:txBody>
      </p:sp>
      <p:sp>
        <p:nvSpPr>
          <p:cNvPr id="32769" name="Rectangle 1">
            <a:extLst>
              <a:ext uri="{FF2B5EF4-FFF2-40B4-BE49-F238E27FC236}">
                <a16:creationId xmlns:a16="http://schemas.microsoft.com/office/drawing/2014/main" id="{46EB5917-03BF-FAAD-8208-3A84BD8DF8A1}"/>
              </a:ext>
            </a:extLst>
          </p:cNvPr>
          <p:cNvSpPr txBox="1">
            <a:spLocks noGrp="1" noRot="1" noChangeAspect="1" noChangeArrowheads="1"/>
          </p:cNvSpPr>
          <p:nvPr>
            <p:ph type="sldImg"/>
          </p:nvPr>
        </p:nvSpPr>
        <p:spPr bwMode="auto">
          <a:xfrm>
            <a:off x="215900" y="812800"/>
            <a:ext cx="7126288"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0" name="Text Box 2">
            <a:extLst>
              <a:ext uri="{FF2B5EF4-FFF2-40B4-BE49-F238E27FC236}">
                <a16:creationId xmlns:a16="http://schemas.microsoft.com/office/drawing/2014/main" id="{E4170E21-B87C-BBDD-BDFA-B7E9A06CB54B}"/>
              </a:ext>
            </a:extLst>
          </p:cNvPr>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A5764-143E-D330-A9AA-D6355CE797B4}"/>
              </a:ext>
            </a:extLst>
          </p:cNvPr>
          <p:cNvSpPr>
            <a:spLocks noGrp="1"/>
          </p:cNvSpPr>
          <p:nvPr>
            <p:ph type="ctrTitle"/>
          </p:nvPr>
        </p:nvSpPr>
        <p:spPr>
          <a:xfrm>
            <a:off x="1524000" y="1122363"/>
            <a:ext cx="9145588" cy="2387600"/>
          </a:xfrm>
        </p:spPr>
        <p:txBody>
          <a:bodyPr/>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8E55649F-67B6-52E4-6D8E-6E267AE8210B}"/>
              </a:ext>
            </a:extLst>
          </p:cNvPr>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Tree>
    <p:extLst>
      <p:ext uri="{BB962C8B-B14F-4D97-AF65-F5344CB8AC3E}">
        <p14:creationId xmlns:p14="http://schemas.microsoft.com/office/powerpoint/2010/main" val="519878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8F969-C9AC-B700-CEE0-E3561E156EDD}"/>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DED9E961-A5A2-D64F-5097-11620F7D393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855952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D7E75B-2850-416E-03FC-9BA36D4D28E1}"/>
              </a:ext>
            </a:extLst>
          </p:cNvPr>
          <p:cNvSpPr>
            <a:spLocks noGrp="1"/>
          </p:cNvSpPr>
          <p:nvPr>
            <p:ph type="title" orient="vert"/>
          </p:nvPr>
        </p:nvSpPr>
        <p:spPr>
          <a:xfrm>
            <a:off x="8831263" y="1406525"/>
            <a:ext cx="2740025" cy="4164013"/>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FB391075-EBAC-4D2F-5E49-17376F24B17F}"/>
              </a:ext>
            </a:extLst>
          </p:cNvPr>
          <p:cNvSpPr>
            <a:spLocks noGrp="1"/>
          </p:cNvSpPr>
          <p:nvPr>
            <p:ph type="body" orient="vert" idx="1"/>
          </p:nvPr>
        </p:nvSpPr>
        <p:spPr>
          <a:xfrm>
            <a:off x="609600" y="1406525"/>
            <a:ext cx="8069263" cy="416401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2974519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E225C-E1D0-6675-BDCD-B5D4A598661E}"/>
              </a:ext>
            </a:extLst>
          </p:cNvPr>
          <p:cNvSpPr>
            <a:spLocks noGrp="1"/>
          </p:cNvSpPr>
          <p:nvPr>
            <p:ph type="ctrTitle"/>
          </p:nvPr>
        </p:nvSpPr>
        <p:spPr>
          <a:xfrm>
            <a:off x="1524000" y="1122363"/>
            <a:ext cx="9145588"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6E8C0C41-44D9-5DD1-13A3-4DAE1443E65B}"/>
              </a:ext>
            </a:extLst>
          </p:cNvPr>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Tree>
    <p:extLst>
      <p:ext uri="{BB962C8B-B14F-4D97-AF65-F5344CB8AC3E}">
        <p14:creationId xmlns:p14="http://schemas.microsoft.com/office/powerpoint/2010/main" val="960354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6297-5DB7-416E-66A8-46B39AC3DAE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072188CD-55FB-ECCF-CF40-AA4B60D2E7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620292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E0F0F-C5E7-BB05-2F74-F5C7A10F3B7B}"/>
              </a:ext>
            </a:extLst>
          </p:cNvPr>
          <p:cNvSpPr>
            <a:spLocks noGrp="1"/>
          </p:cNvSpPr>
          <p:nvPr>
            <p:ph type="title"/>
          </p:nvPr>
        </p:nvSpPr>
        <p:spPr>
          <a:xfrm>
            <a:off x="831850" y="1709738"/>
            <a:ext cx="10517188"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6C7B8DFD-E4BA-1F77-726F-E43B71F8B3F0}"/>
              </a:ext>
            </a:extLst>
          </p:cNvPr>
          <p:cNvSpPr>
            <a:spLocks noGrp="1"/>
          </p:cNvSpPr>
          <p:nvPr>
            <p:ph type="body" idx="1"/>
          </p:nvPr>
        </p:nvSpPr>
        <p:spPr>
          <a:xfrm>
            <a:off x="831850" y="4589463"/>
            <a:ext cx="10517188"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GB"/>
              <a:t>Click to edit Master text styles</a:t>
            </a:r>
          </a:p>
        </p:txBody>
      </p:sp>
    </p:spTree>
    <p:extLst>
      <p:ext uri="{BB962C8B-B14F-4D97-AF65-F5344CB8AC3E}">
        <p14:creationId xmlns:p14="http://schemas.microsoft.com/office/powerpoint/2010/main" val="2330954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725FA-3EAD-9EA9-B060-78E25F50BFD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C43E7F8-AC30-6C16-A949-248CB835BFE2}"/>
              </a:ext>
            </a:extLst>
          </p:cNvPr>
          <p:cNvSpPr>
            <a:spLocks noGrp="1"/>
          </p:cNvSpPr>
          <p:nvPr>
            <p:ph sz="half" idx="1"/>
          </p:nvPr>
        </p:nvSpPr>
        <p:spPr>
          <a:xfrm>
            <a:off x="614363" y="1173163"/>
            <a:ext cx="5451475" cy="53387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8FD43E22-3D4E-4EAA-E2C2-380C70324F07}"/>
              </a:ext>
            </a:extLst>
          </p:cNvPr>
          <p:cNvSpPr>
            <a:spLocks noGrp="1"/>
          </p:cNvSpPr>
          <p:nvPr>
            <p:ph sz="half" idx="2"/>
          </p:nvPr>
        </p:nvSpPr>
        <p:spPr>
          <a:xfrm>
            <a:off x="6218238" y="1173163"/>
            <a:ext cx="5453062" cy="53387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163179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6ECBC-AC27-57CC-3A8B-F18B8362FB04}"/>
              </a:ext>
            </a:extLst>
          </p:cNvPr>
          <p:cNvSpPr>
            <a:spLocks noGrp="1"/>
          </p:cNvSpPr>
          <p:nvPr>
            <p:ph type="title"/>
          </p:nvPr>
        </p:nvSpPr>
        <p:spPr>
          <a:xfrm>
            <a:off x="839788" y="365125"/>
            <a:ext cx="10517187"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0E869AFC-9977-A5A5-9CB4-1B662202AB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BF443FE-801C-620F-ED1E-267A9591B24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DD2CDD12-0A46-1816-902C-4AF44F7A21BF}"/>
              </a:ext>
            </a:extLst>
          </p:cNvPr>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CEEF765-C106-3EE4-E08C-752D7DD5BCC9}"/>
              </a:ext>
            </a:extLst>
          </p:cNvPr>
          <p:cNvSpPr>
            <a:spLocks noGrp="1"/>
          </p:cNvSpPr>
          <p:nvPr>
            <p:ph sz="quarter" idx="4"/>
          </p:nvPr>
        </p:nvSpPr>
        <p:spPr>
          <a:xfrm>
            <a:off x="6173788" y="2505075"/>
            <a:ext cx="51831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561677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CF764-3914-17AC-1778-147FEB788980}"/>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23408413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834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519B-F238-C5CB-8F6C-7C76F53B3E5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FA351F5D-733A-AF21-B80C-A830711BD9F6}"/>
              </a:ext>
            </a:extLst>
          </p:cNvPr>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931EF60B-4D86-4D9A-CE9D-F409DE30F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Tree>
    <p:extLst>
      <p:ext uri="{BB962C8B-B14F-4D97-AF65-F5344CB8AC3E}">
        <p14:creationId xmlns:p14="http://schemas.microsoft.com/office/powerpoint/2010/main" val="1195088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0B25D-8ABE-FB38-B38D-CF805094C1F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4ABE41C-40DB-A83B-D8A8-5D598D0124C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26574698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948A-4D09-C576-A47D-FAD36ECD704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AC4C2A8C-3F54-8B19-D242-1827331C1E8D}"/>
              </a:ext>
            </a:extLst>
          </p:cNvPr>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3CD4EF5-72EB-73F5-9C0A-D190A2185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Tree>
    <p:extLst>
      <p:ext uri="{BB962C8B-B14F-4D97-AF65-F5344CB8AC3E}">
        <p14:creationId xmlns:p14="http://schemas.microsoft.com/office/powerpoint/2010/main" val="36269526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77250-7F53-B71F-D286-EEB2865EF53E}"/>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D98524AC-AC92-FF4D-289F-63794D58251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22489405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AAE57-90E3-8BE4-20EA-9A63AB55D33A}"/>
              </a:ext>
            </a:extLst>
          </p:cNvPr>
          <p:cNvSpPr>
            <a:spLocks noGrp="1"/>
          </p:cNvSpPr>
          <p:nvPr>
            <p:ph type="title" orient="vert"/>
          </p:nvPr>
        </p:nvSpPr>
        <p:spPr>
          <a:xfrm>
            <a:off x="8789988" y="53975"/>
            <a:ext cx="2881312" cy="6457950"/>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5202529D-16B4-3BF1-C927-6144F24DA859}"/>
              </a:ext>
            </a:extLst>
          </p:cNvPr>
          <p:cNvSpPr>
            <a:spLocks noGrp="1"/>
          </p:cNvSpPr>
          <p:nvPr>
            <p:ph type="body" orient="vert" idx="1"/>
          </p:nvPr>
        </p:nvSpPr>
        <p:spPr>
          <a:xfrm>
            <a:off x="142875" y="53975"/>
            <a:ext cx="8494713" cy="64579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1681415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38B4-6C9E-13DF-18C1-0D4A3BA41991}"/>
              </a:ext>
            </a:extLst>
          </p:cNvPr>
          <p:cNvSpPr>
            <a:spLocks noGrp="1"/>
          </p:cNvSpPr>
          <p:nvPr>
            <p:ph type="title"/>
          </p:nvPr>
        </p:nvSpPr>
        <p:spPr>
          <a:xfrm>
            <a:off x="831850" y="1709738"/>
            <a:ext cx="10517188" cy="2852737"/>
          </a:xfrm>
        </p:spPr>
        <p:txBody>
          <a:bodyPr/>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D4CF4CB6-2579-817C-B115-E7DC878A0791}"/>
              </a:ext>
            </a:extLst>
          </p:cNvPr>
          <p:cNvSpPr>
            <a:spLocks noGrp="1"/>
          </p:cNvSpPr>
          <p:nvPr>
            <p:ph type="body" idx="1"/>
          </p:nvPr>
        </p:nvSpPr>
        <p:spPr>
          <a:xfrm>
            <a:off x="831850" y="4589463"/>
            <a:ext cx="10517188"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GB"/>
              <a:t>Click to edit Master text styles</a:t>
            </a:r>
          </a:p>
        </p:txBody>
      </p:sp>
    </p:spTree>
    <p:extLst>
      <p:ext uri="{BB962C8B-B14F-4D97-AF65-F5344CB8AC3E}">
        <p14:creationId xmlns:p14="http://schemas.microsoft.com/office/powerpoint/2010/main" val="1425674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71E4-297F-F81C-8CA4-3A374A01913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58B21D3-4159-FB70-24EC-E9496151D227}"/>
              </a:ext>
            </a:extLst>
          </p:cNvPr>
          <p:cNvSpPr>
            <a:spLocks noGrp="1"/>
          </p:cNvSpPr>
          <p:nvPr>
            <p:ph sz="half" idx="1"/>
          </p:nvPr>
        </p:nvSpPr>
        <p:spPr>
          <a:xfrm>
            <a:off x="609600" y="1604963"/>
            <a:ext cx="5403850" cy="39655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E4340BE8-4235-C691-7606-BB106AA0EFB5}"/>
              </a:ext>
            </a:extLst>
          </p:cNvPr>
          <p:cNvSpPr>
            <a:spLocks noGrp="1"/>
          </p:cNvSpPr>
          <p:nvPr>
            <p:ph sz="half" idx="2"/>
          </p:nvPr>
        </p:nvSpPr>
        <p:spPr>
          <a:xfrm>
            <a:off x="6165850" y="1604963"/>
            <a:ext cx="5405438" cy="39655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83369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33293-0280-5C66-4A38-16D5C4785B29}"/>
              </a:ext>
            </a:extLst>
          </p:cNvPr>
          <p:cNvSpPr>
            <a:spLocks noGrp="1"/>
          </p:cNvSpPr>
          <p:nvPr>
            <p:ph type="title"/>
          </p:nvPr>
        </p:nvSpPr>
        <p:spPr>
          <a:xfrm>
            <a:off x="839788" y="365125"/>
            <a:ext cx="10517187"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B3864C7F-1024-9FED-B2DF-9B516CAE61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D0CCAA9-6E23-8AE1-82FD-CD9D415B4AE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50F6F309-E64B-513F-A0EF-212F1927F8EB}"/>
              </a:ext>
            </a:extLst>
          </p:cNvPr>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717A264-0545-6C9E-D6EA-C70B5AE6A88D}"/>
              </a:ext>
            </a:extLst>
          </p:cNvPr>
          <p:cNvSpPr>
            <a:spLocks noGrp="1"/>
          </p:cNvSpPr>
          <p:nvPr>
            <p:ph sz="quarter" idx="4"/>
          </p:nvPr>
        </p:nvSpPr>
        <p:spPr>
          <a:xfrm>
            <a:off x="6173788" y="2505075"/>
            <a:ext cx="51831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1230005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4756B-F239-A1F6-FE50-7C5E65CF4246}"/>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2964442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089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2D98C-5C52-DD10-C962-59B261F5BFF3}"/>
              </a:ext>
            </a:extLst>
          </p:cNvPr>
          <p:cNvSpPr>
            <a:spLocks noGrp="1"/>
          </p:cNvSpPr>
          <p:nvPr>
            <p:ph type="title"/>
          </p:nvPr>
        </p:nvSpPr>
        <p:spPr>
          <a:xfrm>
            <a:off x="839788" y="457200"/>
            <a:ext cx="3932237" cy="1600200"/>
          </a:xfrm>
        </p:spPr>
        <p:txBody>
          <a:bodyPr/>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7C42D70-5E10-85FC-1B8C-3A8A9F6D58E0}"/>
              </a:ext>
            </a:extLst>
          </p:cNvPr>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1DA9CA4C-824E-179E-1D07-04D5BB64D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Tree>
    <p:extLst>
      <p:ext uri="{BB962C8B-B14F-4D97-AF65-F5344CB8AC3E}">
        <p14:creationId xmlns:p14="http://schemas.microsoft.com/office/powerpoint/2010/main" val="827596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E645-FA69-1228-1331-F313EF747EE8}"/>
              </a:ext>
            </a:extLst>
          </p:cNvPr>
          <p:cNvSpPr>
            <a:spLocks noGrp="1"/>
          </p:cNvSpPr>
          <p:nvPr>
            <p:ph type="title"/>
          </p:nvPr>
        </p:nvSpPr>
        <p:spPr>
          <a:xfrm>
            <a:off x="839788" y="457200"/>
            <a:ext cx="3932237" cy="1600200"/>
          </a:xfrm>
        </p:spPr>
        <p:txBody>
          <a:bodyPr/>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EF7335BF-06E9-AD15-D830-B2D1B8B35908}"/>
              </a:ext>
            </a:extLst>
          </p:cNvPr>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FEEB47-AA0E-36DD-6DE1-22C6783C1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Tree>
    <p:extLst>
      <p:ext uri="{BB962C8B-B14F-4D97-AF65-F5344CB8AC3E}">
        <p14:creationId xmlns:p14="http://schemas.microsoft.com/office/powerpoint/2010/main" val="2228880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a:extLst>
              <a:ext uri="{FF2B5EF4-FFF2-40B4-BE49-F238E27FC236}">
                <a16:creationId xmlns:a16="http://schemas.microsoft.com/office/drawing/2014/main" id="{EF951DBE-3FF7-AEC7-2DB5-FAF35CD57A2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23525" y="52388"/>
            <a:ext cx="1647825" cy="590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6" name="Line 2">
            <a:extLst>
              <a:ext uri="{FF2B5EF4-FFF2-40B4-BE49-F238E27FC236}">
                <a16:creationId xmlns:a16="http://schemas.microsoft.com/office/drawing/2014/main" id="{C91F60B7-B844-8391-AA7D-9D4E946C0A6C}"/>
              </a:ext>
            </a:extLst>
          </p:cNvPr>
          <p:cNvSpPr>
            <a:spLocks noChangeShapeType="1"/>
          </p:cNvSpPr>
          <p:nvPr/>
        </p:nvSpPr>
        <p:spPr bwMode="auto">
          <a:xfrm>
            <a:off x="-12700" y="688975"/>
            <a:ext cx="12192000" cy="1588"/>
          </a:xfrm>
          <a:prstGeom prst="line">
            <a:avLst/>
          </a:prstGeom>
          <a:noFill/>
          <a:ln w="38160" cap="flat">
            <a:solidFill>
              <a:srgbClr val="ED7D3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pic>
        <p:nvPicPr>
          <p:cNvPr id="1027" name="Picture 3">
            <a:extLst>
              <a:ext uri="{FF2B5EF4-FFF2-40B4-BE49-F238E27FC236}">
                <a16:creationId xmlns:a16="http://schemas.microsoft.com/office/drawing/2014/main" id="{71206F23-FBB3-3F7E-7A99-D7581CB40DB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23525" y="52388"/>
            <a:ext cx="1647825" cy="590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8" name="Line 4">
            <a:extLst>
              <a:ext uri="{FF2B5EF4-FFF2-40B4-BE49-F238E27FC236}">
                <a16:creationId xmlns:a16="http://schemas.microsoft.com/office/drawing/2014/main" id="{D75988ED-4D89-BCD4-4CB2-C4C03598F085}"/>
              </a:ext>
            </a:extLst>
          </p:cNvPr>
          <p:cNvSpPr>
            <a:spLocks noChangeShapeType="1"/>
          </p:cNvSpPr>
          <p:nvPr/>
        </p:nvSpPr>
        <p:spPr bwMode="auto">
          <a:xfrm>
            <a:off x="-12700" y="688975"/>
            <a:ext cx="12192000" cy="1588"/>
          </a:xfrm>
          <a:prstGeom prst="line">
            <a:avLst/>
          </a:prstGeom>
          <a:noFill/>
          <a:ln w="38160" cap="flat">
            <a:solidFill>
              <a:srgbClr val="ED7D3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029" name="Rectangle 5">
            <a:extLst>
              <a:ext uri="{FF2B5EF4-FFF2-40B4-BE49-F238E27FC236}">
                <a16:creationId xmlns:a16="http://schemas.microsoft.com/office/drawing/2014/main" id="{A5454108-E497-00CC-3B14-6268D41CE008}"/>
              </a:ext>
            </a:extLst>
          </p:cNvPr>
          <p:cNvSpPr>
            <a:spLocks noGrp="1" noChangeArrowheads="1"/>
          </p:cNvSpPr>
          <p:nvPr>
            <p:ph type="title"/>
          </p:nvPr>
        </p:nvSpPr>
        <p:spPr bwMode="auto">
          <a:xfrm>
            <a:off x="1524000" y="1406525"/>
            <a:ext cx="9132888" cy="2376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b" anchorCtr="0" compatLnSpc="1">
            <a:prstTxWarp prst="textNoShape">
              <a:avLst/>
            </a:prstTxWarp>
          </a:bodyPr>
          <a:lstStyle/>
          <a:p>
            <a:pPr lvl="0"/>
            <a:r>
              <a:rPr lang="en-GB" altLang="en-US"/>
              <a:t>Click to edit the title text format</a:t>
            </a:r>
          </a:p>
        </p:txBody>
      </p:sp>
      <p:sp>
        <p:nvSpPr>
          <p:cNvPr id="1030" name="Line 6">
            <a:extLst>
              <a:ext uri="{FF2B5EF4-FFF2-40B4-BE49-F238E27FC236}">
                <a16:creationId xmlns:a16="http://schemas.microsoft.com/office/drawing/2014/main" id="{32B30745-13CA-DAB2-8DEE-BCDE60B7D2E6}"/>
              </a:ext>
            </a:extLst>
          </p:cNvPr>
          <p:cNvSpPr>
            <a:spLocks noChangeShapeType="1"/>
          </p:cNvSpPr>
          <p:nvPr/>
        </p:nvSpPr>
        <p:spPr bwMode="auto">
          <a:xfrm>
            <a:off x="4894263" y="4237038"/>
            <a:ext cx="2401887" cy="7937"/>
          </a:xfrm>
          <a:prstGeom prst="line">
            <a:avLst/>
          </a:prstGeom>
          <a:noFill/>
          <a:ln w="57240" cap="flat">
            <a:solidFill>
              <a:srgbClr val="ED7D3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031" name="Line 7">
            <a:extLst>
              <a:ext uri="{FF2B5EF4-FFF2-40B4-BE49-F238E27FC236}">
                <a16:creationId xmlns:a16="http://schemas.microsoft.com/office/drawing/2014/main" id="{EA550ADA-2473-6653-6E6D-4331E959DB8C}"/>
              </a:ext>
            </a:extLst>
          </p:cNvPr>
          <p:cNvSpPr>
            <a:spLocks noChangeShapeType="1"/>
          </p:cNvSpPr>
          <p:nvPr/>
        </p:nvSpPr>
        <p:spPr bwMode="auto">
          <a:xfrm>
            <a:off x="4894263" y="4237038"/>
            <a:ext cx="2401887" cy="7937"/>
          </a:xfrm>
          <a:prstGeom prst="line">
            <a:avLst/>
          </a:prstGeom>
          <a:noFill/>
          <a:ln w="57240" cap="flat">
            <a:solidFill>
              <a:srgbClr val="ED7D3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032" name="Rectangle 8">
            <a:extLst>
              <a:ext uri="{FF2B5EF4-FFF2-40B4-BE49-F238E27FC236}">
                <a16:creationId xmlns:a16="http://schemas.microsoft.com/office/drawing/2014/main" id="{ECF73612-7DAE-D858-EC01-AA43B71E9AFE}"/>
              </a:ext>
            </a:extLst>
          </p:cNvPr>
          <p:cNvSpPr>
            <a:spLocks noGrp="1" noChangeArrowheads="1"/>
          </p:cNvSpPr>
          <p:nvPr>
            <p:ph type="body" idx="1"/>
          </p:nvPr>
        </p:nvSpPr>
        <p:spPr bwMode="auto">
          <a:xfrm>
            <a:off x="609600" y="1604963"/>
            <a:ext cx="10961688" cy="3965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284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49263" rtl="0" fontAlgn="base">
        <a:lnSpc>
          <a:spcPct val="98000"/>
        </a:lnSpc>
        <a:spcBef>
          <a:spcPct val="0"/>
        </a:spcBef>
        <a:spcAft>
          <a:spcPct val="0"/>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defTabSz="449263" rtl="0" fontAlgn="base">
        <a:lnSpc>
          <a:spcPct val="98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Regular" charset="0"/>
        </a:defRPr>
      </a:lvl2pPr>
      <a:lvl3pPr marL="1143000" indent="-228600" algn="l" defTabSz="449263" rtl="0" fontAlgn="base">
        <a:lnSpc>
          <a:spcPct val="98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Regular" charset="0"/>
        </a:defRPr>
      </a:lvl3pPr>
      <a:lvl4pPr marL="1600200" indent="-228600" algn="l" defTabSz="449263" rtl="0" fontAlgn="base">
        <a:lnSpc>
          <a:spcPct val="98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Regular" charset="0"/>
        </a:defRPr>
      </a:lvl4pPr>
      <a:lvl5pPr marL="2057400" indent="-228600" algn="l" defTabSz="449263" rtl="0" fontAlgn="base">
        <a:lnSpc>
          <a:spcPct val="98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Regular" charset="0"/>
        </a:defRPr>
      </a:lvl5pPr>
      <a:lvl6pPr marL="2514600" indent="-228600" algn="l" defTabSz="449263" rtl="0" fontAlgn="base">
        <a:lnSpc>
          <a:spcPct val="98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Regular" charset="0"/>
        </a:defRPr>
      </a:lvl6pPr>
      <a:lvl7pPr marL="2971800" indent="-228600" algn="l" defTabSz="449263" rtl="0" fontAlgn="base">
        <a:lnSpc>
          <a:spcPct val="98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Regular" charset="0"/>
        </a:defRPr>
      </a:lvl7pPr>
      <a:lvl8pPr marL="3429000" indent="-228600" algn="l" defTabSz="449263" rtl="0" fontAlgn="base">
        <a:lnSpc>
          <a:spcPct val="98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Regular" charset="0"/>
        </a:defRPr>
      </a:lvl8pPr>
      <a:lvl9pPr marL="3886200" indent="-228600" algn="l" defTabSz="449263" rtl="0" fontAlgn="base">
        <a:lnSpc>
          <a:spcPct val="98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Regular" charset="0"/>
        </a:defRPr>
      </a:lvl9pPr>
    </p:titleStyle>
    <p:bodyStyle>
      <a:lvl1pPr marL="342900" indent="-342900" algn="l" defTabSz="449263" rtl="0" fontAlgn="base">
        <a:lnSpc>
          <a:spcPct val="88000"/>
        </a:lnSpc>
        <a:spcBef>
          <a:spcPts val="1425"/>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49263" rtl="0" fontAlgn="base">
        <a:lnSpc>
          <a:spcPct val="88000"/>
        </a:lnSpc>
        <a:spcBef>
          <a:spcPts val="113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2pPr>
      <a:lvl3pPr marL="1143000" indent="-228600" algn="l" defTabSz="449263" rtl="0" fontAlgn="base">
        <a:lnSpc>
          <a:spcPct val="88000"/>
        </a:lnSpc>
        <a:spcBef>
          <a:spcPts val="850"/>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49263" rtl="0" fontAlgn="base">
        <a:lnSpc>
          <a:spcPct val="88000"/>
        </a:lnSpc>
        <a:spcBef>
          <a:spcPts val="575"/>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49263" rtl="0" fontAlgn="base">
        <a:lnSpc>
          <a:spcPct val="88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a:extLst>
              <a:ext uri="{FF2B5EF4-FFF2-40B4-BE49-F238E27FC236}">
                <a16:creationId xmlns:a16="http://schemas.microsoft.com/office/drawing/2014/main" id="{0696EA14-1B32-29F2-9CFB-033FDA4347D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23525" y="52388"/>
            <a:ext cx="1647825" cy="590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0" name="Line 2">
            <a:extLst>
              <a:ext uri="{FF2B5EF4-FFF2-40B4-BE49-F238E27FC236}">
                <a16:creationId xmlns:a16="http://schemas.microsoft.com/office/drawing/2014/main" id="{8AAE4FB9-ADE0-5415-26AB-4998461F5A86}"/>
              </a:ext>
            </a:extLst>
          </p:cNvPr>
          <p:cNvSpPr>
            <a:spLocks noChangeShapeType="1"/>
          </p:cNvSpPr>
          <p:nvPr/>
        </p:nvSpPr>
        <p:spPr bwMode="auto">
          <a:xfrm>
            <a:off x="-12700" y="688975"/>
            <a:ext cx="12192000" cy="1588"/>
          </a:xfrm>
          <a:prstGeom prst="line">
            <a:avLst/>
          </a:prstGeom>
          <a:noFill/>
          <a:ln w="38160" cap="flat">
            <a:solidFill>
              <a:srgbClr val="ED7D3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pic>
        <p:nvPicPr>
          <p:cNvPr id="2051" name="Picture 3">
            <a:extLst>
              <a:ext uri="{FF2B5EF4-FFF2-40B4-BE49-F238E27FC236}">
                <a16:creationId xmlns:a16="http://schemas.microsoft.com/office/drawing/2014/main" id="{D5B897C4-1D6F-80A5-FAE6-6D7916B1B9A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23525" y="52388"/>
            <a:ext cx="1647825" cy="590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Line 4">
            <a:extLst>
              <a:ext uri="{FF2B5EF4-FFF2-40B4-BE49-F238E27FC236}">
                <a16:creationId xmlns:a16="http://schemas.microsoft.com/office/drawing/2014/main" id="{FBB9E053-DF00-9C0C-DEDE-B438D623141F}"/>
              </a:ext>
            </a:extLst>
          </p:cNvPr>
          <p:cNvSpPr>
            <a:spLocks noChangeShapeType="1"/>
          </p:cNvSpPr>
          <p:nvPr/>
        </p:nvSpPr>
        <p:spPr bwMode="auto">
          <a:xfrm>
            <a:off x="-12700" y="688975"/>
            <a:ext cx="12192000" cy="1588"/>
          </a:xfrm>
          <a:prstGeom prst="line">
            <a:avLst/>
          </a:prstGeom>
          <a:noFill/>
          <a:ln w="38160" cap="flat">
            <a:solidFill>
              <a:srgbClr val="ED7D3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053" name="Rectangle 5">
            <a:extLst>
              <a:ext uri="{FF2B5EF4-FFF2-40B4-BE49-F238E27FC236}">
                <a16:creationId xmlns:a16="http://schemas.microsoft.com/office/drawing/2014/main" id="{8E50EC80-31C1-0E3C-B3EB-65A1490A768B}"/>
              </a:ext>
            </a:extLst>
          </p:cNvPr>
          <p:cNvSpPr>
            <a:spLocks noGrp="1" noChangeArrowheads="1"/>
          </p:cNvSpPr>
          <p:nvPr>
            <p:ph type="title"/>
          </p:nvPr>
        </p:nvSpPr>
        <p:spPr bwMode="auto">
          <a:xfrm>
            <a:off x="142875" y="53975"/>
            <a:ext cx="10082213"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altLang="en-US"/>
              <a:t>Click to edit the title text format</a:t>
            </a:r>
          </a:p>
        </p:txBody>
      </p:sp>
      <p:sp>
        <p:nvSpPr>
          <p:cNvPr id="2054" name="Rectangle 6">
            <a:extLst>
              <a:ext uri="{FF2B5EF4-FFF2-40B4-BE49-F238E27FC236}">
                <a16:creationId xmlns:a16="http://schemas.microsoft.com/office/drawing/2014/main" id="{86727B6F-9E68-5EEB-8B3D-A464766991BF}"/>
              </a:ext>
            </a:extLst>
          </p:cNvPr>
          <p:cNvSpPr>
            <a:spLocks noGrp="1" noChangeArrowheads="1"/>
          </p:cNvSpPr>
          <p:nvPr>
            <p:ph type="body" idx="1"/>
          </p:nvPr>
        </p:nvSpPr>
        <p:spPr bwMode="auto">
          <a:xfrm>
            <a:off x="614363" y="1173163"/>
            <a:ext cx="11056937" cy="5338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fontAlgn="base">
        <a:lnSpc>
          <a:spcPct val="98000"/>
        </a:lnSpc>
        <a:spcBef>
          <a:spcPct val="0"/>
        </a:spcBef>
        <a:spcAft>
          <a:spcPct val="0"/>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defTabSz="449263" rtl="0" fontAlgn="base">
        <a:lnSpc>
          <a:spcPct val="98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Regular" charset="0"/>
        </a:defRPr>
      </a:lvl2pPr>
      <a:lvl3pPr marL="1143000" indent="-228600" algn="l" defTabSz="449263" rtl="0" fontAlgn="base">
        <a:lnSpc>
          <a:spcPct val="98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Regular" charset="0"/>
        </a:defRPr>
      </a:lvl3pPr>
      <a:lvl4pPr marL="1600200" indent="-228600" algn="l" defTabSz="449263" rtl="0" fontAlgn="base">
        <a:lnSpc>
          <a:spcPct val="98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Regular" charset="0"/>
        </a:defRPr>
      </a:lvl4pPr>
      <a:lvl5pPr marL="2057400" indent="-228600" algn="l" defTabSz="449263" rtl="0" fontAlgn="base">
        <a:lnSpc>
          <a:spcPct val="98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Regular" charset="0"/>
        </a:defRPr>
      </a:lvl5pPr>
      <a:lvl6pPr marL="2514600" indent="-228600" algn="l" defTabSz="449263" rtl="0" fontAlgn="base">
        <a:lnSpc>
          <a:spcPct val="98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Regular" charset="0"/>
        </a:defRPr>
      </a:lvl6pPr>
      <a:lvl7pPr marL="2971800" indent="-228600" algn="l" defTabSz="449263" rtl="0" fontAlgn="base">
        <a:lnSpc>
          <a:spcPct val="98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Regular" charset="0"/>
        </a:defRPr>
      </a:lvl7pPr>
      <a:lvl8pPr marL="3429000" indent="-228600" algn="l" defTabSz="449263" rtl="0" fontAlgn="base">
        <a:lnSpc>
          <a:spcPct val="98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Regular" charset="0"/>
        </a:defRPr>
      </a:lvl8pPr>
      <a:lvl9pPr marL="3886200" indent="-228600" algn="l" defTabSz="449263" rtl="0" fontAlgn="base">
        <a:lnSpc>
          <a:spcPct val="98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Regular" charset="0"/>
        </a:defRPr>
      </a:lvl9pPr>
    </p:titleStyle>
    <p:bodyStyle>
      <a:lvl1pPr marL="342900" indent="-342900" algn="l" defTabSz="449263" rtl="0" fontAlgn="base">
        <a:lnSpc>
          <a:spcPct val="88000"/>
        </a:lnSpc>
        <a:spcBef>
          <a:spcPts val="1425"/>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49263" rtl="0" fontAlgn="base">
        <a:lnSpc>
          <a:spcPct val="88000"/>
        </a:lnSpc>
        <a:spcBef>
          <a:spcPts val="113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2pPr>
      <a:lvl3pPr marL="1143000" indent="-228600" algn="l" defTabSz="449263" rtl="0" fontAlgn="base">
        <a:lnSpc>
          <a:spcPct val="88000"/>
        </a:lnSpc>
        <a:spcBef>
          <a:spcPts val="850"/>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49263" rtl="0" fontAlgn="base">
        <a:lnSpc>
          <a:spcPct val="88000"/>
        </a:lnSpc>
        <a:spcBef>
          <a:spcPts val="575"/>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49263" rtl="0" fontAlgn="base">
        <a:lnSpc>
          <a:spcPct val="88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a:extLst>
              <a:ext uri="{FF2B5EF4-FFF2-40B4-BE49-F238E27FC236}">
                <a16:creationId xmlns:a16="http://schemas.microsoft.com/office/drawing/2014/main" id="{11EEA5B2-B477-590B-5AC3-0B89E043291D}"/>
              </a:ext>
            </a:extLst>
          </p:cNvPr>
          <p:cNvSpPr txBox="1">
            <a:spLocks noChangeArrowheads="1"/>
          </p:cNvSpPr>
          <p:nvPr/>
        </p:nvSpPr>
        <p:spPr bwMode="auto">
          <a:xfrm>
            <a:off x="1524000" y="1078279"/>
            <a:ext cx="9144000" cy="2715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cs typeface="Noto Sans CJK SC Regular" charset="0"/>
              </a:defRPr>
            </a:lvl9pPr>
          </a:lstStyle>
          <a:p>
            <a:pPr algn="ctr" eaLnBrk="0">
              <a:buClrTx/>
            </a:pPr>
            <a:r>
              <a:rPr lang="en-US" sz="6600" b="1" err="1">
                <a:solidFill>
                  <a:srgbClr val="BF9000"/>
                </a:solidFill>
                <a:latin typeface="Calibri"/>
              </a:rPr>
              <a:t>Acessing</a:t>
            </a:r>
            <a:r>
              <a:rPr lang="en-US" sz="6600" b="1">
                <a:solidFill>
                  <a:srgbClr val="BF9000"/>
                </a:solidFill>
                <a:latin typeface="Calibri"/>
              </a:rPr>
              <a:t> memory allocations of the symbols</a:t>
            </a:r>
            <a:endParaRPr lang="en-US" altLang="en-US" sz="6600" b="1">
              <a:solidFill>
                <a:srgbClr val="BF9000"/>
              </a:solidFill>
              <a:latin typeface="Calibri"/>
            </a:endParaRPr>
          </a:p>
        </p:txBody>
      </p:sp>
      <p:sp>
        <p:nvSpPr>
          <p:cNvPr id="4098" name="Text Box 2">
            <a:extLst>
              <a:ext uri="{FF2B5EF4-FFF2-40B4-BE49-F238E27FC236}">
                <a16:creationId xmlns:a16="http://schemas.microsoft.com/office/drawing/2014/main" id="{D9C570DF-08EC-D814-97B6-77DFFFB1B01E}"/>
              </a:ext>
            </a:extLst>
          </p:cNvPr>
          <p:cNvSpPr txBox="1">
            <a:spLocks noChangeArrowheads="1"/>
          </p:cNvSpPr>
          <p:nvPr/>
        </p:nvSpPr>
        <p:spPr bwMode="auto">
          <a:xfrm>
            <a:off x="1524000" y="4481513"/>
            <a:ext cx="9209088"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cs typeface="Noto Sans CJK SC Regular" charset="0"/>
              </a:defRPr>
            </a:lvl9pPr>
          </a:lstStyle>
          <a:p>
            <a:pPr algn="ctr">
              <a:lnSpc>
                <a:spcPct val="100000"/>
              </a:lnSpc>
              <a:buClrTx/>
              <a:buFontTx/>
              <a:buNone/>
            </a:pPr>
            <a:r>
              <a:rPr lang="en-IN" altLang="en-US" sz="3200">
                <a:solidFill>
                  <a:srgbClr val="ED7D31"/>
                </a:solidFill>
              </a:rPr>
              <a:t>Organised &amp; Supported by </a:t>
            </a:r>
            <a:r>
              <a:rPr lang="en-IN" altLang="en-US" sz="3200" b="1">
                <a:solidFill>
                  <a:srgbClr val="ED7D31"/>
                </a:solidFill>
              </a:rPr>
              <a:t>RuggedBOARD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Text Box 1">
            <a:extLst>
              <a:ext uri="{FF2B5EF4-FFF2-40B4-BE49-F238E27FC236}">
                <a16:creationId xmlns:a16="http://schemas.microsoft.com/office/drawing/2014/main" id="{EB1F087E-4F93-FEB2-84D7-C14486A707FF}"/>
              </a:ext>
            </a:extLst>
          </p:cNvPr>
          <p:cNvSpPr txBox="1">
            <a:spLocks noChangeArrowheads="1"/>
          </p:cNvSpPr>
          <p:nvPr/>
        </p:nvSpPr>
        <p:spPr bwMode="auto">
          <a:xfrm>
            <a:off x="0" y="53975"/>
            <a:ext cx="10236200" cy="561975"/>
          </a:xfrm>
          <a:prstGeom prst="rect">
            <a:avLst/>
          </a:prstGeom>
          <a:noFill/>
          <a:ln w="19080" cap="flat">
            <a:solidFill>
              <a:srgbClr val="ED7D3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9pPr>
          </a:lstStyle>
          <a:p>
            <a:pPr hangingPunct="1">
              <a:lnSpc>
                <a:spcPct val="100000"/>
              </a:lnSpc>
              <a:buClrTx/>
              <a:buFontTx/>
              <a:buNone/>
            </a:pPr>
            <a:r>
              <a:rPr lang="en-US" altLang="en-US" sz="3600" b="1">
                <a:solidFill>
                  <a:srgbClr val="595959"/>
                </a:solidFill>
                <a:latin typeface="Calibri" panose="020F0502020204030204" pitchFamily="34" charset="0"/>
              </a:rPr>
              <a:t>Array of pointers</a:t>
            </a:r>
          </a:p>
        </p:txBody>
      </p:sp>
      <p:sp>
        <p:nvSpPr>
          <p:cNvPr id="2" name="TextBox 1">
            <a:extLst>
              <a:ext uri="{FF2B5EF4-FFF2-40B4-BE49-F238E27FC236}">
                <a16:creationId xmlns:a16="http://schemas.microsoft.com/office/drawing/2014/main" id="{6FDD875B-3070-6389-9693-920BD428F9B4}"/>
              </a:ext>
            </a:extLst>
          </p:cNvPr>
          <p:cNvSpPr txBox="1"/>
          <p:nvPr/>
        </p:nvSpPr>
        <p:spPr>
          <a:xfrm>
            <a:off x="117424" y="750277"/>
            <a:ext cx="8898616" cy="163814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solidFill>
                  <a:srgbClr val="FF0000"/>
                </a:solidFill>
                <a:latin typeface="Calibri"/>
                <a:ea typeface="Roboto"/>
                <a:cs typeface="Roboto"/>
              </a:rPr>
              <a:t>What is an Array of Pointers in C?</a:t>
            </a:r>
            <a:endParaRPr lang="en-US"/>
          </a:p>
          <a:p>
            <a:pPr algn="just"/>
            <a:r>
              <a:rPr lang="en-US">
                <a:solidFill>
                  <a:srgbClr val="FF0000"/>
                </a:solidFill>
                <a:latin typeface="Calibri"/>
                <a:ea typeface="Roboto"/>
                <a:cs typeface="Roboto"/>
              </a:rPr>
              <a:t>When we want to point at multiple variables or memories of the same data type in a C program, we use an array of pointers.</a:t>
            </a:r>
          </a:p>
          <a:p>
            <a:pPr algn="just"/>
            <a:r>
              <a:rPr lang="en-US">
                <a:solidFill>
                  <a:srgbClr val="0070C0"/>
                </a:solidFill>
                <a:latin typeface="Calibri"/>
                <a:ea typeface="Roboto"/>
                <a:cs typeface="Roboto"/>
              </a:rPr>
              <a:t>Let us assume that a total of five employees are working at a cheesecake factory. We can store the employees’ names in the form of an array. Along with this, we also store the names of employees working at the office, the library, and the shoe store.</a:t>
            </a:r>
          </a:p>
        </p:txBody>
      </p:sp>
      <p:sp>
        <p:nvSpPr>
          <p:cNvPr id="3" name="TextBox 2">
            <a:extLst>
              <a:ext uri="{FF2B5EF4-FFF2-40B4-BE49-F238E27FC236}">
                <a16:creationId xmlns:a16="http://schemas.microsoft.com/office/drawing/2014/main" id="{9A6BA140-7DAA-A07D-5E29-488C5558D073}"/>
              </a:ext>
            </a:extLst>
          </p:cNvPr>
          <p:cNvSpPr txBox="1"/>
          <p:nvPr/>
        </p:nvSpPr>
        <p:spPr>
          <a:xfrm>
            <a:off x="117424" y="2532185"/>
            <a:ext cx="5240540" cy="4214487"/>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solidFill>
                  <a:srgbClr val="FF0000"/>
                </a:solidFill>
                <a:latin typeface="Calibri"/>
              </a:rPr>
              <a:t>#include &lt;</a:t>
            </a:r>
            <a:r>
              <a:rPr lang="en-US" err="1">
                <a:solidFill>
                  <a:srgbClr val="FF0000"/>
                </a:solidFill>
                <a:latin typeface="Calibri"/>
              </a:rPr>
              <a:t>stdio.h</a:t>
            </a:r>
            <a:r>
              <a:rPr lang="en-US">
                <a:solidFill>
                  <a:srgbClr val="FF0000"/>
                </a:solidFill>
                <a:latin typeface="Calibri"/>
              </a:rPr>
              <a:t>&gt;</a:t>
            </a:r>
            <a:endParaRPr lang="en-US"/>
          </a:p>
          <a:p>
            <a:pPr algn="just"/>
            <a:r>
              <a:rPr lang="en-US">
                <a:solidFill>
                  <a:srgbClr val="FF0000"/>
                </a:solidFill>
                <a:latin typeface="Calibri"/>
              </a:rPr>
              <a:t>const int MAX = 3;</a:t>
            </a:r>
          </a:p>
          <a:p>
            <a:pPr algn="just"/>
            <a:r>
              <a:rPr lang="en-US">
                <a:solidFill>
                  <a:srgbClr val="FF0000"/>
                </a:solidFill>
                <a:latin typeface="Calibri"/>
              </a:rPr>
              <a:t>int main () </a:t>
            </a:r>
          </a:p>
          <a:p>
            <a:pPr algn="just"/>
            <a:r>
              <a:rPr lang="en-US">
                <a:solidFill>
                  <a:srgbClr val="FF0000"/>
                </a:solidFill>
                <a:latin typeface="Calibri"/>
              </a:rPr>
              <a:t>{</a:t>
            </a:r>
          </a:p>
          <a:p>
            <a:pPr algn="just"/>
            <a:r>
              <a:rPr lang="en-US">
                <a:solidFill>
                  <a:srgbClr val="FF0000"/>
                </a:solidFill>
                <a:latin typeface="Calibri"/>
              </a:rPr>
              <a:t>   int  var[] = {10, 100, 200};</a:t>
            </a:r>
          </a:p>
          <a:p>
            <a:pPr algn="just"/>
            <a:r>
              <a:rPr lang="en-US">
                <a:solidFill>
                  <a:srgbClr val="FF0000"/>
                </a:solidFill>
                <a:latin typeface="Calibri"/>
              </a:rPr>
              <a:t>   int </a:t>
            </a:r>
            <a:r>
              <a:rPr lang="en-US" err="1">
                <a:solidFill>
                  <a:srgbClr val="FF0000"/>
                </a:solidFill>
                <a:latin typeface="Calibri"/>
              </a:rPr>
              <a:t>i</a:t>
            </a:r>
            <a:r>
              <a:rPr lang="en-US">
                <a:solidFill>
                  <a:srgbClr val="FF0000"/>
                </a:solidFill>
                <a:latin typeface="Calibri"/>
              </a:rPr>
              <a:t>, *</a:t>
            </a:r>
            <a:r>
              <a:rPr lang="en-US" err="1">
                <a:solidFill>
                  <a:srgbClr val="FF0000"/>
                </a:solidFill>
                <a:latin typeface="Calibri"/>
              </a:rPr>
              <a:t>ptr</a:t>
            </a:r>
            <a:r>
              <a:rPr lang="en-US">
                <a:solidFill>
                  <a:srgbClr val="FF0000"/>
                </a:solidFill>
                <a:latin typeface="Calibri"/>
              </a:rPr>
              <a:t>[MAX];</a:t>
            </a:r>
          </a:p>
          <a:p>
            <a:pPr algn="just"/>
            <a:r>
              <a:rPr lang="en-US">
                <a:solidFill>
                  <a:srgbClr val="FF0000"/>
                </a:solidFill>
                <a:latin typeface="Calibri"/>
              </a:rPr>
              <a:t>   for ( </a:t>
            </a:r>
            <a:r>
              <a:rPr lang="en-US" err="1">
                <a:solidFill>
                  <a:srgbClr val="FF0000"/>
                </a:solidFill>
                <a:latin typeface="Calibri"/>
              </a:rPr>
              <a:t>i</a:t>
            </a:r>
            <a:r>
              <a:rPr lang="en-US">
                <a:solidFill>
                  <a:srgbClr val="FF0000"/>
                </a:solidFill>
                <a:latin typeface="Calibri"/>
              </a:rPr>
              <a:t> = 0; </a:t>
            </a:r>
            <a:r>
              <a:rPr lang="en-US" err="1">
                <a:solidFill>
                  <a:srgbClr val="FF0000"/>
                </a:solidFill>
                <a:latin typeface="Calibri"/>
              </a:rPr>
              <a:t>i</a:t>
            </a:r>
            <a:r>
              <a:rPr lang="en-US">
                <a:solidFill>
                  <a:srgbClr val="FF0000"/>
                </a:solidFill>
                <a:latin typeface="Calibri"/>
              </a:rPr>
              <a:t> &lt; MAX; </a:t>
            </a:r>
            <a:r>
              <a:rPr lang="en-US" err="1">
                <a:solidFill>
                  <a:srgbClr val="FF0000"/>
                </a:solidFill>
                <a:latin typeface="Calibri"/>
              </a:rPr>
              <a:t>i</a:t>
            </a:r>
            <a:r>
              <a:rPr lang="en-US">
                <a:solidFill>
                  <a:srgbClr val="FF0000"/>
                </a:solidFill>
                <a:latin typeface="Calibri"/>
              </a:rPr>
              <a:t>++) </a:t>
            </a:r>
          </a:p>
          <a:p>
            <a:pPr algn="just"/>
            <a:r>
              <a:rPr lang="en-US">
                <a:solidFill>
                  <a:srgbClr val="FF0000"/>
                </a:solidFill>
                <a:latin typeface="Calibri"/>
              </a:rPr>
              <a:t>   {</a:t>
            </a:r>
          </a:p>
          <a:p>
            <a:pPr algn="just"/>
            <a:r>
              <a:rPr lang="en-US">
                <a:solidFill>
                  <a:srgbClr val="FF0000"/>
                </a:solidFill>
                <a:latin typeface="Calibri"/>
              </a:rPr>
              <a:t>      </a:t>
            </a:r>
            <a:r>
              <a:rPr lang="en-US" err="1">
                <a:solidFill>
                  <a:srgbClr val="FF0000"/>
                </a:solidFill>
                <a:latin typeface="Calibri"/>
              </a:rPr>
              <a:t>ptr</a:t>
            </a:r>
            <a:r>
              <a:rPr lang="en-US">
                <a:solidFill>
                  <a:srgbClr val="FF0000"/>
                </a:solidFill>
                <a:latin typeface="Calibri"/>
              </a:rPr>
              <a:t>[</a:t>
            </a:r>
            <a:r>
              <a:rPr lang="en-US" err="1">
                <a:solidFill>
                  <a:srgbClr val="FF0000"/>
                </a:solidFill>
                <a:latin typeface="Calibri"/>
              </a:rPr>
              <a:t>i</a:t>
            </a:r>
            <a:r>
              <a:rPr lang="en-US">
                <a:solidFill>
                  <a:srgbClr val="FF0000"/>
                </a:solidFill>
                <a:latin typeface="Calibri"/>
              </a:rPr>
              <a:t>] = &amp;var[</a:t>
            </a:r>
            <a:r>
              <a:rPr lang="en-US" err="1">
                <a:solidFill>
                  <a:srgbClr val="FF0000"/>
                </a:solidFill>
                <a:latin typeface="Calibri"/>
              </a:rPr>
              <a:t>i</a:t>
            </a:r>
            <a:r>
              <a:rPr lang="en-US">
                <a:solidFill>
                  <a:srgbClr val="FF0000"/>
                </a:solidFill>
                <a:latin typeface="Calibri"/>
              </a:rPr>
              <a:t>]; /* assign the address of integer. */</a:t>
            </a:r>
          </a:p>
          <a:p>
            <a:pPr algn="just"/>
            <a:r>
              <a:rPr lang="en-US">
                <a:solidFill>
                  <a:srgbClr val="FF0000"/>
                </a:solidFill>
                <a:latin typeface="Calibri"/>
              </a:rPr>
              <a:t>   }</a:t>
            </a:r>
          </a:p>
          <a:p>
            <a:pPr algn="just"/>
            <a:r>
              <a:rPr lang="en-US">
                <a:solidFill>
                  <a:srgbClr val="FF0000"/>
                </a:solidFill>
                <a:latin typeface="Calibri"/>
              </a:rPr>
              <a:t>   for ( </a:t>
            </a:r>
            <a:r>
              <a:rPr lang="en-US" err="1">
                <a:solidFill>
                  <a:srgbClr val="FF0000"/>
                </a:solidFill>
                <a:latin typeface="Calibri"/>
              </a:rPr>
              <a:t>i</a:t>
            </a:r>
            <a:r>
              <a:rPr lang="en-US">
                <a:solidFill>
                  <a:srgbClr val="FF0000"/>
                </a:solidFill>
                <a:latin typeface="Calibri"/>
              </a:rPr>
              <a:t> = 0; </a:t>
            </a:r>
            <a:r>
              <a:rPr lang="en-US" err="1">
                <a:solidFill>
                  <a:srgbClr val="FF0000"/>
                </a:solidFill>
                <a:latin typeface="Calibri"/>
              </a:rPr>
              <a:t>i</a:t>
            </a:r>
            <a:r>
              <a:rPr lang="en-US">
                <a:solidFill>
                  <a:srgbClr val="FF0000"/>
                </a:solidFill>
                <a:latin typeface="Calibri"/>
              </a:rPr>
              <a:t> &lt; MAX; </a:t>
            </a:r>
            <a:r>
              <a:rPr lang="en-US" err="1">
                <a:solidFill>
                  <a:srgbClr val="FF0000"/>
                </a:solidFill>
                <a:latin typeface="Calibri"/>
              </a:rPr>
              <a:t>i</a:t>
            </a:r>
            <a:r>
              <a:rPr lang="en-US">
                <a:solidFill>
                  <a:srgbClr val="FF0000"/>
                </a:solidFill>
                <a:latin typeface="Calibri"/>
              </a:rPr>
              <a:t>++) </a:t>
            </a:r>
          </a:p>
          <a:p>
            <a:pPr algn="just"/>
            <a:r>
              <a:rPr lang="en-US">
                <a:solidFill>
                  <a:srgbClr val="FF0000"/>
                </a:solidFill>
                <a:latin typeface="Calibri"/>
              </a:rPr>
              <a:t>   {</a:t>
            </a:r>
          </a:p>
          <a:p>
            <a:pPr algn="just"/>
            <a:r>
              <a:rPr lang="en-US">
                <a:solidFill>
                  <a:srgbClr val="FF0000"/>
                </a:solidFill>
                <a:latin typeface="Calibri"/>
              </a:rPr>
              <a:t>      </a:t>
            </a:r>
            <a:r>
              <a:rPr lang="en-US" err="1">
                <a:solidFill>
                  <a:srgbClr val="FF0000"/>
                </a:solidFill>
                <a:latin typeface="Calibri"/>
              </a:rPr>
              <a:t>printf</a:t>
            </a:r>
            <a:r>
              <a:rPr lang="en-US">
                <a:solidFill>
                  <a:srgbClr val="FF0000"/>
                </a:solidFill>
                <a:latin typeface="Calibri"/>
              </a:rPr>
              <a:t>("Value of var[%d] = %d\n", </a:t>
            </a:r>
            <a:r>
              <a:rPr lang="en-US" err="1">
                <a:solidFill>
                  <a:srgbClr val="FF0000"/>
                </a:solidFill>
                <a:latin typeface="Calibri"/>
              </a:rPr>
              <a:t>i</a:t>
            </a:r>
            <a:r>
              <a:rPr lang="en-US">
                <a:solidFill>
                  <a:srgbClr val="FF0000"/>
                </a:solidFill>
                <a:latin typeface="Calibri"/>
              </a:rPr>
              <a:t>, *</a:t>
            </a:r>
            <a:r>
              <a:rPr lang="en-US" err="1">
                <a:solidFill>
                  <a:srgbClr val="FF0000"/>
                </a:solidFill>
                <a:latin typeface="Calibri"/>
              </a:rPr>
              <a:t>ptr</a:t>
            </a:r>
            <a:r>
              <a:rPr lang="en-US">
                <a:solidFill>
                  <a:srgbClr val="FF0000"/>
                </a:solidFill>
                <a:latin typeface="Calibri"/>
              </a:rPr>
              <a:t>[</a:t>
            </a:r>
            <a:r>
              <a:rPr lang="en-US" err="1">
                <a:solidFill>
                  <a:srgbClr val="FF0000"/>
                </a:solidFill>
                <a:latin typeface="Calibri"/>
              </a:rPr>
              <a:t>i</a:t>
            </a:r>
            <a:r>
              <a:rPr lang="en-US">
                <a:solidFill>
                  <a:srgbClr val="FF0000"/>
                </a:solidFill>
                <a:latin typeface="Calibri"/>
              </a:rPr>
              <a:t>] );</a:t>
            </a:r>
          </a:p>
          <a:p>
            <a:pPr algn="just"/>
            <a:r>
              <a:rPr lang="en-US">
                <a:solidFill>
                  <a:srgbClr val="FF0000"/>
                </a:solidFill>
                <a:latin typeface="Calibri"/>
              </a:rPr>
              <a:t>   }</a:t>
            </a:r>
          </a:p>
          <a:p>
            <a:pPr algn="just"/>
            <a:r>
              <a:rPr lang="en-US">
                <a:solidFill>
                  <a:srgbClr val="FF0000"/>
                </a:solidFill>
                <a:latin typeface="Calibri"/>
              </a:rPr>
              <a:t>   return 0;</a:t>
            </a:r>
          </a:p>
          <a:p>
            <a:pPr algn="just"/>
            <a:r>
              <a:rPr lang="en-US">
                <a:solidFill>
                  <a:srgbClr val="FF0000"/>
                </a:solidFill>
                <a:latin typeface="Calibri"/>
              </a:rPr>
              <a:t>}</a:t>
            </a:r>
          </a:p>
        </p:txBody>
      </p:sp>
      <p:sp>
        <p:nvSpPr>
          <p:cNvPr id="4" name="TextBox 3">
            <a:extLst>
              <a:ext uri="{FF2B5EF4-FFF2-40B4-BE49-F238E27FC236}">
                <a16:creationId xmlns:a16="http://schemas.microsoft.com/office/drawing/2014/main" id="{78A7870E-A3FD-7454-2BA4-CAF74A4B4AF7}"/>
              </a:ext>
            </a:extLst>
          </p:cNvPr>
          <p:cNvSpPr txBox="1"/>
          <p:nvPr/>
        </p:nvSpPr>
        <p:spPr>
          <a:xfrm>
            <a:off x="5581090" y="2661138"/>
            <a:ext cx="6295755" cy="395685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solidFill>
                  <a:srgbClr val="FF0000"/>
                </a:solidFill>
                <a:latin typeface="Calibri"/>
              </a:rPr>
              <a:t>#include &lt;</a:t>
            </a:r>
            <a:r>
              <a:rPr lang="en-US" err="1">
                <a:solidFill>
                  <a:srgbClr val="FF0000"/>
                </a:solidFill>
                <a:latin typeface="Calibri"/>
              </a:rPr>
              <a:t>stdio.h</a:t>
            </a:r>
            <a:r>
              <a:rPr lang="en-US">
                <a:solidFill>
                  <a:srgbClr val="FF0000"/>
                </a:solidFill>
                <a:latin typeface="Calibri"/>
              </a:rPr>
              <a:t>&gt;</a:t>
            </a:r>
            <a:endParaRPr lang="en-US"/>
          </a:p>
          <a:p>
            <a:pPr algn="just"/>
            <a:r>
              <a:rPr lang="en-US">
                <a:solidFill>
                  <a:srgbClr val="FF0000"/>
                </a:solidFill>
                <a:latin typeface="Calibri"/>
              </a:rPr>
              <a:t>const int MAX = 4;</a:t>
            </a:r>
          </a:p>
          <a:p>
            <a:pPr algn="just"/>
            <a:endParaRPr lang="en-US">
              <a:solidFill>
                <a:srgbClr val="FF0000"/>
              </a:solidFill>
              <a:latin typeface="Calibri"/>
            </a:endParaRPr>
          </a:p>
          <a:p>
            <a:pPr algn="just"/>
            <a:r>
              <a:rPr lang="en-US">
                <a:solidFill>
                  <a:srgbClr val="FF0000"/>
                </a:solidFill>
                <a:latin typeface="Calibri"/>
              </a:rPr>
              <a:t>int main () </a:t>
            </a:r>
          </a:p>
          <a:p>
            <a:pPr algn="just"/>
            <a:r>
              <a:rPr lang="en-US">
                <a:solidFill>
                  <a:srgbClr val="FF0000"/>
                </a:solidFill>
                <a:latin typeface="Calibri"/>
              </a:rPr>
              <a:t>{</a:t>
            </a:r>
          </a:p>
          <a:p>
            <a:pPr algn="just"/>
            <a:r>
              <a:rPr lang="en-US">
                <a:solidFill>
                  <a:srgbClr val="FF0000"/>
                </a:solidFill>
                <a:latin typeface="Calibri"/>
              </a:rPr>
              <a:t>   char *names[] = { "Zara Ali", "Hina Ali", "Nuha Ali", "Sara Ali"};</a:t>
            </a:r>
          </a:p>
          <a:p>
            <a:pPr algn="just"/>
            <a:r>
              <a:rPr lang="en-US">
                <a:solidFill>
                  <a:srgbClr val="FF0000"/>
                </a:solidFill>
                <a:latin typeface="Calibri"/>
              </a:rPr>
              <a:t>   int </a:t>
            </a:r>
            <a:r>
              <a:rPr lang="en-US" err="1">
                <a:solidFill>
                  <a:srgbClr val="FF0000"/>
                </a:solidFill>
                <a:latin typeface="Calibri"/>
              </a:rPr>
              <a:t>i</a:t>
            </a:r>
            <a:r>
              <a:rPr lang="en-US">
                <a:solidFill>
                  <a:srgbClr val="FF0000"/>
                </a:solidFill>
                <a:latin typeface="Calibri"/>
              </a:rPr>
              <a:t> = 0;</a:t>
            </a:r>
          </a:p>
          <a:p>
            <a:pPr algn="just"/>
            <a:endParaRPr lang="en-US">
              <a:solidFill>
                <a:srgbClr val="FF0000"/>
              </a:solidFill>
              <a:latin typeface="Calibri"/>
            </a:endParaRPr>
          </a:p>
          <a:p>
            <a:pPr algn="just"/>
            <a:r>
              <a:rPr lang="en-US">
                <a:solidFill>
                  <a:srgbClr val="FF0000"/>
                </a:solidFill>
                <a:latin typeface="Calibri"/>
              </a:rPr>
              <a:t>   for ( </a:t>
            </a:r>
            <a:r>
              <a:rPr lang="en-US" err="1">
                <a:solidFill>
                  <a:srgbClr val="FF0000"/>
                </a:solidFill>
                <a:latin typeface="Calibri"/>
              </a:rPr>
              <a:t>i</a:t>
            </a:r>
            <a:r>
              <a:rPr lang="en-US">
                <a:solidFill>
                  <a:srgbClr val="FF0000"/>
                </a:solidFill>
                <a:latin typeface="Calibri"/>
              </a:rPr>
              <a:t> = 0; </a:t>
            </a:r>
            <a:r>
              <a:rPr lang="en-US" err="1">
                <a:solidFill>
                  <a:srgbClr val="FF0000"/>
                </a:solidFill>
                <a:latin typeface="Calibri"/>
              </a:rPr>
              <a:t>i</a:t>
            </a:r>
            <a:r>
              <a:rPr lang="en-US">
                <a:solidFill>
                  <a:srgbClr val="FF0000"/>
                </a:solidFill>
                <a:latin typeface="Calibri"/>
              </a:rPr>
              <a:t> &lt; MAX; </a:t>
            </a:r>
            <a:r>
              <a:rPr lang="en-US" err="1">
                <a:solidFill>
                  <a:srgbClr val="FF0000"/>
                </a:solidFill>
                <a:latin typeface="Calibri"/>
              </a:rPr>
              <a:t>i</a:t>
            </a:r>
            <a:r>
              <a:rPr lang="en-US">
                <a:solidFill>
                  <a:srgbClr val="FF0000"/>
                </a:solidFill>
                <a:latin typeface="Calibri"/>
              </a:rPr>
              <a:t>++) </a:t>
            </a:r>
          </a:p>
          <a:p>
            <a:pPr algn="just"/>
            <a:r>
              <a:rPr lang="en-US">
                <a:solidFill>
                  <a:srgbClr val="FF0000"/>
                </a:solidFill>
                <a:latin typeface="Calibri"/>
              </a:rPr>
              <a:t>   {</a:t>
            </a:r>
          </a:p>
          <a:p>
            <a:pPr algn="just"/>
            <a:r>
              <a:rPr lang="en-US">
                <a:solidFill>
                  <a:srgbClr val="FF0000"/>
                </a:solidFill>
                <a:latin typeface="Calibri"/>
              </a:rPr>
              <a:t>      </a:t>
            </a:r>
            <a:r>
              <a:rPr lang="en-US" err="1">
                <a:solidFill>
                  <a:srgbClr val="FF0000"/>
                </a:solidFill>
                <a:latin typeface="Calibri"/>
              </a:rPr>
              <a:t>printf</a:t>
            </a:r>
            <a:r>
              <a:rPr lang="en-US">
                <a:solidFill>
                  <a:srgbClr val="FF0000"/>
                </a:solidFill>
                <a:latin typeface="Calibri"/>
              </a:rPr>
              <a:t>("Value of names[%d] = %s\n", </a:t>
            </a:r>
            <a:r>
              <a:rPr lang="en-US" err="1">
                <a:solidFill>
                  <a:srgbClr val="FF0000"/>
                </a:solidFill>
                <a:latin typeface="Calibri"/>
              </a:rPr>
              <a:t>i</a:t>
            </a:r>
            <a:r>
              <a:rPr lang="en-US">
                <a:solidFill>
                  <a:srgbClr val="FF0000"/>
                </a:solidFill>
                <a:latin typeface="Calibri"/>
              </a:rPr>
              <a:t>, names[</a:t>
            </a:r>
            <a:r>
              <a:rPr lang="en-US" err="1">
                <a:solidFill>
                  <a:srgbClr val="FF0000"/>
                </a:solidFill>
                <a:latin typeface="Calibri"/>
              </a:rPr>
              <a:t>i</a:t>
            </a:r>
            <a:r>
              <a:rPr lang="en-US">
                <a:solidFill>
                  <a:srgbClr val="FF0000"/>
                </a:solidFill>
                <a:latin typeface="Calibri"/>
              </a:rPr>
              <a:t>] );</a:t>
            </a:r>
          </a:p>
          <a:p>
            <a:pPr algn="just"/>
            <a:r>
              <a:rPr lang="en-US">
                <a:solidFill>
                  <a:srgbClr val="FF0000"/>
                </a:solidFill>
                <a:latin typeface="Calibri"/>
              </a:rPr>
              <a:t>   }</a:t>
            </a:r>
          </a:p>
          <a:p>
            <a:pPr algn="just"/>
            <a:endParaRPr lang="en-US">
              <a:solidFill>
                <a:srgbClr val="FF0000"/>
              </a:solidFill>
              <a:latin typeface="Calibri"/>
            </a:endParaRPr>
          </a:p>
          <a:p>
            <a:pPr algn="just"/>
            <a:r>
              <a:rPr lang="en-US">
                <a:solidFill>
                  <a:srgbClr val="FF0000"/>
                </a:solidFill>
                <a:latin typeface="Calibri"/>
              </a:rPr>
              <a:t>   return 0;</a:t>
            </a:r>
          </a:p>
          <a:p>
            <a:pPr algn="just"/>
            <a:r>
              <a:rPr lang="en-US">
                <a:solidFill>
                  <a:srgbClr val="FF0000"/>
                </a:solidFill>
                <a:latin typeface="Calibri"/>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71615-5779-A54D-CA77-6A961954946B}"/>
              </a:ext>
            </a:extLst>
          </p:cNvPr>
          <p:cNvSpPr txBox="1"/>
          <p:nvPr/>
        </p:nvSpPr>
        <p:spPr>
          <a:xfrm>
            <a:off x="351917" y="1008185"/>
            <a:ext cx="4865353" cy="550266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solidFill>
                  <a:srgbClr val="FF0000"/>
                </a:solidFill>
                <a:latin typeface="Calibri"/>
              </a:rPr>
              <a:t>// C program to understand difference between</a:t>
            </a:r>
            <a:endParaRPr lang="en-US"/>
          </a:p>
          <a:p>
            <a:pPr algn="just"/>
            <a:r>
              <a:rPr lang="en-US">
                <a:solidFill>
                  <a:srgbClr val="FF0000"/>
                </a:solidFill>
                <a:latin typeface="Calibri"/>
              </a:rPr>
              <a:t>// pointer to an integer and pointer to an</a:t>
            </a:r>
          </a:p>
          <a:p>
            <a:pPr algn="just"/>
            <a:r>
              <a:rPr lang="en-US">
                <a:solidFill>
                  <a:srgbClr val="FF0000"/>
                </a:solidFill>
                <a:latin typeface="Calibri"/>
              </a:rPr>
              <a:t>// array of integers.</a:t>
            </a:r>
          </a:p>
          <a:p>
            <a:pPr algn="just"/>
            <a:r>
              <a:rPr lang="en-US">
                <a:solidFill>
                  <a:srgbClr val="FF0000"/>
                </a:solidFill>
                <a:latin typeface="Calibri"/>
              </a:rPr>
              <a:t>#include&lt;stdio.h&gt;</a:t>
            </a:r>
          </a:p>
          <a:p>
            <a:pPr algn="just"/>
            <a:r>
              <a:rPr lang="en-US">
                <a:solidFill>
                  <a:srgbClr val="FF0000"/>
                </a:solidFill>
                <a:latin typeface="Calibri"/>
              </a:rPr>
              <a:t>int main()</a:t>
            </a:r>
          </a:p>
          <a:p>
            <a:pPr algn="just"/>
            <a:r>
              <a:rPr lang="en-US">
                <a:solidFill>
                  <a:srgbClr val="FF0000"/>
                </a:solidFill>
                <a:latin typeface="Calibri"/>
              </a:rPr>
              <a:t>{</a:t>
            </a:r>
          </a:p>
          <a:p>
            <a:pPr algn="just"/>
            <a:r>
              <a:rPr lang="en-US">
                <a:solidFill>
                  <a:srgbClr val="FF0000"/>
                </a:solidFill>
                <a:latin typeface="Calibri"/>
              </a:rPr>
              <a:t>    // Pointer to an integer</a:t>
            </a:r>
          </a:p>
          <a:p>
            <a:pPr algn="just"/>
            <a:r>
              <a:rPr lang="en-US">
                <a:solidFill>
                  <a:srgbClr val="FF0000"/>
                </a:solidFill>
                <a:latin typeface="Calibri"/>
              </a:rPr>
              <a:t>    int *p;</a:t>
            </a:r>
          </a:p>
          <a:p>
            <a:pPr algn="just"/>
            <a:r>
              <a:rPr lang="en-US">
                <a:solidFill>
                  <a:srgbClr val="FF0000"/>
                </a:solidFill>
                <a:latin typeface="Calibri"/>
              </a:rPr>
              <a:t>     // Pointer to an array of 5 integers</a:t>
            </a:r>
          </a:p>
          <a:p>
            <a:pPr algn="just"/>
            <a:r>
              <a:rPr lang="en-US">
                <a:solidFill>
                  <a:srgbClr val="FF0000"/>
                </a:solidFill>
                <a:latin typeface="Calibri"/>
              </a:rPr>
              <a:t>    int (*</a:t>
            </a:r>
            <a:r>
              <a:rPr lang="en-US" err="1">
                <a:solidFill>
                  <a:srgbClr val="FF0000"/>
                </a:solidFill>
                <a:latin typeface="Calibri"/>
              </a:rPr>
              <a:t>ptr</a:t>
            </a:r>
            <a:r>
              <a:rPr lang="en-US">
                <a:solidFill>
                  <a:srgbClr val="FF0000"/>
                </a:solidFill>
                <a:latin typeface="Calibri"/>
              </a:rPr>
              <a:t>)[5];</a:t>
            </a:r>
          </a:p>
          <a:p>
            <a:pPr algn="just"/>
            <a:r>
              <a:rPr lang="en-US">
                <a:solidFill>
                  <a:srgbClr val="FF0000"/>
                </a:solidFill>
                <a:latin typeface="Calibri"/>
              </a:rPr>
              <a:t>    int </a:t>
            </a:r>
            <a:r>
              <a:rPr lang="en-US" err="1">
                <a:solidFill>
                  <a:srgbClr val="FF0000"/>
                </a:solidFill>
                <a:latin typeface="Calibri"/>
              </a:rPr>
              <a:t>arr</a:t>
            </a:r>
            <a:r>
              <a:rPr lang="en-US">
                <a:solidFill>
                  <a:srgbClr val="FF0000"/>
                </a:solidFill>
                <a:latin typeface="Calibri"/>
              </a:rPr>
              <a:t>[5];</a:t>
            </a:r>
          </a:p>
          <a:p>
            <a:pPr algn="just"/>
            <a:r>
              <a:rPr lang="en-US">
                <a:solidFill>
                  <a:srgbClr val="FF0000"/>
                </a:solidFill>
                <a:latin typeface="Calibri"/>
              </a:rPr>
              <a:t>    // Points to 0th element of the arr.</a:t>
            </a:r>
          </a:p>
          <a:p>
            <a:pPr algn="just"/>
            <a:r>
              <a:rPr lang="en-US">
                <a:solidFill>
                  <a:srgbClr val="FF0000"/>
                </a:solidFill>
                <a:latin typeface="Calibri"/>
              </a:rPr>
              <a:t>    p = </a:t>
            </a:r>
            <a:r>
              <a:rPr lang="en-US" err="1">
                <a:solidFill>
                  <a:srgbClr val="FF0000"/>
                </a:solidFill>
                <a:latin typeface="Calibri"/>
              </a:rPr>
              <a:t>arr</a:t>
            </a:r>
            <a:r>
              <a:rPr lang="en-US">
                <a:solidFill>
                  <a:srgbClr val="FF0000"/>
                </a:solidFill>
                <a:latin typeface="Calibri"/>
              </a:rPr>
              <a:t>;</a:t>
            </a:r>
          </a:p>
          <a:p>
            <a:pPr algn="just"/>
            <a:r>
              <a:rPr lang="en-US">
                <a:solidFill>
                  <a:srgbClr val="FF0000"/>
                </a:solidFill>
                <a:latin typeface="Calibri"/>
              </a:rPr>
              <a:t>    // Points to the whole array arr.</a:t>
            </a:r>
          </a:p>
          <a:p>
            <a:pPr algn="just"/>
            <a:r>
              <a:rPr lang="en-US">
                <a:solidFill>
                  <a:srgbClr val="FF0000"/>
                </a:solidFill>
                <a:latin typeface="Calibri"/>
              </a:rPr>
              <a:t>    </a:t>
            </a:r>
            <a:r>
              <a:rPr lang="en-US" err="1">
                <a:solidFill>
                  <a:srgbClr val="FF0000"/>
                </a:solidFill>
                <a:latin typeface="Calibri"/>
              </a:rPr>
              <a:t>ptr</a:t>
            </a:r>
            <a:r>
              <a:rPr lang="en-US">
                <a:solidFill>
                  <a:srgbClr val="FF0000"/>
                </a:solidFill>
                <a:latin typeface="Calibri"/>
              </a:rPr>
              <a:t> = &amp;</a:t>
            </a:r>
            <a:r>
              <a:rPr lang="en-US" err="1">
                <a:solidFill>
                  <a:srgbClr val="FF0000"/>
                </a:solidFill>
                <a:latin typeface="Calibri"/>
              </a:rPr>
              <a:t>arr</a:t>
            </a:r>
            <a:r>
              <a:rPr lang="en-US">
                <a:solidFill>
                  <a:srgbClr val="FF0000"/>
                </a:solidFill>
                <a:latin typeface="Calibri"/>
              </a:rPr>
              <a:t>;</a:t>
            </a:r>
          </a:p>
          <a:p>
            <a:pPr algn="just"/>
            <a:r>
              <a:rPr lang="en-US">
                <a:solidFill>
                  <a:srgbClr val="FF0000"/>
                </a:solidFill>
                <a:latin typeface="Calibri"/>
              </a:rPr>
              <a:t>    </a:t>
            </a:r>
            <a:r>
              <a:rPr lang="en-US" err="1">
                <a:solidFill>
                  <a:srgbClr val="FF0000"/>
                </a:solidFill>
                <a:latin typeface="Calibri"/>
              </a:rPr>
              <a:t>printf</a:t>
            </a:r>
            <a:r>
              <a:rPr lang="en-US">
                <a:solidFill>
                  <a:srgbClr val="FF0000"/>
                </a:solidFill>
                <a:latin typeface="Calibri"/>
              </a:rPr>
              <a:t>("p = %p, </a:t>
            </a:r>
            <a:r>
              <a:rPr lang="en-US" err="1">
                <a:solidFill>
                  <a:srgbClr val="FF0000"/>
                </a:solidFill>
                <a:latin typeface="Calibri"/>
              </a:rPr>
              <a:t>ptr</a:t>
            </a:r>
            <a:r>
              <a:rPr lang="en-US">
                <a:solidFill>
                  <a:srgbClr val="FF0000"/>
                </a:solidFill>
                <a:latin typeface="Calibri"/>
              </a:rPr>
              <a:t> = %p\n", p, </a:t>
            </a:r>
            <a:r>
              <a:rPr lang="en-US" err="1">
                <a:solidFill>
                  <a:srgbClr val="FF0000"/>
                </a:solidFill>
                <a:latin typeface="Calibri"/>
              </a:rPr>
              <a:t>ptr</a:t>
            </a:r>
            <a:r>
              <a:rPr lang="en-US">
                <a:solidFill>
                  <a:srgbClr val="FF0000"/>
                </a:solidFill>
                <a:latin typeface="Calibri"/>
              </a:rPr>
              <a:t>);</a:t>
            </a:r>
          </a:p>
          <a:p>
            <a:pPr algn="just"/>
            <a:r>
              <a:rPr lang="en-US">
                <a:solidFill>
                  <a:srgbClr val="FF0000"/>
                </a:solidFill>
                <a:latin typeface="Calibri"/>
              </a:rPr>
              <a:t>   </a:t>
            </a:r>
            <a:r>
              <a:rPr lang="en-US">
                <a:solidFill>
                  <a:srgbClr val="0070C0"/>
                </a:solidFill>
                <a:latin typeface="Calibri"/>
              </a:rPr>
              <a:t> p++;</a:t>
            </a:r>
          </a:p>
          <a:p>
            <a:pPr algn="just"/>
            <a:r>
              <a:rPr lang="en-US">
                <a:solidFill>
                  <a:srgbClr val="0070C0"/>
                </a:solidFill>
                <a:latin typeface="Calibri"/>
              </a:rPr>
              <a:t>    </a:t>
            </a:r>
            <a:r>
              <a:rPr lang="en-US" err="1">
                <a:solidFill>
                  <a:srgbClr val="0070C0"/>
                </a:solidFill>
                <a:latin typeface="Calibri"/>
              </a:rPr>
              <a:t>ptr</a:t>
            </a:r>
            <a:r>
              <a:rPr lang="en-US">
                <a:solidFill>
                  <a:srgbClr val="0070C0"/>
                </a:solidFill>
                <a:latin typeface="Calibri"/>
              </a:rPr>
              <a:t>++;</a:t>
            </a:r>
          </a:p>
          <a:p>
            <a:pPr algn="just"/>
            <a:r>
              <a:rPr lang="en-US">
                <a:solidFill>
                  <a:srgbClr val="FF0000"/>
                </a:solidFill>
                <a:latin typeface="Calibri"/>
              </a:rPr>
              <a:t>    </a:t>
            </a:r>
            <a:r>
              <a:rPr lang="en-US" err="1">
                <a:solidFill>
                  <a:srgbClr val="0070C0"/>
                </a:solidFill>
                <a:latin typeface="Calibri"/>
              </a:rPr>
              <a:t>printf</a:t>
            </a:r>
            <a:r>
              <a:rPr lang="en-US">
                <a:solidFill>
                  <a:srgbClr val="0070C0"/>
                </a:solidFill>
                <a:latin typeface="Calibri"/>
              </a:rPr>
              <a:t>("p = %p, </a:t>
            </a:r>
            <a:r>
              <a:rPr lang="en-US" err="1">
                <a:solidFill>
                  <a:srgbClr val="0070C0"/>
                </a:solidFill>
                <a:latin typeface="Calibri"/>
              </a:rPr>
              <a:t>ptr</a:t>
            </a:r>
            <a:r>
              <a:rPr lang="en-US">
                <a:solidFill>
                  <a:srgbClr val="0070C0"/>
                </a:solidFill>
                <a:latin typeface="Calibri"/>
              </a:rPr>
              <a:t> = %p\n", p, </a:t>
            </a:r>
            <a:r>
              <a:rPr lang="en-US" err="1">
                <a:solidFill>
                  <a:srgbClr val="0070C0"/>
                </a:solidFill>
                <a:latin typeface="Calibri"/>
              </a:rPr>
              <a:t>ptr</a:t>
            </a:r>
            <a:r>
              <a:rPr lang="en-US">
                <a:solidFill>
                  <a:srgbClr val="0070C0"/>
                </a:solidFill>
                <a:latin typeface="Calibri"/>
              </a:rPr>
              <a:t>);</a:t>
            </a:r>
          </a:p>
          <a:p>
            <a:pPr algn="just"/>
            <a:r>
              <a:rPr lang="en-US">
                <a:solidFill>
                  <a:srgbClr val="FF0000"/>
                </a:solidFill>
                <a:latin typeface="Calibri"/>
              </a:rPr>
              <a:t>    return 0;</a:t>
            </a:r>
          </a:p>
          <a:p>
            <a:pPr algn="just"/>
            <a:r>
              <a:rPr lang="en-US">
                <a:solidFill>
                  <a:srgbClr val="FF0000"/>
                </a:solidFill>
                <a:latin typeface="Calibri"/>
              </a:rPr>
              <a:t>}</a:t>
            </a:r>
          </a:p>
        </p:txBody>
      </p:sp>
      <p:pic>
        <p:nvPicPr>
          <p:cNvPr id="3" name="Picture 3" descr="A picture containing diagram&#10;&#10;Description automatically generated">
            <a:extLst>
              <a:ext uri="{FF2B5EF4-FFF2-40B4-BE49-F238E27FC236}">
                <a16:creationId xmlns:a16="http://schemas.microsoft.com/office/drawing/2014/main" id="{268C6B61-CB98-C1C5-E1DD-49214F51D2EE}"/>
              </a:ext>
            </a:extLst>
          </p:cNvPr>
          <p:cNvPicPr>
            <a:picLocks noChangeAspect="1"/>
          </p:cNvPicPr>
          <p:nvPr/>
        </p:nvPicPr>
        <p:blipFill>
          <a:blip r:embed="rId2"/>
          <a:stretch>
            <a:fillRect/>
          </a:stretch>
        </p:blipFill>
        <p:spPr>
          <a:xfrm>
            <a:off x="5393317" y="1716274"/>
            <a:ext cx="6413357" cy="3577852"/>
          </a:xfrm>
          <a:prstGeom prst="rect">
            <a:avLst/>
          </a:prstGeom>
        </p:spPr>
      </p:pic>
      <p:sp>
        <p:nvSpPr>
          <p:cNvPr id="5" name="Text Box 1">
            <a:extLst>
              <a:ext uri="{FF2B5EF4-FFF2-40B4-BE49-F238E27FC236}">
                <a16:creationId xmlns:a16="http://schemas.microsoft.com/office/drawing/2014/main" id="{D10F0E7A-D036-EEFE-54FB-72300357A14A}"/>
              </a:ext>
            </a:extLst>
          </p:cNvPr>
          <p:cNvSpPr txBox="1">
            <a:spLocks noChangeArrowheads="1"/>
          </p:cNvSpPr>
          <p:nvPr/>
        </p:nvSpPr>
        <p:spPr bwMode="auto">
          <a:xfrm>
            <a:off x="0" y="53975"/>
            <a:ext cx="10236200" cy="561975"/>
          </a:xfrm>
          <a:prstGeom prst="rect">
            <a:avLst/>
          </a:prstGeom>
          <a:noFill/>
          <a:ln w="19080" cap="flat">
            <a:solidFill>
              <a:srgbClr val="ED7D3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9pPr>
          </a:lstStyle>
          <a:p>
            <a:pPr hangingPunct="1">
              <a:lnSpc>
                <a:spcPct val="100000"/>
              </a:lnSpc>
              <a:buClrTx/>
            </a:pPr>
            <a:r>
              <a:rPr lang="en-US" altLang="en-US" sz="3600" b="1">
                <a:solidFill>
                  <a:srgbClr val="595959"/>
                </a:solidFill>
                <a:latin typeface="Calibri"/>
              </a:rPr>
              <a:t>Array  pointer or pointer to an array</a:t>
            </a:r>
          </a:p>
        </p:txBody>
      </p:sp>
    </p:spTree>
    <p:extLst>
      <p:ext uri="{BB962C8B-B14F-4D97-AF65-F5344CB8AC3E}">
        <p14:creationId xmlns:p14="http://schemas.microsoft.com/office/powerpoint/2010/main" val="352533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a:extLst>
              <a:ext uri="{FF2B5EF4-FFF2-40B4-BE49-F238E27FC236}">
                <a16:creationId xmlns:a16="http://schemas.microsoft.com/office/drawing/2014/main" id="{8B8F638A-75D5-FC9E-0163-C0A0C0EF8E61}"/>
              </a:ext>
            </a:extLst>
          </p:cNvPr>
          <p:cNvSpPr txBox="1">
            <a:spLocks noChangeArrowheads="1"/>
          </p:cNvSpPr>
          <p:nvPr/>
        </p:nvSpPr>
        <p:spPr bwMode="auto">
          <a:xfrm>
            <a:off x="0" y="53975"/>
            <a:ext cx="10236200" cy="561975"/>
          </a:xfrm>
          <a:prstGeom prst="rect">
            <a:avLst/>
          </a:prstGeom>
          <a:noFill/>
          <a:ln w="19080" cap="flat">
            <a:solidFill>
              <a:srgbClr val="ED7D3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9pPr>
          </a:lstStyle>
          <a:p>
            <a:pPr hangingPunct="1">
              <a:lnSpc>
                <a:spcPct val="100000"/>
              </a:lnSpc>
              <a:buClrTx/>
            </a:pPr>
            <a:r>
              <a:rPr lang="en-US" altLang="en-US" sz="3600" b="1">
                <a:solidFill>
                  <a:srgbClr val="595959"/>
                </a:solidFill>
                <a:latin typeface="Calibri"/>
              </a:rPr>
              <a:t>Dynamic Memory Allocation</a:t>
            </a:r>
          </a:p>
        </p:txBody>
      </p:sp>
      <p:sp>
        <p:nvSpPr>
          <p:cNvPr id="5" name="TextBox 4">
            <a:extLst>
              <a:ext uri="{FF2B5EF4-FFF2-40B4-BE49-F238E27FC236}">
                <a16:creationId xmlns:a16="http://schemas.microsoft.com/office/drawing/2014/main" id="{2CE07098-6EFB-E0E3-9C04-EA8C40A71630}"/>
              </a:ext>
            </a:extLst>
          </p:cNvPr>
          <p:cNvSpPr txBox="1"/>
          <p:nvPr/>
        </p:nvSpPr>
        <p:spPr>
          <a:xfrm>
            <a:off x="1477478" y="4314092"/>
            <a:ext cx="7655808" cy="3499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solidFill>
                  <a:srgbClr val="FF0000"/>
                </a:solidFill>
                <a:latin typeface="Calibri"/>
              </a:rPr>
              <a:t>Difference between static memory allocation and dynamic memory allocation</a:t>
            </a:r>
            <a:endParaRPr lang="en-US"/>
          </a:p>
        </p:txBody>
      </p:sp>
      <p:pic>
        <p:nvPicPr>
          <p:cNvPr id="6" name="Picture 6" descr="Table&#10;&#10;Description automatically generated">
            <a:extLst>
              <a:ext uri="{FF2B5EF4-FFF2-40B4-BE49-F238E27FC236}">
                <a16:creationId xmlns:a16="http://schemas.microsoft.com/office/drawing/2014/main" id="{9BFC141F-23BD-67B7-0CB2-3B8FB1C30BAC}"/>
              </a:ext>
            </a:extLst>
          </p:cNvPr>
          <p:cNvPicPr>
            <a:picLocks noChangeAspect="1"/>
          </p:cNvPicPr>
          <p:nvPr/>
        </p:nvPicPr>
        <p:blipFill>
          <a:blip r:embed="rId2"/>
          <a:stretch>
            <a:fillRect/>
          </a:stretch>
        </p:blipFill>
        <p:spPr>
          <a:xfrm>
            <a:off x="2899737" y="4983042"/>
            <a:ext cx="4655994" cy="1502624"/>
          </a:xfrm>
          <a:prstGeom prst="rect">
            <a:avLst/>
          </a:prstGeom>
          <a:ln w="228600" cap="sq" cmpd="thickThin">
            <a:solidFill>
              <a:srgbClr val="000000"/>
            </a:solidFill>
            <a:prstDash val="solid"/>
            <a:miter lim="800000"/>
          </a:ln>
          <a:effectLst>
            <a:innerShdw blurRad="76200">
              <a:srgbClr val="000000"/>
            </a:innerShdw>
          </a:effectLst>
        </p:spPr>
      </p:pic>
      <p:grpSp>
        <p:nvGrpSpPr>
          <p:cNvPr id="8" name="Group 7">
            <a:extLst>
              <a:ext uri="{FF2B5EF4-FFF2-40B4-BE49-F238E27FC236}">
                <a16:creationId xmlns:a16="http://schemas.microsoft.com/office/drawing/2014/main" id="{903BD50B-9071-9487-BBC8-B675AB17CA16}"/>
              </a:ext>
            </a:extLst>
          </p:cNvPr>
          <p:cNvGrpSpPr/>
          <p:nvPr/>
        </p:nvGrpSpPr>
        <p:grpSpPr>
          <a:xfrm>
            <a:off x="234671" y="808892"/>
            <a:ext cx="10375916" cy="3183949"/>
            <a:chOff x="316743" y="808892"/>
            <a:chExt cx="10375916" cy="3183949"/>
          </a:xfrm>
        </p:grpSpPr>
        <p:sp>
          <p:nvSpPr>
            <p:cNvPr id="2" name="TextBox 1">
              <a:extLst>
                <a:ext uri="{FF2B5EF4-FFF2-40B4-BE49-F238E27FC236}">
                  <a16:creationId xmlns:a16="http://schemas.microsoft.com/office/drawing/2014/main" id="{B6ACF23D-B534-2B20-C86D-E612C0EB19AF}"/>
                </a:ext>
              </a:extLst>
            </p:cNvPr>
            <p:cNvSpPr txBox="1"/>
            <p:nvPr/>
          </p:nvSpPr>
          <p:spPr>
            <a:xfrm>
              <a:off x="316743" y="808892"/>
              <a:ext cx="10375916" cy="3183949"/>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solidFill>
                    <a:srgbClr val="FF0000"/>
                  </a:solidFill>
                  <a:latin typeface="Calibri"/>
                </a:rPr>
                <a:t>The concept of </a:t>
              </a:r>
              <a:r>
                <a:rPr lang="en-US" b="1">
                  <a:solidFill>
                    <a:srgbClr val="FF0000"/>
                  </a:solidFill>
                  <a:latin typeface="Calibri"/>
                </a:rPr>
                <a:t>dynamic memory allocation in c language</a:t>
              </a:r>
              <a:r>
                <a:rPr lang="en-US">
                  <a:solidFill>
                    <a:srgbClr val="FF0000"/>
                  </a:solidFill>
                  <a:latin typeface="Calibri"/>
                </a:rPr>
                <a:t> </a:t>
              </a:r>
              <a:r>
                <a:rPr lang="en-US" i="1">
                  <a:solidFill>
                    <a:srgbClr val="FF0000"/>
                  </a:solidFill>
                  <a:latin typeface="Calibri"/>
                </a:rPr>
                <a:t>enables the C programmer to allocate memory at runtime</a:t>
              </a:r>
              <a:r>
                <a:rPr lang="en-US">
                  <a:solidFill>
                    <a:srgbClr val="FF0000"/>
                  </a:solidFill>
                  <a:latin typeface="Calibri"/>
                </a:rPr>
                <a:t>. Dynamic memory allocation in c language is possible by 4 functions of </a:t>
              </a:r>
              <a:r>
                <a:rPr lang="en-US" err="1">
                  <a:solidFill>
                    <a:srgbClr val="FF0000"/>
                  </a:solidFill>
                  <a:latin typeface="Calibri"/>
                </a:rPr>
                <a:t>stdlib.h</a:t>
              </a:r>
              <a:r>
                <a:rPr lang="en-US">
                  <a:solidFill>
                    <a:srgbClr val="FF0000"/>
                  </a:solidFill>
                  <a:latin typeface="Calibri"/>
                </a:rPr>
                <a:t> header file.</a:t>
              </a:r>
            </a:p>
            <a:p>
              <a:pPr algn="just"/>
              <a:endParaRPr lang="en-US">
                <a:solidFill>
                  <a:srgbClr val="FF0000"/>
                </a:solidFill>
                <a:latin typeface="Calibri"/>
              </a:endParaRPr>
            </a:p>
            <a:p>
              <a:pPr algn="just"/>
              <a:endParaRPr lang="en-US">
                <a:solidFill>
                  <a:srgbClr val="FF0000"/>
                </a:solidFill>
                <a:latin typeface="Calibri"/>
              </a:endParaRPr>
            </a:p>
            <a:p>
              <a:pPr lvl="2" algn="just"/>
              <a:r>
                <a:rPr lang="en-US">
                  <a:solidFill>
                    <a:srgbClr val="0070C0"/>
                  </a:solidFill>
                  <a:latin typeface="Calibri"/>
                </a:rPr>
                <a:t>malloc()</a:t>
              </a:r>
            </a:p>
            <a:p>
              <a:pPr lvl="2" algn="just"/>
              <a:endParaRPr lang="en-US">
                <a:solidFill>
                  <a:srgbClr val="0070C0"/>
                </a:solidFill>
                <a:latin typeface="Calibri"/>
              </a:endParaRPr>
            </a:p>
            <a:p>
              <a:pPr lvl="2" algn="just"/>
              <a:r>
                <a:rPr lang="en-US" err="1">
                  <a:solidFill>
                    <a:srgbClr val="0070C0"/>
                  </a:solidFill>
                  <a:latin typeface="Calibri"/>
                </a:rPr>
                <a:t>calloc</a:t>
              </a:r>
              <a:r>
                <a:rPr lang="en-US">
                  <a:solidFill>
                    <a:srgbClr val="0070C0"/>
                  </a:solidFill>
                  <a:latin typeface="Calibri"/>
                </a:rPr>
                <a:t>()</a:t>
              </a:r>
            </a:p>
            <a:p>
              <a:pPr lvl="2" algn="just"/>
              <a:endParaRPr lang="en-US">
                <a:solidFill>
                  <a:srgbClr val="0070C0"/>
                </a:solidFill>
                <a:latin typeface="Calibri"/>
              </a:endParaRPr>
            </a:p>
            <a:p>
              <a:pPr lvl="2" algn="just"/>
              <a:r>
                <a:rPr lang="en-US" err="1">
                  <a:solidFill>
                    <a:srgbClr val="0070C0"/>
                  </a:solidFill>
                  <a:latin typeface="Calibri"/>
                </a:rPr>
                <a:t>realloc</a:t>
              </a:r>
              <a:r>
                <a:rPr lang="en-US">
                  <a:solidFill>
                    <a:srgbClr val="0070C0"/>
                  </a:solidFill>
                  <a:latin typeface="Calibri"/>
                </a:rPr>
                <a:t>()</a:t>
              </a:r>
            </a:p>
            <a:p>
              <a:pPr lvl="2" algn="just"/>
              <a:endParaRPr lang="en-US">
                <a:solidFill>
                  <a:srgbClr val="0070C0"/>
                </a:solidFill>
                <a:latin typeface="Calibri"/>
              </a:endParaRPr>
            </a:p>
            <a:p>
              <a:pPr lvl="2" algn="just"/>
              <a:r>
                <a:rPr lang="en-US">
                  <a:solidFill>
                    <a:srgbClr val="0070C0"/>
                  </a:solidFill>
                  <a:latin typeface="Calibri"/>
                </a:rPr>
                <a:t>free()</a:t>
              </a:r>
              <a:endParaRPr lang="en-US">
                <a:solidFill>
                  <a:srgbClr val="000000"/>
                </a:solidFill>
              </a:endParaRPr>
            </a:p>
            <a:p>
              <a:pPr algn="just">
                <a:buAutoNum type="arabicPeriod"/>
              </a:pPr>
              <a:endParaRPr lang="en-US">
                <a:solidFill>
                  <a:srgbClr val="FF0000"/>
                </a:solidFill>
                <a:latin typeface="Calibri"/>
              </a:endParaRPr>
            </a:p>
          </p:txBody>
        </p:sp>
        <p:pic>
          <p:nvPicPr>
            <p:cNvPr id="7" name="Picture 7">
              <a:extLst>
                <a:ext uri="{FF2B5EF4-FFF2-40B4-BE49-F238E27FC236}">
                  <a16:creationId xmlns:a16="http://schemas.microsoft.com/office/drawing/2014/main" id="{F6F77EA1-6FF5-8FE9-2030-87690B219485}"/>
                </a:ext>
              </a:extLst>
            </p:cNvPr>
            <p:cNvPicPr>
              <a:picLocks noChangeAspect="1"/>
            </p:cNvPicPr>
            <p:nvPr/>
          </p:nvPicPr>
          <p:blipFill>
            <a:blip r:embed="rId3"/>
            <a:stretch>
              <a:fillRect/>
            </a:stretch>
          </p:blipFill>
          <p:spPr>
            <a:xfrm>
              <a:off x="4861065" y="2154004"/>
              <a:ext cx="5229172" cy="1448022"/>
            </a:xfrm>
            <a:prstGeom prst="rect">
              <a:avLst/>
            </a:prstGeom>
            <a:ln w="228600" cap="sq" cmpd="thickThin">
              <a:solidFill>
                <a:srgbClr val="000000"/>
              </a:solidFill>
              <a:prstDash val="solid"/>
              <a:miter lim="800000"/>
            </a:ln>
            <a:effectLst>
              <a:innerShdw blurRad="76200">
                <a:srgbClr val="000000"/>
              </a:innerShdw>
            </a:effectLst>
          </p:spPr>
        </p:pic>
      </p:grpSp>
    </p:spTree>
    <p:extLst>
      <p:ext uri="{BB962C8B-B14F-4D97-AF65-F5344CB8AC3E}">
        <p14:creationId xmlns:p14="http://schemas.microsoft.com/office/powerpoint/2010/main" val="982191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
            <a:extLst>
              <a:ext uri="{FF2B5EF4-FFF2-40B4-BE49-F238E27FC236}">
                <a16:creationId xmlns:a16="http://schemas.microsoft.com/office/drawing/2014/main" id="{3E8182F2-4C77-B940-8C21-AECBCB30B409}"/>
              </a:ext>
            </a:extLst>
          </p:cNvPr>
          <p:cNvSpPr txBox="1">
            <a:spLocks noChangeArrowheads="1"/>
          </p:cNvSpPr>
          <p:nvPr/>
        </p:nvSpPr>
        <p:spPr bwMode="auto">
          <a:xfrm>
            <a:off x="0" y="53975"/>
            <a:ext cx="10236200" cy="561975"/>
          </a:xfrm>
          <a:prstGeom prst="rect">
            <a:avLst/>
          </a:prstGeom>
          <a:noFill/>
          <a:ln w="19080" cap="flat">
            <a:solidFill>
              <a:srgbClr val="ED7D3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9pPr>
          </a:lstStyle>
          <a:p>
            <a:pPr hangingPunct="1">
              <a:lnSpc>
                <a:spcPct val="100000"/>
              </a:lnSpc>
              <a:buClrTx/>
            </a:pPr>
            <a:r>
              <a:rPr lang="en-US" altLang="en-US" sz="3600" b="1">
                <a:solidFill>
                  <a:srgbClr val="595959"/>
                </a:solidFill>
                <a:latin typeface="Calibri"/>
              </a:rPr>
              <a:t>Malloc()</a:t>
            </a:r>
          </a:p>
        </p:txBody>
      </p:sp>
      <p:sp>
        <p:nvSpPr>
          <p:cNvPr id="7" name="TextBox 6">
            <a:extLst>
              <a:ext uri="{FF2B5EF4-FFF2-40B4-BE49-F238E27FC236}">
                <a16:creationId xmlns:a16="http://schemas.microsoft.com/office/drawing/2014/main" id="{275916E7-0AF2-E0C6-5959-9F9189AAB03B}"/>
              </a:ext>
            </a:extLst>
          </p:cNvPr>
          <p:cNvSpPr txBox="1"/>
          <p:nvPr/>
        </p:nvSpPr>
        <p:spPr>
          <a:xfrm>
            <a:off x="1594724" y="4208585"/>
            <a:ext cx="5627451" cy="8938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a:solidFill>
                  <a:srgbClr val="FF0000"/>
                </a:solidFill>
                <a:latin typeface="Calibri"/>
              </a:rPr>
              <a:t>Syntax:</a:t>
            </a:r>
          </a:p>
          <a:p>
            <a:pPr algn="just"/>
            <a:r>
              <a:rPr lang="en-US" sz="2800" err="1">
                <a:solidFill>
                  <a:srgbClr val="0070C0"/>
                </a:solidFill>
                <a:latin typeface="Calibri"/>
              </a:rPr>
              <a:t>ptr</a:t>
            </a:r>
            <a:r>
              <a:rPr lang="en-US" sz="2800">
                <a:solidFill>
                  <a:srgbClr val="0070C0"/>
                </a:solidFill>
                <a:latin typeface="Calibri"/>
              </a:rPr>
              <a:t>=(cast-type*)malloc(byte-size) </a:t>
            </a:r>
            <a:r>
              <a:rPr lang="en-US" sz="2800">
                <a:solidFill>
                  <a:srgbClr val="FF0000"/>
                </a:solidFill>
                <a:latin typeface="Calibri"/>
              </a:rPr>
              <a:t> </a:t>
            </a:r>
            <a:endParaRPr lang="en-US" sz="2800"/>
          </a:p>
        </p:txBody>
      </p:sp>
      <p:sp>
        <p:nvSpPr>
          <p:cNvPr id="8" name="TextBox 7">
            <a:extLst>
              <a:ext uri="{FF2B5EF4-FFF2-40B4-BE49-F238E27FC236}">
                <a16:creationId xmlns:a16="http://schemas.microsoft.com/office/drawing/2014/main" id="{AD95ADDB-27ED-2D0C-39BC-4AD6D8AFC606}"/>
              </a:ext>
            </a:extLst>
          </p:cNvPr>
          <p:cNvSpPr txBox="1"/>
          <p:nvPr/>
        </p:nvSpPr>
        <p:spPr>
          <a:xfrm>
            <a:off x="691931" y="1418491"/>
            <a:ext cx="7585461" cy="209595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panose="02020603050405020304" pitchFamily="18" charset="0"/>
              <a:buChar char="•"/>
            </a:pPr>
            <a:r>
              <a:rPr lang="en-US" sz="2000">
                <a:solidFill>
                  <a:srgbClr val="FF0000"/>
                </a:solidFill>
                <a:latin typeface="Calibri"/>
              </a:rPr>
              <a:t>The </a:t>
            </a:r>
            <a:r>
              <a:rPr lang="en-US" sz="2000" b="1">
                <a:solidFill>
                  <a:srgbClr val="FF0000"/>
                </a:solidFill>
                <a:latin typeface="Calibri"/>
              </a:rPr>
              <a:t>“malloc”</a:t>
            </a:r>
            <a:r>
              <a:rPr lang="en-US" sz="2000">
                <a:solidFill>
                  <a:srgbClr val="FF0000"/>
                </a:solidFill>
                <a:latin typeface="Calibri"/>
              </a:rPr>
              <a:t> or </a:t>
            </a:r>
            <a:r>
              <a:rPr lang="en-US" sz="2000" b="1">
                <a:solidFill>
                  <a:srgbClr val="FF0000"/>
                </a:solidFill>
                <a:latin typeface="Calibri"/>
              </a:rPr>
              <a:t>“memory allocation”</a:t>
            </a:r>
            <a:r>
              <a:rPr lang="en-US" sz="2000">
                <a:solidFill>
                  <a:srgbClr val="FF0000"/>
                </a:solidFill>
                <a:latin typeface="Calibri"/>
              </a:rPr>
              <a:t> method in C is used to dynamically allocate a single large block of memory with the specified size. </a:t>
            </a:r>
            <a:endParaRPr lang="en-US" sz="2000">
              <a:solidFill>
                <a:srgbClr val="000000"/>
              </a:solidFill>
              <a:latin typeface="Calibri"/>
            </a:endParaRPr>
          </a:p>
          <a:p>
            <a:pPr marL="285750" indent="-285750" algn="just">
              <a:buFont typeface="Arial" panose="02020603050405020304" pitchFamily="18" charset="0"/>
              <a:buChar char="•"/>
            </a:pPr>
            <a:r>
              <a:rPr lang="en-US" sz="2000">
                <a:solidFill>
                  <a:srgbClr val="0070C0"/>
                </a:solidFill>
                <a:latin typeface="Calibri"/>
              </a:rPr>
              <a:t>It returns a pointer of type void which can be cast into a pointer of any form. </a:t>
            </a:r>
            <a:endParaRPr lang="en-US" sz="2000">
              <a:solidFill>
                <a:srgbClr val="000000"/>
              </a:solidFill>
              <a:latin typeface="Calibri"/>
            </a:endParaRPr>
          </a:p>
          <a:p>
            <a:pPr marL="285750" indent="-285750" algn="just">
              <a:buFont typeface="Arial" panose="02020603050405020304" pitchFamily="18" charset="0"/>
              <a:buChar char="•"/>
            </a:pPr>
            <a:r>
              <a:rPr lang="en-US" sz="2000">
                <a:solidFill>
                  <a:srgbClr val="FF0000"/>
                </a:solidFill>
                <a:latin typeface="Calibri"/>
              </a:rPr>
              <a:t>It doesn’t Initialize memory at execution time so that it has initialized each block with the default garbage value initially.</a:t>
            </a:r>
            <a:r>
              <a:rPr lang="en-US" sz="2000">
                <a:solidFill>
                  <a:srgbClr val="273239"/>
                </a:solidFill>
                <a:latin typeface="urw-din"/>
              </a:rPr>
              <a:t> </a:t>
            </a:r>
            <a:endParaRPr lang="en-US" sz="2000"/>
          </a:p>
        </p:txBody>
      </p:sp>
    </p:spTree>
    <p:extLst>
      <p:ext uri="{BB962C8B-B14F-4D97-AF65-F5344CB8AC3E}">
        <p14:creationId xmlns:p14="http://schemas.microsoft.com/office/powerpoint/2010/main" val="2521171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
            <a:extLst>
              <a:ext uri="{FF2B5EF4-FFF2-40B4-BE49-F238E27FC236}">
                <a16:creationId xmlns:a16="http://schemas.microsoft.com/office/drawing/2014/main" id="{66FABDA0-566C-FBFC-BF8B-40742107FD46}"/>
              </a:ext>
            </a:extLst>
          </p:cNvPr>
          <p:cNvSpPr txBox="1">
            <a:spLocks noChangeArrowheads="1"/>
          </p:cNvSpPr>
          <p:nvPr/>
        </p:nvSpPr>
        <p:spPr bwMode="auto">
          <a:xfrm>
            <a:off x="0" y="53975"/>
            <a:ext cx="10236200" cy="561975"/>
          </a:xfrm>
          <a:prstGeom prst="rect">
            <a:avLst/>
          </a:prstGeom>
          <a:noFill/>
          <a:ln w="19080" cap="flat">
            <a:solidFill>
              <a:srgbClr val="ED7D3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9pPr>
          </a:lstStyle>
          <a:p>
            <a:pPr hangingPunct="1">
              <a:lnSpc>
                <a:spcPct val="100000"/>
              </a:lnSpc>
              <a:buClrTx/>
            </a:pPr>
            <a:r>
              <a:rPr lang="en-US" altLang="en-US" sz="3600" b="1">
                <a:solidFill>
                  <a:srgbClr val="595959"/>
                </a:solidFill>
                <a:latin typeface="Calibri"/>
              </a:rPr>
              <a:t>Malloc()</a:t>
            </a:r>
          </a:p>
        </p:txBody>
      </p:sp>
      <p:sp>
        <p:nvSpPr>
          <p:cNvPr id="7" name="TextBox 1">
            <a:extLst>
              <a:ext uri="{FF2B5EF4-FFF2-40B4-BE49-F238E27FC236}">
                <a16:creationId xmlns:a16="http://schemas.microsoft.com/office/drawing/2014/main" id="{82443375-95DD-B4B3-1919-65F7E86F663A}"/>
              </a:ext>
            </a:extLst>
          </p:cNvPr>
          <p:cNvSpPr txBox="1"/>
          <p:nvPr/>
        </p:nvSpPr>
        <p:spPr>
          <a:xfrm>
            <a:off x="93976" y="984737"/>
            <a:ext cx="4877077" cy="369864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5pPr>
            <a:lvl6pPr marL="2286000" algn="l" defTabSz="914400" rtl="0" eaLnBrk="1" latinLnBrk="0" hangingPunct="1">
              <a:defRPr kern="1200">
                <a:solidFill>
                  <a:schemeClr val="bg1"/>
                </a:solidFill>
                <a:latin typeface="Arial" panose="020B0604020202020204" pitchFamily="34" charset="0"/>
                <a:ea typeface="+mn-ea"/>
                <a:cs typeface="Noto Sans CJK SC Regular" charset="0"/>
              </a:defRPr>
            </a:lvl6pPr>
            <a:lvl7pPr marL="2743200" algn="l" defTabSz="914400" rtl="0" eaLnBrk="1" latinLnBrk="0" hangingPunct="1">
              <a:defRPr kern="1200">
                <a:solidFill>
                  <a:schemeClr val="bg1"/>
                </a:solidFill>
                <a:latin typeface="Arial" panose="020B0604020202020204" pitchFamily="34" charset="0"/>
                <a:ea typeface="+mn-ea"/>
                <a:cs typeface="Noto Sans CJK SC Regular" charset="0"/>
              </a:defRPr>
            </a:lvl7pPr>
            <a:lvl8pPr marL="3200400" algn="l" defTabSz="914400" rtl="0" eaLnBrk="1" latinLnBrk="0" hangingPunct="1">
              <a:defRPr kern="1200">
                <a:solidFill>
                  <a:schemeClr val="bg1"/>
                </a:solidFill>
                <a:latin typeface="Arial" panose="020B0604020202020204" pitchFamily="34" charset="0"/>
                <a:ea typeface="+mn-ea"/>
                <a:cs typeface="Noto Sans CJK SC Regular" charset="0"/>
              </a:defRPr>
            </a:lvl8pPr>
            <a:lvl9pPr marL="3657600" algn="l" defTabSz="914400" rtl="0" eaLnBrk="1" latinLnBrk="0" hangingPunct="1">
              <a:defRPr kern="1200">
                <a:solidFill>
                  <a:schemeClr val="bg1"/>
                </a:solidFill>
                <a:latin typeface="Arial" panose="020B0604020202020204" pitchFamily="34" charset="0"/>
                <a:ea typeface="+mn-ea"/>
                <a:cs typeface="Noto Sans CJK SC Regular" charset="0"/>
              </a:defRPr>
            </a:lvl9pPr>
          </a:lstStyle>
          <a:p>
            <a:pPr algn="just"/>
            <a:r>
              <a:rPr lang="en-US" sz="1600">
                <a:solidFill>
                  <a:srgbClr val="FF0000"/>
                </a:solidFill>
                <a:latin typeface="Calibri"/>
              </a:rPr>
              <a:t>#include &lt;</a:t>
            </a:r>
            <a:r>
              <a:rPr lang="en-US" sz="1600" err="1">
                <a:solidFill>
                  <a:srgbClr val="FF0000"/>
                </a:solidFill>
                <a:latin typeface="Calibri"/>
              </a:rPr>
              <a:t>stdio.h</a:t>
            </a:r>
            <a:r>
              <a:rPr lang="en-US" sz="1600">
                <a:solidFill>
                  <a:srgbClr val="FF0000"/>
                </a:solidFill>
                <a:latin typeface="Calibri"/>
              </a:rPr>
              <a:t>&gt;</a:t>
            </a:r>
          </a:p>
          <a:p>
            <a:pPr algn="just"/>
            <a:r>
              <a:rPr lang="en-US" sz="1600">
                <a:solidFill>
                  <a:srgbClr val="FF0000"/>
                </a:solidFill>
                <a:latin typeface="Calibri"/>
              </a:rPr>
              <a:t>#include &lt;</a:t>
            </a:r>
            <a:r>
              <a:rPr lang="en-US" sz="1600" err="1">
                <a:solidFill>
                  <a:srgbClr val="FF0000"/>
                </a:solidFill>
                <a:latin typeface="Calibri"/>
              </a:rPr>
              <a:t>stdlib.h</a:t>
            </a:r>
            <a:r>
              <a:rPr lang="en-US" sz="1600">
                <a:solidFill>
                  <a:srgbClr val="FF0000"/>
                </a:solidFill>
                <a:latin typeface="Calibri"/>
              </a:rPr>
              <a:t>&gt;</a:t>
            </a:r>
          </a:p>
          <a:p>
            <a:pPr algn="just"/>
            <a:r>
              <a:rPr lang="en-US" sz="1600">
                <a:solidFill>
                  <a:srgbClr val="FF0000"/>
                </a:solidFill>
                <a:latin typeface="Calibri"/>
              </a:rPr>
              <a:t>int main()</a:t>
            </a:r>
          </a:p>
          <a:p>
            <a:pPr algn="just"/>
            <a:r>
              <a:rPr lang="en-US" sz="1600">
                <a:solidFill>
                  <a:srgbClr val="FF0000"/>
                </a:solidFill>
                <a:latin typeface="Calibri"/>
              </a:rPr>
              <a:t>{</a:t>
            </a:r>
          </a:p>
          <a:p>
            <a:pPr algn="just"/>
            <a:r>
              <a:rPr lang="en-US" sz="1600">
                <a:solidFill>
                  <a:srgbClr val="FF0000"/>
                </a:solidFill>
                <a:latin typeface="Calibri"/>
              </a:rPr>
              <a:t>      </a:t>
            </a:r>
            <a:r>
              <a:rPr lang="en-US" sz="1600">
                <a:solidFill>
                  <a:srgbClr val="0070C0"/>
                </a:solidFill>
                <a:latin typeface="Calibri"/>
              </a:rPr>
              <a:t> </a:t>
            </a:r>
            <a:r>
              <a:rPr lang="en-US" sz="1600">
                <a:solidFill>
                  <a:srgbClr val="FF0000"/>
                </a:solidFill>
                <a:latin typeface="Calibri"/>
              </a:rPr>
              <a:t> int* </a:t>
            </a:r>
            <a:r>
              <a:rPr lang="en-US" sz="1600" err="1">
                <a:solidFill>
                  <a:srgbClr val="FF0000"/>
                </a:solidFill>
                <a:latin typeface="Calibri"/>
              </a:rPr>
              <a:t>ptr</a:t>
            </a:r>
            <a:r>
              <a:rPr lang="en-US" sz="1600">
                <a:solidFill>
                  <a:srgbClr val="FF0000"/>
                </a:solidFill>
                <a:latin typeface="Calibri"/>
              </a:rPr>
              <a:t>;</a:t>
            </a:r>
          </a:p>
          <a:p>
            <a:pPr algn="just"/>
            <a:r>
              <a:rPr lang="en-US" sz="1600">
                <a:solidFill>
                  <a:srgbClr val="FF0000"/>
                </a:solidFill>
                <a:latin typeface="Calibri"/>
              </a:rPr>
              <a:t>        int n, </a:t>
            </a:r>
            <a:r>
              <a:rPr lang="en-US" sz="1600" err="1">
                <a:solidFill>
                  <a:srgbClr val="FF0000"/>
                </a:solidFill>
                <a:latin typeface="Calibri"/>
              </a:rPr>
              <a:t>i</a:t>
            </a:r>
            <a:r>
              <a:rPr lang="en-US" sz="1600">
                <a:solidFill>
                  <a:srgbClr val="FF0000"/>
                </a:solidFill>
                <a:latin typeface="Calibri"/>
              </a:rPr>
              <a:t>;</a:t>
            </a:r>
          </a:p>
          <a:p>
            <a:pPr algn="just"/>
            <a:r>
              <a:rPr lang="en-US" sz="1600">
                <a:solidFill>
                  <a:srgbClr val="FF0000"/>
                </a:solidFill>
                <a:latin typeface="Calibri"/>
              </a:rPr>
              <a:t>        </a:t>
            </a:r>
            <a:r>
              <a:rPr lang="en-US" sz="1600" err="1">
                <a:solidFill>
                  <a:srgbClr val="FF0000"/>
                </a:solidFill>
                <a:latin typeface="Calibri"/>
              </a:rPr>
              <a:t>printf</a:t>
            </a:r>
            <a:r>
              <a:rPr lang="en-US" sz="1600">
                <a:solidFill>
                  <a:srgbClr val="FF0000"/>
                </a:solidFill>
                <a:latin typeface="Calibri"/>
              </a:rPr>
              <a:t>("Enter number of elements:");</a:t>
            </a:r>
            <a:endParaRPr lang="en-US" sz="1600">
              <a:solidFill>
                <a:srgbClr val="0070C0"/>
              </a:solidFill>
              <a:latin typeface="Calibri"/>
            </a:endParaRPr>
          </a:p>
          <a:p>
            <a:pPr algn="just"/>
            <a:r>
              <a:rPr lang="en-US" sz="1600">
                <a:solidFill>
                  <a:srgbClr val="FF0000"/>
                </a:solidFill>
                <a:latin typeface="Calibri"/>
              </a:rPr>
              <a:t>        </a:t>
            </a:r>
            <a:r>
              <a:rPr lang="en-US" sz="1600" err="1">
                <a:solidFill>
                  <a:srgbClr val="FF0000"/>
                </a:solidFill>
                <a:latin typeface="Calibri"/>
              </a:rPr>
              <a:t>scanf</a:t>
            </a:r>
            <a:r>
              <a:rPr lang="en-US" sz="1600">
                <a:solidFill>
                  <a:srgbClr val="FF0000"/>
                </a:solidFill>
                <a:latin typeface="Calibri"/>
              </a:rPr>
              <a:t>("%</a:t>
            </a:r>
            <a:r>
              <a:rPr lang="en-US" sz="1600" err="1">
                <a:solidFill>
                  <a:srgbClr val="FF0000"/>
                </a:solidFill>
                <a:latin typeface="Calibri"/>
              </a:rPr>
              <a:t>d",&amp;n</a:t>
            </a:r>
            <a:r>
              <a:rPr lang="en-US" sz="1600">
                <a:solidFill>
                  <a:srgbClr val="FF0000"/>
                </a:solidFill>
                <a:latin typeface="Calibri"/>
              </a:rPr>
              <a:t>);</a:t>
            </a:r>
          </a:p>
          <a:p>
            <a:pPr algn="just"/>
            <a:r>
              <a:rPr lang="en-US" sz="1600">
                <a:solidFill>
                  <a:srgbClr val="FF0000"/>
                </a:solidFill>
                <a:latin typeface="Calibri"/>
              </a:rPr>
              <a:t>        </a:t>
            </a:r>
            <a:r>
              <a:rPr lang="en-US" sz="1600" err="1">
                <a:solidFill>
                  <a:srgbClr val="FF0000"/>
                </a:solidFill>
                <a:latin typeface="Calibri"/>
              </a:rPr>
              <a:t>printf</a:t>
            </a:r>
            <a:r>
              <a:rPr lang="en-US" sz="1600">
                <a:solidFill>
                  <a:srgbClr val="FF0000"/>
                </a:solidFill>
                <a:latin typeface="Calibri"/>
              </a:rPr>
              <a:t>("Entered number of elements: %d\n", n);</a:t>
            </a:r>
          </a:p>
          <a:p>
            <a:pPr algn="just"/>
            <a:r>
              <a:rPr lang="en-US" sz="1600">
                <a:solidFill>
                  <a:srgbClr val="FF0000"/>
                </a:solidFill>
                <a:latin typeface="Calibri"/>
              </a:rPr>
              <a:t>        </a:t>
            </a:r>
            <a:r>
              <a:rPr lang="en-US" sz="1600" err="1">
                <a:solidFill>
                  <a:srgbClr val="FF0000"/>
                </a:solidFill>
                <a:latin typeface="Calibri"/>
              </a:rPr>
              <a:t>ptr</a:t>
            </a:r>
            <a:r>
              <a:rPr lang="en-US" sz="1600">
                <a:solidFill>
                  <a:srgbClr val="FF0000"/>
                </a:solidFill>
                <a:latin typeface="Calibri"/>
              </a:rPr>
              <a:t> = (int*)malloc(n * </a:t>
            </a:r>
            <a:r>
              <a:rPr lang="en-US" sz="1600" err="1">
                <a:solidFill>
                  <a:srgbClr val="FF0000"/>
                </a:solidFill>
                <a:latin typeface="Calibri"/>
              </a:rPr>
              <a:t>sizeof</a:t>
            </a:r>
            <a:r>
              <a:rPr lang="en-US" sz="1600">
                <a:solidFill>
                  <a:srgbClr val="FF0000"/>
                </a:solidFill>
                <a:latin typeface="Calibri"/>
              </a:rPr>
              <a:t>(int));</a:t>
            </a:r>
            <a:endParaRPr lang="en-US" sz="1600">
              <a:solidFill>
                <a:srgbClr val="0070C0"/>
              </a:solidFill>
              <a:latin typeface="Calibri"/>
            </a:endParaRPr>
          </a:p>
          <a:p>
            <a:pPr algn="just"/>
            <a:r>
              <a:rPr lang="en-US" sz="1600">
                <a:solidFill>
                  <a:srgbClr val="FF0000"/>
                </a:solidFill>
                <a:latin typeface="Calibri"/>
              </a:rPr>
              <a:t>     </a:t>
            </a:r>
            <a:r>
              <a:rPr lang="en-US" sz="1600">
                <a:solidFill>
                  <a:srgbClr val="0070C0"/>
                </a:solidFill>
                <a:latin typeface="Calibri"/>
              </a:rPr>
              <a:t>  </a:t>
            </a:r>
            <a:r>
              <a:rPr lang="en-US" sz="1600">
                <a:solidFill>
                  <a:srgbClr val="FF0000"/>
                </a:solidFill>
                <a:latin typeface="Calibri"/>
              </a:rPr>
              <a:t> if (</a:t>
            </a:r>
            <a:r>
              <a:rPr lang="en-US" sz="1600" err="1">
                <a:solidFill>
                  <a:srgbClr val="FF0000"/>
                </a:solidFill>
                <a:latin typeface="Calibri"/>
              </a:rPr>
              <a:t>ptr</a:t>
            </a:r>
            <a:r>
              <a:rPr lang="en-US" sz="1600">
                <a:solidFill>
                  <a:srgbClr val="FF0000"/>
                </a:solidFill>
                <a:latin typeface="Calibri"/>
              </a:rPr>
              <a:t> == NULL) </a:t>
            </a:r>
          </a:p>
          <a:p>
            <a:pPr algn="just"/>
            <a:r>
              <a:rPr lang="en-US" sz="1600">
                <a:solidFill>
                  <a:srgbClr val="FF0000"/>
                </a:solidFill>
                <a:latin typeface="Calibri"/>
              </a:rPr>
              <a:t>        {</a:t>
            </a:r>
          </a:p>
          <a:p>
            <a:pPr algn="just"/>
            <a:r>
              <a:rPr lang="en-US" sz="1600">
                <a:solidFill>
                  <a:srgbClr val="FF0000"/>
                </a:solidFill>
                <a:latin typeface="Calibri"/>
              </a:rPr>
              <a:t>                </a:t>
            </a:r>
            <a:r>
              <a:rPr lang="en-US" sz="1600" err="1">
                <a:solidFill>
                  <a:srgbClr val="FF0000"/>
                </a:solidFill>
                <a:latin typeface="Calibri"/>
              </a:rPr>
              <a:t>printf</a:t>
            </a:r>
            <a:r>
              <a:rPr lang="en-US" sz="1600">
                <a:solidFill>
                  <a:srgbClr val="FF0000"/>
                </a:solidFill>
                <a:latin typeface="Calibri"/>
              </a:rPr>
              <a:t>("Memory not allocated.\n");</a:t>
            </a:r>
          </a:p>
          <a:p>
            <a:pPr algn="just"/>
            <a:r>
              <a:rPr lang="en-US" sz="1600">
                <a:solidFill>
                  <a:srgbClr val="FF0000"/>
                </a:solidFill>
                <a:latin typeface="Calibri"/>
              </a:rPr>
              <a:t>                exit(0);</a:t>
            </a:r>
          </a:p>
          <a:p>
            <a:pPr algn="just"/>
            <a:r>
              <a:rPr lang="en-US" sz="1600">
                <a:solidFill>
                  <a:srgbClr val="FF0000"/>
                </a:solidFill>
                <a:latin typeface="Calibri"/>
              </a:rPr>
              <a:t>        }</a:t>
            </a:r>
          </a:p>
          <a:p>
            <a:pPr algn="just"/>
            <a:r>
              <a:rPr lang="en-US" sz="1200">
                <a:solidFill>
                  <a:srgbClr val="FF0000"/>
                </a:solidFill>
                <a:latin typeface="Calibri"/>
              </a:rPr>
              <a:t>       </a:t>
            </a:r>
            <a:endParaRPr lang="en-US" sz="1200">
              <a:solidFill>
                <a:srgbClr val="FF0000"/>
              </a:solidFill>
              <a:latin typeface="Calibri"/>
              <a:cs typeface="Arial"/>
            </a:endParaRPr>
          </a:p>
        </p:txBody>
      </p:sp>
      <p:sp>
        <p:nvSpPr>
          <p:cNvPr id="8" name="TextBox 7">
            <a:extLst>
              <a:ext uri="{FF2B5EF4-FFF2-40B4-BE49-F238E27FC236}">
                <a16:creationId xmlns:a16="http://schemas.microsoft.com/office/drawing/2014/main" id="{EF19A10F-8DDA-D01D-0A39-301B379BAE5F}"/>
              </a:ext>
            </a:extLst>
          </p:cNvPr>
          <p:cNvSpPr txBox="1"/>
          <p:nvPr/>
        </p:nvSpPr>
        <p:spPr>
          <a:xfrm>
            <a:off x="5311424" y="1441938"/>
            <a:ext cx="6307478" cy="490076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a:solidFill>
                  <a:srgbClr val="FF0000"/>
                </a:solidFill>
                <a:latin typeface="Calibri"/>
              </a:rPr>
              <a:t>else </a:t>
            </a:r>
            <a:endParaRPr lang="en-US"/>
          </a:p>
          <a:p>
            <a:pPr algn="just"/>
            <a:r>
              <a:rPr lang="en-US" sz="1600">
                <a:solidFill>
                  <a:srgbClr val="FF0000"/>
                </a:solidFill>
                <a:latin typeface="Calibri"/>
              </a:rPr>
              <a:t>        {</a:t>
            </a:r>
          </a:p>
          <a:p>
            <a:pPr algn="just"/>
            <a:r>
              <a:rPr lang="en-US" sz="1600">
                <a:solidFill>
                  <a:srgbClr val="FF0000"/>
                </a:solidFill>
                <a:latin typeface="Calibri"/>
              </a:rPr>
              <a:t>                // Memory has been successfully allocated</a:t>
            </a:r>
          </a:p>
          <a:p>
            <a:pPr algn="just"/>
            <a:r>
              <a:rPr lang="en-US" sz="1600">
                <a:solidFill>
                  <a:srgbClr val="FF0000"/>
                </a:solidFill>
                <a:latin typeface="Calibri"/>
              </a:rPr>
              <a:t>                </a:t>
            </a:r>
            <a:r>
              <a:rPr lang="en-US" sz="1600" err="1">
                <a:solidFill>
                  <a:srgbClr val="FF0000"/>
                </a:solidFill>
                <a:latin typeface="Calibri"/>
              </a:rPr>
              <a:t>printf</a:t>
            </a:r>
            <a:r>
              <a:rPr lang="en-US" sz="1600">
                <a:solidFill>
                  <a:srgbClr val="FF0000"/>
                </a:solidFill>
                <a:latin typeface="Calibri"/>
              </a:rPr>
              <a:t>("Memory successfully allocated using malloc.\n");</a:t>
            </a:r>
          </a:p>
          <a:p>
            <a:pPr algn="just"/>
            <a:endParaRPr lang="en-US" sz="1600">
              <a:solidFill>
                <a:srgbClr val="FF0000"/>
              </a:solidFill>
              <a:latin typeface="Calibri"/>
            </a:endParaRPr>
          </a:p>
          <a:p>
            <a:pPr algn="just"/>
            <a:r>
              <a:rPr lang="en-US" sz="1600">
                <a:solidFill>
                  <a:srgbClr val="FF0000"/>
                </a:solidFill>
                <a:latin typeface="Calibri"/>
              </a:rPr>
              <a:t>                // Get the elements of the array</a:t>
            </a:r>
          </a:p>
          <a:p>
            <a:pPr algn="just"/>
            <a:r>
              <a:rPr lang="en-US" sz="1600">
                <a:solidFill>
                  <a:srgbClr val="FF0000"/>
                </a:solidFill>
                <a:latin typeface="Calibri"/>
              </a:rPr>
              <a:t>                for (</a:t>
            </a:r>
            <a:r>
              <a:rPr lang="en-US" sz="1600" err="1">
                <a:solidFill>
                  <a:srgbClr val="FF0000"/>
                </a:solidFill>
                <a:latin typeface="Calibri"/>
              </a:rPr>
              <a:t>i</a:t>
            </a:r>
            <a:r>
              <a:rPr lang="en-US" sz="1600">
                <a:solidFill>
                  <a:srgbClr val="FF0000"/>
                </a:solidFill>
                <a:latin typeface="Calibri"/>
              </a:rPr>
              <a:t> = 0; </a:t>
            </a:r>
            <a:r>
              <a:rPr lang="en-US" sz="1600" err="1">
                <a:solidFill>
                  <a:srgbClr val="FF0000"/>
                </a:solidFill>
                <a:latin typeface="Calibri"/>
              </a:rPr>
              <a:t>i</a:t>
            </a:r>
            <a:r>
              <a:rPr lang="en-US" sz="1600">
                <a:solidFill>
                  <a:srgbClr val="FF0000"/>
                </a:solidFill>
                <a:latin typeface="Calibri"/>
              </a:rPr>
              <a:t> &lt; n; ++</a:t>
            </a:r>
            <a:r>
              <a:rPr lang="en-US" sz="1600" err="1">
                <a:solidFill>
                  <a:srgbClr val="FF0000"/>
                </a:solidFill>
                <a:latin typeface="Calibri"/>
              </a:rPr>
              <a:t>i</a:t>
            </a:r>
            <a:r>
              <a:rPr lang="en-US" sz="1600">
                <a:solidFill>
                  <a:srgbClr val="FF0000"/>
                </a:solidFill>
                <a:latin typeface="Calibri"/>
              </a:rPr>
              <a:t>) </a:t>
            </a:r>
          </a:p>
          <a:p>
            <a:pPr algn="just"/>
            <a:r>
              <a:rPr lang="en-US" sz="1600">
                <a:solidFill>
                  <a:srgbClr val="FF0000"/>
                </a:solidFill>
                <a:latin typeface="Calibri"/>
              </a:rPr>
              <a:t>                {</a:t>
            </a:r>
          </a:p>
          <a:p>
            <a:pPr algn="just"/>
            <a:r>
              <a:rPr lang="en-US" sz="1600">
                <a:solidFill>
                  <a:srgbClr val="FF0000"/>
                </a:solidFill>
                <a:latin typeface="Calibri"/>
              </a:rPr>
              <a:t>                        </a:t>
            </a:r>
            <a:r>
              <a:rPr lang="en-US" sz="1600" err="1">
                <a:solidFill>
                  <a:srgbClr val="FF0000"/>
                </a:solidFill>
                <a:latin typeface="Calibri"/>
              </a:rPr>
              <a:t>ptr</a:t>
            </a:r>
            <a:r>
              <a:rPr lang="en-US" sz="1600">
                <a:solidFill>
                  <a:srgbClr val="FF0000"/>
                </a:solidFill>
                <a:latin typeface="Calibri"/>
              </a:rPr>
              <a:t>[</a:t>
            </a:r>
            <a:r>
              <a:rPr lang="en-US" sz="1600" err="1">
                <a:solidFill>
                  <a:srgbClr val="FF0000"/>
                </a:solidFill>
                <a:latin typeface="Calibri"/>
              </a:rPr>
              <a:t>i</a:t>
            </a:r>
            <a:r>
              <a:rPr lang="en-US" sz="1600">
                <a:solidFill>
                  <a:srgbClr val="FF0000"/>
                </a:solidFill>
                <a:latin typeface="Calibri"/>
              </a:rPr>
              <a:t>] = </a:t>
            </a:r>
            <a:r>
              <a:rPr lang="en-US" sz="1600" err="1">
                <a:solidFill>
                  <a:srgbClr val="FF0000"/>
                </a:solidFill>
                <a:latin typeface="Calibri"/>
              </a:rPr>
              <a:t>i</a:t>
            </a:r>
            <a:r>
              <a:rPr lang="en-US" sz="1600">
                <a:solidFill>
                  <a:srgbClr val="FF0000"/>
                </a:solidFill>
                <a:latin typeface="Calibri"/>
              </a:rPr>
              <a:t> + 1;</a:t>
            </a:r>
          </a:p>
          <a:p>
            <a:pPr algn="just"/>
            <a:r>
              <a:rPr lang="en-US" sz="1600">
                <a:solidFill>
                  <a:srgbClr val="FF0000"/>
                </a:solidFill>
                <a:latin typeface="Calibri"/>
              </a:rPr>
              <a:t>                }</a:t>
            </a:r>
          </a:p>
          <a:p>
            <a:pPr algn="just"/>
            <a:endParaRPr lang="en-US" sz="1600">
              <a:solidFill>
                <a:srgbClr val="FF0000"/>
              </a:solidFill>
              <a:latin typeface="Calibri"/>
            </a:endParaRPr>
          </a:p>
          <a:p>
            <a:pPr algn="just"/>
            <a:r>
              <a:rPr lang="en-US" sz="1600">
                <a:solidFill>
                  <a:srgbClr val="FF0000"/>
                </a:solidFill>
                <a:latin typeface="Calibri"/>
              </a:rPr>
              <a:t>                // Print the elements of the array</a:t>
            </a:r>
          </a:p>
          <a:p>
            <a:pPr algn="just"/>
            <a:r>
              <a:rPr lang="en-US" sz="1600">
                <a:solidFill>
                  <a:srgbClr val="FF0000"/>
                </a:solidFill>
                <a:latin typeface="Calibri"/>
              </a:rPr>
              <a:t>                </a:t>
            </a:r>
            <a:r>
              <a:rPr lang="en-US" sz="1600" err="1">
                <a:solidFill>
                  <a:srgbClr val="FF0000"/>
                </a:solidFill>
                <a:latin typeface="Calibri"/>
              </a:rPr>
              <a:t>printf</a:t>
            </a:r>
            <a:r>
              <a:rPr lang="en-US" sz="1600">
                <a:solidFill>
                  <a:srgbClr val="FF0000"/>
                </a:solidFill>
                <a:latin typeface="Calibri"/>
              </a:rPr>
              <a:t>("The elements of the array are: ");</a:t>
            </a:r>
          </a:p>
          <a:p>
            <a:pPr algn="just"/>
            <a:r>
              <a:rPr lang="en-US" sz="1600">
                <a:solidFill>
                  <a:srgbClr val="FF0000"/>
                </a:solidFill>
                <a:latin typeface="Calibri"/>
              </a:rPr>
              <a:t>                for (</a:t>
            </a:r>
            <a:r>
              <a:rPr lang="en-US" sz="1600" err="1">
                <a:solidFill>
                  <a:srgbClr val="FF0000"/>
                </a:solidFill>
                <a:latin typeface="Calibri"/>
              </a:rPr>
              <a:t>i</a:t>
            </a:r>
            <a:r>
              <a:rPr lang="en-US" sz="1600">
                <a:solidFill>
                  <a:srgbClr val="FF0000"/>
                </a:solidFill>
                <a:latin typeface="Calibri"/>
              </a:rPr>
              <a:t> = 0; </a:t>
            </a:r>
            <a:r>
              <a:rPr lang="en-US" sz="1600" err="1">
                <a:solidFill>
                  <a:srgbClr val="FF0000"/>
                </a:solidFill>
                <a:latin typeface="Calibri"/>
              </a:rPr>
              <a:t>i</a:t>
            </a:r>
            <a:r>
              <a:rPr lang="en-US" sz="1600">
                <a:solidFill>
                  <a:srgbClr val="FF0000"/>
                </a:solidFill>
                <a:latin typeface="Calibri"/>
              </a:rPr>
              <a:t> &lt; n; ++</a:t>
            </a:r>
            <a:r>
              <a:rPr lang="en-US" sz="1600" err="1">
                <a:solidFill>
                  <a:srgbClr val="FF0000"/>
                </a:solidFill>
                <a:latin typeface="Calibri"/>
              </a:rPr>
              <a:t>i</a:t>
            </a:r>
            <a:r>
              <a:rPr lang="en-US" sz="1600">
                <a:solidFill>
                  <a:srgbClr val="FF0000"/>
                </a:solidFill>
                <a:latin typeface="Calibri"/>
              </a:rPr>
              <a:t>)</a:t>
            </a:r>
          </a:p>
          <a:p>
            <a:pPr algn="just"/>
            <a:r>
              <a:rPr lang="en-US" sz="1600">
                <a:solidFill>
                  <a:srgbClr val="FF0000"/>
                </a:solidFill>
                <a:latin typeface="Calibri"/>
              </a:rPr>
              <a:t>                {</a:t>
            </a:r>
          </a:p>
          <a:p>
            <a:pPr algn="just"/>
            <a:r>
              <a:rPr lang="en-US" sz="1600">
                <a:solidFill>
                  <a:srgbClr val="FF0000"/>
                </a:solidFill>
                <a:latin typeface="Calibri"/>
              </a:rPr>
              <a:t>                        </a:t>
            </a:r>
            <a:r>
              <a:rPr lang="en-US" sz="1600" err="1">
                <a:solidFill>
                  <a:srgbClr val="FF0000"/>
                </a:solidFill>
                <a:latin typeface="Calibri"/>
              </a:rPr>
              <a:t>printf</a:t>
            </a:r>
            <a:r>
              <a:rPr lang="en-US" sz="1600">
                <a:solidFill>
                  <a:srgbClr val="FF0000"/>
                </a:solidFill>
                <a:latin typeface="Calibri"/>
              </a:rPr>
              <a:t>("%d, ", </a:t>
            </a:r>
            <a:r>
              <a:rPr lang="en-US" sz="1600" err="1">
                <a:solidFill>
                  <a:srgbClr val="FF0000"/>
                </a:solidFill>
                <a:latin typeface="Calibri"/>
              </a:rPr>
              <a:t>ptr</a:t>
            </a:r>
            <a:r>
              <a:rPr lang="en-US" sz="1600">
                <a:solidFill>
                  <a:srgbClr val="FF0000"/>
                </a:solidFill>
                <a:latin typeface="Calibri"/>
              </a:rPr>
              <a:t>[</a:t>
            </a:r>
            <a:r>
              <a:rPr lang="en-US" sz="1600" err="1">
                <a:solidFill>
                  <a:srgbClr val="FF0000"/>
                </a:solidFill>
                <a:latin typeface="Calibri"/>
              </a:rPr>
              <a:t>i</a:t>
            </a:r>
            <a:r>
              <a:rPr lang="en-US" sz="1600">
                <a:solidFill>
                  <a:srgbClr val="FF0000"/>
                </a:solidFill>
                <a:latin typeface="Calibri"/>
              </a:rPr>
              <a:t>]);</a:t>
            </a:r>
          </a:p>
          <a:p>
            <a:pPr algn="just"/>
            <a:r>
              <a:rPr lang="en-US" sz="1600">
                <a:solidFill>
                  <a:srgbClr val="FF0000"/>
                </a:solidFill>
                <a:latin typeface="Calibri"/>
              </a:rPr>
              <a:t>                }</a:t>
            </a:r>
          </a:p>
          <a:p>
            <a:pPr algn="just"/>
            <a:r>
              <a:rPr lang="en-US" sz="1600">
                <a:solidFill>
                  <a:srgbClr val="FF0000"/>
                </a:solidFill>
                <a:latin typeface="Calibri"/>
              </a:rPr>
              <a:t>                </a:t>
            </a:r>
            <a:r>
              <a:rPr lang="en-US" sz="1600" err="1">
                <a:solidFill>
                  <a:srgbClr val="FF0000"/>
                </a:solidFill>
                <a:latin typeface="Calibri"/>
              </a:rPr>
              <a:t>printf</a:t>
            </a:r>
            <a:r>
              <a:rPr lang="en-US" sz="1600">
                <a:solidFill>
                  <a:srgbClr val="FF0000"/>
                </a:solidFill>
                <a:latin typeface="Calibri"/>
              </a:rPr>
              <a:t>("\n");</a:t>
            </a:r>
          </a:p>
          <a:p>
            <a:pPr algn="just"/>
            <a:r>
              <a:rPr lang="en-US" sz="1600">
                <a:solidFill>
                  <a:srgbClr val="FF0000"/>
                </a:solidFill>
                <a:latin typeface="Calibri"/>
              </a:rPr>
              <a:t>        }</a:t>
            </a:r>
          </a:p>
          <a:p>
            <a:pPr algn="just"/>
            <a:r>
              <a:rPr lang="en-US" sz="1600">
                <a:solidFill>
                  <a:srgbClr val="FF0000"/>
                </a:solidFill>
                <a:latin typeface="Calibri"/>
              </a:rPr>
              <a:t>        return 0;</a:t>
            </a:r>
          </a:p>
          <a:p>
            <a:pPr algn="just"/>
            <a:r>
              <a:rPr lang="en-US" sz="1600">
                <a:solidFill>
                  <a:srgbClr val="FF0000"/>
                </a:solidFill>
                <a:latin typeface="Calibri"/>
              </a:rPr>
              <a:t>}</a:t>
            </a:r>
          </a:p>
        </p:txBody>
      </p:sp>
    </p:spTree>
    <p:extLst>
      <p:ext uri="{BB962C8B-B14F-4D97-AF65-F5344CB8AC3E}">
        <p14:creationId xmlns:p14="http://schemas.microsoft.com/office/powerpoint/2010/main" val="769985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a:extLst>
              <a:ext uri="{FF2B5EF4-FFF2-40B4-BE49-F238E27FC236}">
                <a16:creationId xmlns:a16="http://schemas.microsoft.com/office/drawing/2014/main" id="{E11CFFB3-6FA7-2914-C098-60144FE6F762}"/>
              </a:ext>
            </a:extLst>
          </p:cNvPr>
          <p:cNvSpPr txBox="1">
            <a:spLocks noChangeArrowheads="1"/>
          </p:cNvSpPr>
          <p:nvPr/>
        </p:nvSpPr>
        <p:spPr bwMode="auto">
          <a:xfrm>
            <a:off x="0" y="53975"/>
            <a:ext cx="10236200" cy="561975"/>
          </a:xfrm>
          <a:prstGeom prst="rect">
            <a:avLst/>
          </a:prstGeom>
          <a:noFill/>
          <a:ln w="19080" cap="flat">
            <a:solidFill>
              <a:srgbClr val="ED7D3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9pPr>
          </a:lstStyle>
          <a:p>
            <a:pPr hangingPunct="1">
              <a:lnSpc>
                <a:spcPct val="100000"/>
              </a:lnSpc>
              <a:buClrTx/>
            </a:pPr>
            <a:r>
              <a:rPr lang="en-US" altLang="en-US" sz="3600" b="1" err="1">
                <a:solidFill>
                  <a:srgbClr val="595959"/>
                </a:solidFill>
                <a:latin typeface="Calibri"/>
              </a:rPr>
              <a:t>Calloc</a:t>
            </a:r>
            <a:r>
              <a:rPr lang="en-US" altLang="en-US" sz="3600" b="1">
                <a:solidFill>
                  <a:srgbClr val="595959"/>
                </a:solidFill>
                <a:latin typeface="Calibri"/>
              </a:rPr>
              <a:t>()</a:t>
            </a:r>
          </a:p>
        </p:txBody>
      </p:sp>
      <p:sp>
        <p:nvSpPr>
          <p:cNvPr id="2" name="TextBox 1">
            <a:extLst>
              <a:ext uri="{FF2B5EF4-FFF2-40B4-BE49-F238E27FC236}">
                <a16:creationId xmlns:a16="http://schemas.microsoft.com/office/drawing/2014/main" id="{49153696-4955-CFAF-BA38-D429FCAB4159}"/>
              </a:ext>
            </a:extLst>
          </p:cNvPr>
          <p:cNvSpPr txBox="1"/>
          <p:nvPr/>
        </p:nvSpPr>
        <p:spPr>
          <a:xfrm>
            <a:off x="902973" y="1359877"/>
            <a:ext cx="9953830" cy="180979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a:solidFill>
                  <a:srgbClr val="FF0000"/>
                </a:solidFill>
                <a:latin typeface="Calibri"/>
              </a:rPr>
              <a:t>“</a:t>
            </a:r>
            <a:r>
              <a:rPr lang="en-US" sz="2400" b="1" err="1">
                <a:solidFill>
                  <a:srgbClr val="FF0000"/>
                </a:solidFill>
                <a:latin typeface="Calibri"/>
              </a:rPr>
              <a:t>calloc</a:t>
            </a:r>
            <a:r>
              <a:rPr lang="en-US" sz="2400" b="1">
                <a:solidFill>
                  <a:srgbClr val="FF0000"/>
                </a:solidFill>
                <a:latin typeface="Calibri"/>
              </a:rPr>
              <a:t>”</a:t>
            </a:r>
            <a:r>
              <a:rPr lang="en-US" sz="2400">
                <a:solidFill>
                  <a:srgbClr val="FF0000"/>
                </a:solidFill>
                <a:latin typeface="Calibri"/>
              </a:rPr>
              <a:t> or </a:t>
            </a:r>
            <a:r>
              <a:rPr lang="en-US" sz="2400" b="1">
                <a:solidFill>
                  <a:srgbClr val="FF0000"/>
                </a:solidFill>
                <a:latin typeface="Calibri"/>
              </a:rPr>
              <a:t>“contiguous allocation”</a:t>
            </a:r>
            <a:r>
              <a:rPr lang="en-US" sz="2400">
                <a:solidFill>
                  <a:srgbClr val="FF0000"/>
                </a:solidFill>
                <a:latin typeface="Calibri"/>
              </a:rPr>
              <a:t> method in C is used to dynamically allocate the specified number of blocks of memory of the specified type. it is very much similar to malloc() but has two different points and these are:</a:t>
            </a:r>
            <a:endParaRPr lang="en-US" sz="2400">
              <a:solidFill>
                <a:srgbClr val="000000"/>
              </a:solidFill>
              <a:latin typeface="Calibri"/>
            </a:endParaRPr>
          </a:p>
          <a:p>
            <a:pPr algn="just"/>
            <a:r>
              <a:rPr lang="en-US" sz="2400">
                <a:solidFill>
                  <a:srgbClr val="0070C0"/>
                </a:solidFill>
                <a:latin typeface="Calibri"/>
              </a:rPr>
              <a:t>1.It initializes each block with a default value ‘0’.</a:t>
            </a:r>
          </a:p>
          <a:p>
            <a:pPr algn="just"/>
            <a:r>
              <a:rPr lang="en-US" sz="2400">
                <a:solidFill>
                  <a:srgbClr val="0070C0"/>
                </a:solidFill>
                <a:latin typeface="Calibri"/>
              </a:rPr>
              <a:t>2.It has two parameters or arguments as compare to malloc().</a:t>
            </a:r>
          </a:p>
        </p:txBody>
      </p:sp>
      <p:sp>
        <p:nvSpPr>
          <p:cNvPr id="4" name="TextBox 3">
            <a:extLst>
              <a:ext uri="{FF2B5EF4-FFF2-40B4-BE49-F238E27FC236}">
                <a16:creationId xmlns:a16="http://schemas.microsoft.com/office/drawing/2014/main" id="{63CDA251-234E-E592-3392-C08EA92818DD}"/>
              </a:ext>
            </a:extLst>
          </p:cNvPr>
          <p:cNvSpPr txBox="1"/>
          <p:nvPr/>
        </p:nvSpPr>
        <p:spPr>
          <a:xfrm>
            <a:off x="316743" y="4302369"/>
            <a:ext cx="11689071" cy="12945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a:solidFill>
                  <a:srgbClr val="FF0000"/>
                </a:solidFill>
                <a:latin typeface="Calibri"/>
              </a:rPr>
              <a:t>Syntax:</a:t>
            </a:r>
          </a:p>
          <a:p>
            <a:pPr algn="just"/>
            <a:r>
              <a:rPr lang="en-US" sz="2800" err="1">
                <a:solidFill>
                  <a:srgbClr val="00B050"/>
                </a:solidFill>
                <a:latin typeface="Calibri"/>
              </a:rPr>
              <a:t>ptr</a:t>
            </a:r>
            <a:r>
              <a:rPr lang="en-US" sz="2800">
                <a:solidFill>
                  <a:srgbClr val="00B050"/>
                </a:solidFill>
                <a:latin typeface="Calibri"/>
              </a:rPr>
              <a:t> = (cast-type*)</a:t>
            </a:r>
            <a:r>
              <a:rPr lang="en-US" sz="2800" err="1">
                <a:solidFill>
                  <a:srgbClr val="00B050"/>
                </a:solidFill>
                <a:latin typeface="Calibri"/>
              </a:rPr>
              <a:t>calloc</a:t>
            </a:r>
            <a:r>
              <a:rPr lang="en-US" sz="2800">
                <a:solidFill>
                  <a:srgbClr val="00B050"/>
                </a:solidFill>
                <a:latin typeface="Calibri"/>
              </a:rPr>
              <a:t>(n, element-size); </a:t>
            </a:r>
            <a:endParaRPr lang="en-US" sz="2800">
              <a:solidFill>
                <a:srgbClr val="0070C0"/>
              </a:solidFill>
            </a:endParaRPr>
          </a:p>
          <a:p>
            <a:pPr algn="just"/>
            <a:r>
              <a:rPr lang="en-US" sz="2800">
                <a:solidFill>
                  <a:srgbClr val="0070C0"/>
                </a:solidFill>
                <a:latin typeface="Calibri"/>
              </a:rPr>
              <a:t>here, n is the number of elements and element-size is the size of each element.</a:t>
            </a:r>
            <a:endParaRPr lang="en-US" sz="2800">
              <a:solidFill>
                <a:srgbClr val="0070C0"/>
              </a:solidFill>
            </a:endParaRPr>
          </a:p>
        </p:txBody>
      </p:sp>
    </p:spTree>
    <p:extLst>
      <p:ext uri="{BB962C8B-B14F-4D97-AF65-F5344CB8AC3E}">
        <p14:creationId xmlns:p14="http://schemas.microsoft.com/office/powerpoint/2010/main" val="754108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a:extLst>
              <a:ext uri="{FF2B5EF4-FFF2-40B4-BE49-F238E27FC236}">
                <a16:creationId xmlns:a16="http://schemas.microsoft.com/office/drawing/2014/main" id="{07927BE7-7BF7-B94B-4AB5-76C660E24C7D}"/>
              </a:ext>
            </a:extLst>
          </p:cNvPr>
          <p:cNvSpPr txBox="1">
            <a:spLocks noChangeArrowheads="1"/>
          </p:cNvSpPr>
          <p:nvPr/>
        </p:nvSpPr>
        <p:spPr bwMode="auto">
          <a:xfrm>
            <a:off x="0" y="53975"/>
            <a:ext cx="10236200" cy="561975"/>
          </a:xfrm>
          <a:prstGeom prst="rect">
            <a:avLst/>
          </a:prstGeom>
          <a:noFill/>
          <a:ln w="19080" cap="flat">
            <a:solidFill>
              <a:srgbClr val="ED7D3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9pPr>
          </a:lstStyle>
          <a:p>
            <a:pPr hangingPunct="1">
              <a:lnSpc>
                <a:spcPct val="100000"/>
              </a:lnSpc>
              <a:buClrTx/>
            </a:pPr>
            <a:r>
              <a:rPr lang="en-US" altLang="en-US" sz="3600" b="1" err="1">
                <a:solidFill>
                  <a:srgbClr val="595959"/>
                </a:solidFill>
                <a:latin typeface="Calibri"/>
              </a:rPr>
              <a:t>Calloc</a:t>
            </a:r>
            <a:r>
              <a:rPr lang="en-US" altLang="en-US" sz="3600" b="1">
                <a:solidFill>
                  <a:srgbClr val="595959"/>
                </a:solidFill>
                <a:latin typeface="Calibri"/>
              </a:rPr>
              <a:t>()</a:t>
            </a:r>
          </a:p>
        </p:txBody>
      </p:sp>
      <p:sp>
        <p:nvSpPr>
          <p:cNvPr id="2" name="TextBox 1">
            <a:extLst>
              <a:ext uri="{FF2B5EF4-FFF2-40B4-BE49-F238E27FC236}">
                <a16:creationId xmlns:a16="http://schemas.microsoft.com/office/drawing/2014/main" id="{D9F5DD11-CF1A-68F5-0B5D-0F465BA0A072}"/>
              </a:ext>
            </a:extLst>
          </p:cNvPr>
          <p:cNvSpPr txBox="1"/>
          <p:nvPr/>
        </p:nvSpPr>
        <p:spPr>
          <a:xfrm>
            <a:off x="35353" y="902677"/>
            <a:ext cx="5498482" cy="553074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solidFill>
                  <a:srgbClr val="FF0000"/>
                </a:solidFill>
                <a:latin typeface="Calibri"/>
              </a:rPr>
              <a:t>#include &lt;</a:t>
            </a:r>
            <a:r>
              <a:rPr lang="en-US" sz="2000" err="1">
                <a:solidFill>
                  <a:srgbClr val="FF0000"/>
                </a:solidFill>
                <a:latin typeface="Calibri"/>
              </a:rPr>
              <a:t>stdio.h</a:t>
            </a:r>
            <a:r>
              <a:rPr lang="en-US" sz="2000">
                <a:solidFill>
                  <a:srgbClr val="FF0000"/>
                </a:solidFill>
                <a:latin typeface="Calibri"/>
              </a:rPr>
              <a:t>&gt;</a:t>
            </a:r>
            <a:endParaRPr lang="en-US"/>
          </a:p>
          <a:p>
            <a:pPr algn="just"/>
            <a:r>
              <a:rPr lang="en-US" sz="2000">
                <a:solidFill>
                  <a:srgbClr val="FF0000"/>
                </a:solidFill>
                <a:latin typeface="Calibri"/>
              </a:rPr>
              <a:t>#include &lt;</a:t>
            </a:r>
            <a:r>
              <a:rPr lang="en-US" sz="2000" err="1">
                <a:solidFill>
                  <a:srgbClr val="FF0000"/>
                </a:solidFill>
                <a:latin typeface="Calibri"/>
              </a:rPr>
              <a:t>stdlib.h</a:t>
            </a:r>
            <a:r>
              <a:rPr lang="en-US" sz="2000">
                <a:solidFill>
                  <a:srgbClr val="FF0000"/>
                </a:solidFill>
                <a:latin typeface="Calibri"/>
              </a:rPr>
              <a:t>&gt;</a:t>
            </a:r>
          </a:p>
          <a:p>
            <a:pPr algn="just"/>
            <a:r>
              <a:rPr lang="en-US" sz="2000">
                <a:solidFill>
                  <a:srgbClr val="FF0000"/>
                </a:solidFill>
                <a:latin typeface="Calibri"/>
              </a:rPr>
              <a:t>int main()</a:t>
            </a:r>
          </a:p>
          <a:p>
            <a:pPr algn="just"/>
            <a:r>
              <a:rPr lang="en-US" sz="2000">
                <a:solidFill>
                  <a:srgbClr val="FF0000"/>
                </a:solidFill>
                <a:latin typeface="Calibri"/>
              </a:rPr>
              <a:t>{</a:t>
            </a:r>
          </a:p>
          <a:p>
            <a:pPr algn="just"/>
            <a:r>
              <a:rPr lang="en-US" sz="2000">
                <a:solidFill>
                  <a:srgbClr val="FF0000"/>
                </a:solidFill>
                <a:latin typeface="Calibri"/>
              </a:rPr>
              <a:t>        int* </a:t>
            </a:r>
            <a:r>
              <a:rPr lang="en-US" sz="2000" err="1">
                <a:solidFill>
                  <a:srgbClr val="FF0000"/>
                </a:solidFill>
                <a:latin typeface="Calibri"/>
              </a:rPr>
              <a:t>ptr</a:t>
            </a:r>
            <a:r>
              <a:rPr lang="en-US" sz="2000">
                <a:solidFill>
                  <a:srgbClr val="FF0000"/>
                </a:solidFill>
                <a:latin typeface="Calibri"/>
              </a:rPr>
              <a:t>;</a:t>
            </a:r>
          </a:p>
          <a:p>
            <a:pPr algn="just"/>
            <a:r>
              <a:rPr lang="en-US" sz="2000">
                <a:solidFill>
                  <a:srgbClr val="FF0000"/>
                </a:solidFill>
                <a:latin typeface="Calibri"/>
              </a:rPr>
              <a:t>        int n, </a:t>
            </a:r>
            <a:r>
              <a:rPr lang="en-US" sz="2000" err="1">
                <a:solidFill>
                  <a:srgbClr val="FF0000"/>
                </a:solidFill>
                <a:latin typeface="Calibri"/>
              </a:rPr>
              <a:t>i</a:t>
            </a:r>
            <a:r>
              <a:rPr lang="en-US" sz="2000">
                <a:solidFill>
                  <a:srgbClr val="FF0000"/>
                </a:solidFill>
                <a:latin typeface="Calibri"/>
              </a:rPr>
              <a:t>;</a:t>
            </a:r>
          </a:p>
          <a:p>
            <a:pPr algn="just"/>
            <a:endParaRPr lang="en-US" sz="2000">
              <a:solidFill>
                <a:srgbClr val="FF0000"/>
              </a:solidFill>
              <a:latin typeface="Calibri"/>
            </a:endParaRPr>
          </a:p>
          <a:p>
            <a:pPr algn="just"/>
            <a:r>
              <a:rPr lang="en-US" sz="2000">
                <a:solidFill>
                  <a:srgbClr val="FF0000"/>
                </a:solidFill>
                <a:latin typeface="Calibri"/>
              </a:rPr>
              <a:t>        // Get the number of elements for the array</a:t>
            </a:r>
          </a:p>
          <a:p>
            <a:pPr algn="just"/>
            <a:r>
              <a:rPr lang="en-US" sz="2000">
                <a:solidFill>
                  <a:srgbClr val="FF0000"/>
                </a:solidFill>
                <a:latin typeface="Calibri"/>
              </a:rPr>
              <a:t>        n = 5;</a:t>
            </a:r>
          </a:p>
          <a:p>
            <a:pPr algn="just"/>
            <a:r>
              <a:rPr lang="en-US" sz="2000">
                <a:solidFill>
                  <a:srgbClr val="FF0000"/>
                </a:solidFill>
                <a:latin typeface="Calibri"/>
              </a:rPr>
              <a:t>        // Dynamically allocate memory using </a:t>
            </a:r>
            <a:r>
              <a:rPr lang="en-US" sz="2000" err="1">
                <a:solidFill>
                  <a:srgbClr val="FF0000"/>
                </a:solidFill>
                <a:latin typeface="Calibri"/>
              </a:rPr>
              <a:t>calloc</a:t>
            </a:r>
            <a:r>
              <a:rPr lang="en-US" sz="2000">
                <a:solidFill>
                  <a:srgbClr val="FF0000"/>
                </a:solidFill>
                <a:latin typeface="Calibri"/>
              </a:rPr>
              <a:t>()</a:t>
            </a:r>
          </a:p>
          <a:p>
            <a:pPr algn="just"/>
            <a:r>
              <a:rPr lang="en-US" sz="2000">
                <a:solidFill>
                  <a:srgbClr val="FF0000"/>
                </a:solidFill>
                <a:latin typeface="Calibri"/>
              </a:rPr>
              <a:t>        </a:t>
            </a:r>
            <a:r>
              <a:rPr lang="en-US" sz="2000" err="1">
                <a:solidFill>
                  <a:srgbClr val="FF0000"/>
                </a:solidFill>
                <a:latin typeface="Calibri"/>
              </a:rPr>
              <a:t>ptr</a:t>
            </a:r>
            <a:r>
              <a:rPr lang="en-US" sz="2000">
                <a:solidFill>
                  <a:srgbClr val="FF0000"/>
                </a:solidFill>
                <a:latin typeface="Calibri"/>
              </a:rPr>
              <a:t> = (int*)</a:t>
            </a:r>
            <a:r>
              <a:rPr lang="en-US" sz="2000" err="1">
                <a:solidFill>
                  <a:srgbClr val="FF0000"/>
                </a:solidFill>
                <a:latin typeface="Calibri"/>
              </a:rPr>
              <a:t>calloc</a:t>
            </a:r>
            <a:r>
              <a:rPr lang="en-US" sz="2000">
                <a:solidFill>
                  <a:srgbClr val="FF0000"/>
                </a:solidFill>
                <a:latin typeface="Calibri"/>
              </a:rPr>
              <a:t>(n, </a:t>
            </a:r>
            <a:r>
              <a:rPr lang="en-US" sz="2000" err="1">
                <a:solidFill>
                  <a:srgbClr val="FF0000"/>
                </a:solidFill>
                <a:latin typeface="Calibri"/>
              </a:rPr>
              <a:t>sizeof</a:t>
            </a:r>
            <a:r>
              <a:rPr lang="en-US" sz="2000">
                <a:solidFill>
                  <a:srgbClr val="FF0000"/>
                </a:solidFill>
                <a:latin typeface="Calibri"/>
              </a:rPr>
              <a:t>(int));</a:t>
            </a:r>
          </a:p>
          <a:p>
            <a:pPr algn="just"/>
            <a:endParaRPr lang="en-US" sz="2000">
              <a:solidFill>
                <a:srgbClr val="FF0000"/>
              </a:solidFill>
              <a:latin typeface="Calibri"/>
            </a:endParaRPr>
          </a:p>
          <a:p>
            <a:pPr algn="just"/>
            <a:r>
              <a:rPr lang="en-US" sz="2000">
                <a:solidFill>
                  <a:srgbClr val="FF0000"/>
                </a:solidFill>
                <a:latin typeface="Calibri"/>
              </a:rPr>
              <a:t>        // Check if the memory has been successfully</a:t>
            </a:r>
          </a:p>
          <a:p>
            <a:pPr algn="just"/>
            <a:r>
              <a:rPr lang="en-US" sz="2000">
                <a:solidFill>
                  <a:srgbClr val="FF0000"/>
                </a:solidFill>
                <a:latin typeface="Calibri"/>
              </a:rPr>
              <a:t>        // allocated by </a:t>
            </a:r>
            <a:r>
              <a:rPr lang="en-US" sz="2000" err="1">
                <a:solidFill>
                  <a:srgbClr val="FF0000"/>
                </a:solidFill>
                <a:latin typeface="Calibri"/>
              </a:rPr>
              <a:t>calloc</a:t>
            </a:r>
            <a:r>
              <a:rPr lang="en-US" sz="2000">
                <a:solidFill>
                  <a:srgbClr val="FF0000"/>
                </a:solidFill>
                <a:latin typeface="Calibri"/>
              </a:rPr>
              <a:t> or not</a:t>
            </a:r>
          </a:p>
          <a:p>
            <a:pPr algn="just"/>
            <a:r>
              <a:rPr lang="en-US" sz="2000">
                <a:solidFill>
                  <a:srgbClr val="FF0000"/>
                </a:solidFill>
                <a:latin typeface="Calibri"/>
              </a:rPr>
              <a:t>        if (</a:t>
            </a:r>
            <a:r>
              <a:rPr lang="en-US" sz="2000" err="1">
                <a:solidFill>
                  <a:srgbClr val="FF0000"/>
                </a:solidFill>
                <a:latin typeface="Calibri"/>
              </a:rPr>
              <a:t>ptr</a:t>
            </a:r>
            <a:r>
              <a:rPr lang="en-US" sz="2000">
                <a:solidFill>
                  <a:srgbClr val="FF0000"/>
                </a:solidFill>
                <a:latin typeface="Calibri"/>
              </a:rPr>
              <a:t> == NULL) </a:t>
            </a:r>
          </a:p>
          <a:p>
            <a:pPr algn="just"/>
            <a:r>
              <a:rPr lang="en-US" sz="2000">
                <a:solidFill>
                  <a:srgbClr val="FF0000"/>
                </a:solidFill>
                <a:latin typeface="Calibri"/>
              </a:rPr>
              <a:t>        {</a:t>
            </a:r>
          </a:p>
          <a:p>
            <a:pPr algn="just"/>
            <a:r>
              <a:rPr lang="en-US" sz="2000">
                <a:solidFill>
                  <a:srgbClr val="FF0000"/>
                </a:solidFill>
                <a:latin typeface="Calibri"/>
              </a:rPr>
              <a:t>                </a:t>
            </a:r>
            <a:r>
              <a:rPr lang="en-US" sz="2000" err="1">
                <a:solidFill>
                  <a:srgbClr val="FF0000"/>
                </a:solidFill>
                <a:latin typeface="Calibri"/>
              </a:rPr>
              <a:t>printf</a:t>
            </a:r>
            <a:r>
              <a:rPr lang="en-US" sz="2000">
                <a:solidFill>
                  <a:srgbClr val="FF0000"/>
                </a:solidFill>
                <a:latin typeface="Calibri"/>
              </a:rPr>
              <a:t>("Memory not allocated.\n");</a:t>
            </a:r>
          </a:p>
          <a:p>
            <a:pPr algn="just"/>
            <a:r>
              <a:rPr lang="en-US" sz="2000">
                <a:solidFill>
                  <a:srgbClr val="FF0000"/>
                </a:solidFill>
                <a:latin typeface="Calibri"/>
              </a:rPr>
              <a:t>                exit(0);</a:t>
            </a:r>
          </a:p>
          <a:p>
            <a:pPr algn="just"/>
            <a:r>
              <a:rPr lang="en-US" sz="2000">
                <a:solidFill>
                  <a:srgbClr val="FF0000"/>
                </a:solidFill>
                <a:latin typeface="Calibri"/>
              </a:rPr>
              <a:t>        }</a:t>
            </a:r>
          </a:p>
        </p:txBody>
      </p:sp>
      <p:sp>
        <p:nvSpPr>
          <p:cNvPr id="4" name="TextBox 3">
            <a:extLst>
              <a:ext uri="{FF2B5EF4-FFF2-40B4-BE49-F238E27FC236}">
                <a16:creationId xmlns:a16="http://schemas.microsoft.com/office/drawing/2014/main" id="{AB549F5B-A2B9-926D-56BE-C7CEC0A80417}"/>
              </a:ext>
            </a:extLst>
          </p:cNvPr>
          <p:cNvSpPr txBox="1"/>
          <p:nvPr/>
        </p:nvSpPr>
        <p:spPr>
          <a:xfrm>
            <a:off x="5639712" y="902676"/>
            <a:ext cx="6436450" cy="553074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solidFill>
                  <a:srgbClr val="FF0000"/>
                </a:solidFill>
                <a:latin typeface="Calibri"/>
              </a:rPr>
              <a:t>else </a:t>
            </a:r>
            <a:endParaRPr lang="en-US"/>
          </a:p>
          <a:p>
            <a:pPr algn="just"/>
            <a:r>
              <a:rPr lang="en-US" sz="2000">
                <a:solidFill>
                  <a:srgbClr val="FF0000"/>
                </a:solidFill>
                <a:latin typeface="Calibri"/>
              </a:rPr>
              <a:t>{</a:t>
            </a:r>
          </a:p>
          <a:p>
            <a:pPr algn="just"/>
            <a:r>
              <a:rPr lang="en-US" sz="2000">
                <a:solidFill>
                  <a:srgbClr val="FF0000"/>
                </a:solidFill>
                <a:latin typeface="Calibri"/>
              </a:rPr>
              <a:t>          // Memory has been successfully allocated</a:t>
            </a:r>
          </a:p>
          <a:p>
            <a:pPr algn="just"/>
            <a:r>
              <a:rPr lang="en-US" sz="2000">
                <a:solidFill>
                  <a:srgbClr val="FF0000"/>
                </a:solidFill>
                <a:latin typeface="Calibri"/>
              </a:rPr>
              <a:t>         </a:t>
            </a:r>
            <a:r>
              <a:rPr lang="en-US" sz="2000" err="1">
                <a:solidFill>
                  <a:srgbClr val="FF0000"/>
                </a:solidFill>
                <a:latin typeface="Calibri"/>
              </a:rPr>
              <a:t>printf</a:t>
            </a:r>
            <a:r>
              <a:rPr lang="en-US" sz="2000">
                <a:solidFill>
                  <a:srgbClr val="FF0000"/>
                </a:solidFill>
                <a:latin typeface="Calibri"/>
              </a:rPr>
              <a:t>("Memory successfully allocated using </a:t>
            </a:r>
            <a:r>
              <a:rPr lang="en-US" sz="2000" err="1">
                <a:solidFill>
                  <a:srgbClr val="FF0000"/>
                </a:solidFill>
                <a:latin typeface="Calibri"/>
              </a:rPr>
              <a:t>calloc</a:t>
            </a:r>
            <a:r>
              <a:rPr lang="en-US" sz="2000">
                <a:solidFill>
                  <a:srgbClr val="FF0000"/>
                </a:solidFill>
                <a:latin typeface="Calibri"/>
              </a:rPr>
              <a:t>.\n");</a:t>
            </a:r>
          </a:p>
          <a:p>
            <a:pPr algn="just"/>
            <a:endParaRPr lang="en-US" sz="2000">
              <a:solidFill>
                <a:srgbClr val="FF0000"/>
              </a:solidFill>
              <a:latin typeface="Calibri"/>
            </a:endParaRPr>
          </a:p>
          <a:p>
            <a:pPr algn="just"/>
            <a:r>
              <a:rPr lang="en-US" sz="2000">
                <a:solidFill>
                  <a:srgbClr val="FF0000"/>
                </a:solidFill>
                <a:latin typeface="Calibri"/>
              </a:rPr>
              <a:t>          // Get the elements of the array</a:t>
            </a:r>
          </a:p>
          <a:p>
            <a:pPr algn="just"/>
            <a:r>
              <a:rPr lang="en-US" sz="2000">
                <a:solidFill>
                  <a:srgbClr val="FF0000"/>
                </a:solidFill>
                <a:latin typeface="Calibri"/>
              </a:rPr>
              <a:t>          for (</a:t>
            </a:r>
            <a:r>
              <a:rPr lang="en-US" sz="2000" err="1">
                <a:solidFill>
                  <a:srgbClr val="FF0000"/>
                </a:solidFill>
                <a:latin typeface="Calibri"/>
              </a:rPr>
              <a:t>i</a:t>
            </a:r>
            <a:r>
              <a:rPr lang="en-US" sz="2000">
                <a:solidFill>
                  <a:srgbClr val="FF0000"/>
                </a:solidFill>
                <a:latin typeface="Calibri"/>
              </a:rPr>
              <a:t> = 0; </a:t>
            </a:r>
            <a:r>
              <a:rPr lang="en-US" sz="2000" err="1">
                <a:solidFill>
                  <a:srgbClr val="FF0000"/>
                </a:solidFill>
                <a:latin typeface="Calibri"/>
              </a:rPr>
              <a:t>i</a:t>
            </a:r>
            <a:r>
              <a:rPr lang="en-US" sz="2000">
                <a:solidFill>
                  <a:srgbClr val="FF0000"/>
                </a:solidFill>
                <a:latin typeface="Calibri"/>
              </a:rPr>
              <a:t> &lt; n; ++</a:t>
            </a:r>
            <a:r>
              <a:rPr lang="en-US" sz="2000" err="1">
                <a:solidFill>
                  <a:srgbClr val="FF0000"/>
                </a:solidFill>
                <a:latin typeface="Calibri"/>
              </a:rPr>
              <a:t>i</a:t>
            </a:r>
            <a:r>
              <a:rPr lang="en-US" sz="2000">
                <a:solidFill>
                  <a:srgbClr val="FF0000"/>
                </a:solidFill>
                <a:latin typeface="Calibri"/>
              </a:rPr>
              <a:t>) {</a:t>
            </a:r>
          </a:p>
          <a:p>
            <a:pPr algn="just"/>
            <a:r>
              <a:rPr lang="en-US" sz="2000">
                <a:solidFill>
                  <a:srgbClr val="FF0000"/>
                </a:solidFill>
                <a:latin typeface="Calibri"/>
              </a:rPr>
              <a:t>                        </a:t>
            </a:r>
            <a:r>
              <a:rPr lang="en-US" sz="2000" err="1">
                <a:solidFill>
                  <a:srgbClr val="FF0000"/>
                </a:solidFill>
                <a:latin typeface="Calibri"/>
              </a:rPr>
              <a:t>ptr</a:t>
            </a:r>
            <a:r>
              <a:rPr lang="en-US" sz="2000">
                <a:solidFill>
                  <a:srgbClr val="FF0000"/>
                </a:solidFill>
                <a:latin typeface="Calibri"/>
              </a:rPr>
              <a:t>[</a:t>
            </a:r>
            <a:r>
              <a:rPr lang="en-US" sz="2000" err="1">
                <a:solidFill>
                  <a:srgbClr val="FF0000"/>
                </a:solidFill>
                <a:latin typeface="Calibri"/>
              </a:rPr>
              <a:t>i</a:t>
            </a:r>
            <a:r>
              <a:rPr lang="en-US" sz="2000">
                <a:solidFill>
                  <a:srgbClr val="FF0000"/>
                </a:solidFill>
                <a:latin typeface="Calibri"/>
              </a:rPr>
              <a:t>] = </a:t>
            </a:r>
            <a:r>
              <a:rPr lang="en-US" sz="2000" err="1">
                <a:solidFill>
                  <a:srgbClr val="FF0000"/>
                </a:solidFill>
                <a:latin typeface="Calibri"/>
              </a:rPr>
              <a:t>i</a:t>
            </a:r>
            <a:r>
              <a:rPr lang="en-US" sz="2000">
                <a:solidFill>
                  <a:srgbClr val="FF0000"/>
                </a:solidFill>
                <a:latin typeface="Calibri"/>
              </a:rPr>
              <a:t> + 1;</a:t>
            </a:r>
          </a:p>
          <a:p>
            <a:pPr algn="just"/>
            <a:r>
              <a:rPr lang="en-US" sz="2000">
                <a:solidFill>
                  <a:srgbClr val="FF0000"/>
                </a:solidFill>
                <a:latin typeface="Calibri"/>
              </a:rPr>
              <a:t>          }</a:t>
            </a:r>
          </a:p>
          <a:p>
            <a:pPr algn="just"/>
            <a:r>
              <a:rPr lang="en-US" sz="2000">
                <a:solidFill>
                  <a:srgbClr val="FF0000"/>
                </a:solidFill>
                <a:latin typeface="Calibri"/>
              </a:rPr>
              <a:t>         // Print the elements of the array</a:t>
            </a:r>
          </a:p>
          <a:p>
            <a:pPr algn="just"/>
            <a:r>
              <a:rPr lang="en-US" sz="2000">
                <a:solidFill>
                  <a:srgbClr val="FF0000"/>
                </a:solidFill>
                <a:latin typeface="Calibri"/>
              </a:rPr>
              <a:t>         </a:t>
            </a:r>
            <a:r>
              <a:rPr lang="en-US" sz="2000" err="1">
                <a:solidFill>
                  <a:srgbClr val="FF0000"/>
                </a:solidFill>
                <a:latin typeface="Calibri"/>
              </a:rPr>
              <a:t>printf</a:t>
            </a:r>
            <a:r>
              <a:rPr lang="en-US" sz="2000">
                <a:solidFill>
                  <a:srgbClr val="FF0000"/>
                </a:solidFill>
                <a:latin typeface="Calibri"/>
              </a:rPr>
              <a:t>("The elements of the array are: ");</a:t>
            </a:r>
          </a:p>
          <a:p>
            <a:pPr algn="just"/>
            <a:r>
              <a:rPr lang="en-US" sz="2000">
                <a:solidFill>
                  <a:srgbClr val="FF0000"/>
                </a:solidFill>
                <a:latin typeface="Calibri"/>
              </a:rPr>
              <a:t>         for (</a:t>
            </a:r>
            <a:r>
              <a:rPr lang="en-US" sz="2000" err="1">
                <a:solidFill>
                  <a:srgbClr val="FF0000"/>
                </a:solidFill>
                <a:latin typeface="Calibri"/>
              </a:rPr>
              <a:t>i</a:t>
            </a:r>
            <a:r>
              <a:rPr lang="en-US" sz="2000">
                <a:solidFill>
                  <a:srgbClr val="FF0000"/>
                </a:solidFill>
                <a:latin typeface="Calibri"/>
              </a:rPr>
              <a:t> = 0; </a:t>
            </a:r>
            <a:r>
              <a:rPr lang="en-US" sz="2000" err="1">
                <a:solidFill>
                  <a:srgbClr val="FF0000"/>
                </a:solidFill>
                <a:latin typeface="Calibri"/>
              </a:rPr>
              <a:t>i</a:t>
            </a:r>
            <a:r>
              <a:rPr lang="en-US" sz="2000">
                <a:solidFill>
                  <a:srgbClr val="FF0000"/>
                </a:solidFill>
                <a:latin typeface="Calibri"/>
              </a:rPr>
              <a:t> &lt; n; ++</a:t>
            </a:r>
            <a:r>
              <a:rPr lang="en-US" sz="2000" err="1">
                <a:solidFill>
                  <a:srgbClr val="FF0000"/>
                </a:solidFill>
                <a:latin typeface="Calibri"/>
              </a:rPr>
              <a:t>i</a:t>
            </a:r>
            <a:r>
              <a:rPr lang="en-US" sz="2000">
                <a:solidFill>
                  <a:srgbClr val="FF0000"/>
                </a:solidFill>
                <a:latin typeface="Calibri"/>
              </a:rPr>
              <a:t>) {</a:t>
            </a:r>
          </a:p>
          <a:p>
            <a:pPr algn="just"/>
            <a:r>
              <a:rPr lang="en-US" sz="2000">
                <a:solidFill>
                  <a:srgbClr val="FF0000"/>
                </a:solidFill>
                <a:latin typeface="Calibri"/>
              </a:rPr>
              <a:t>               </a:t>
            </a:r>
            <a:r>
              <a:rPr lang="en-US" sz="2000" err="1">
                <a:solidFill>
                  <a:srgbClr val="FF0000"/>
                </a:solidFill>
                <a:latin typeface="Calibri"/>
              </a:rPr>
              <a:t>printf</a:t>
            </a:r>
            <a:r>
              <a:rPr lang="en-US" sz="2000">
                <a:solidFill>
                  <a:srgbClr val="FF0000"/>
                </a:solidFill>
                <a:latin typeface="Calibri"/>
              </a:rPr>
              <a:t>("%d, ", </a:t>
            </a:r>
            <a:r>
              <a:rPr lang="en-US" sz="2000" err="1">
                <a:solidFill>
                  <a:srgbClr val="FF0000"/>
                </a:solidFill>
                <a:latin typeface="Calibri"/>
              </a:rPr>
              <a:t>ptr</a:t>
            </a:r>
            <a:r>
              <a:rPr lang="en-US" sz="2000">
                <a:solidFill>
                  <a:srgbClr val="FF0000"/>
                </a:solidFill>
                <a:latin typeface="Calibri"/>
              </a:rPr>
              <a:t>[</a:t>
            </a:r>
            <a:r>
              <a:rPr lang="en-US" sz="2000" err="1">
                <a:solidFill>
                  <a:srgbClr val="FF0000"/>
                </a:solidFill>
                <a:latin typeface="Calibri"/>
              </a:rPr>
              <a:t>i</a:t>
            </a:r>
            <a:r>
              <a:rPr lang="en-US" sz="2000">
                <a:solidFill>
                  <a:srgbClr val="FF0000"/>
                </a:solidFill>
                <a:latin typeface="Calibri"/>
              </a:rPr>
              <a:t>]);</a:t>
            </a:r>
          </a:p>
          <a:p>
            <a:pPr algn="just"/>
            <a:r>
              <a:rPr lang="en-US" sz="2000">
                <a:solidFill>
                  <a:srgbClr val="FF0000"/>
                </a:solidFill>
                <a:latin typeface="Calibri"/>
              </a:rPr>
              <a:t>          }</a:t>
            </a:r>
          </a:p>
          <a:p>
            <a:pPr algn="just"/>
            <a:r>
              <a:rPr lang="en-US" sz="2000">
                <a:solidFill>
                  <a:srgbClr val="FF0000"/>
                </a:solidFill>
                <a:latin typeface="Calibri"/>
              </a:rPr>
              <a:t>          </a:t>
            </a:r>
            <a:r>
              <a:rPr lang="en-US" sz="2000" err="1">
                <a:solidFill>
                  <a:srgbClr val="FF0000"/>
                </a:solidFill>
                <a:latin typeface="Calibri"/>
              </a:rPr>
              <a:t>printf</a:t>
            </a:r>
            <a:r>
              <a:rPr lang="en-US" sz="2000">
                <a:solidFill>
                  <a:srgbClr val="FF0000"/>
                </a:solidFill>
                <a:latin typeface="Calibri"/>
              </a:rPr>
              <a:t>("\n");</a:t>
            </a:r>
          </a:p>
          <a:p>
            <a:pPr algn="just"/>
            <a:r>
              <a:rPr lang="en-US" sz="2000">
                <a:solidFill>
                  <a:srgbClr val="FF0000"/>
                </a:solidFill>
                <a:latin typeface="Calibri"/>
              </a:rPr>
              <a:t>        }</a:t>
            </a:r>
          </a:p>
          <a:p>
            <a:pPr algn="just"/>
            <a:r>
              <a:rPr lang="en-US" sz="2000">
                <a:solidFill>
                  <a:srgbClr val="FF0000"/>
                </a:solidFill>
                <a:latin typeface="Calibri"/>
              </a:rPr>
              <a:t>        return 0;</a:t>
            </a:r>
          </a:p>
          <a:p>
            <a:pPr algn="just"/>
            <a:r>
              <a:rPr lang="en-US" sz="2000">
                <a:solidFill>
                  <a:srgbClr val="FF0000"/>
                </a:solidFill>
                <a:latin typeface="Calibri"/>
              </a:rPr>
              <a:t>}</a:t>
            </a:r>
          </a:p>
          <a:p>
            <a:pPr algn="just"/>
            <a:endParaRPr lang="en-US" sz="2000">
              <a:solidFill>
                <a:srgbClr val="FF0000"/>
              </a:solidFill>
              <a:latin typeface="Calibri"/>
            </a:endParaRPr>
          </a:p>
        </p:txBody>
      </p:sp>
    </p:spTree>
    <p:extLst>
      <p:ext uri="{BB962C8B-B14F-4D97-AF65-F5344CB8AC3E}">
        <p14:creationId xmlns:p14="http://schemas.microsoft.com/office/powerpoint/2010/main" val="14401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a:extLst>
              <a:ext uri="{FF2B5EF4-FFF2-40B4-BE49-F238E27FC236}">
                <a16:creationId xmlns:a16="http://schemas.microsoft.com/office/drawing/2014/main" id="{1778C361-1E4B-FBCA-995F-EFCD5828E283}"/>
              </a:ext>
            </a:extLst>
          </p:cNvPr>
          <p:cNvSpPr txBox="1">
            <a:spLocks noChangeArrowheads="1"/>
          </p:cNvSpPr>
          <p:nvPr/>
        </p:nvSpPr>
        <p:spPr bwMode="auto">
          <a:xfrm>
            <a:off x="0" y="53975"/>
            <a:ext cx="10236200" cy="561975"/>
          </a:xfrm>
          <a:prstGeom prst="rect">
            <a:avLst/>
          </a:prstGeom>
          <a:noFill/>
          <a:ln w="19080" cap="flat">
            <a:solidFill>
              <a:srgbClr val="ED7D3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9pPr>
          </a:lstStyle>
          <a:p>
            <a:pPr hangingPunct="1">
              <a:lnSpc>
                <a:spcPct val="100000"/>
              </a:lnSpc>
              <a:buClrTx/>
            </a:pPr>
            <a:r>
              <a:rPr lang="en-US" altLang="en-US" sz="3600" b="1" dirty="0">
                <a:solidFill>
                  <a:srgbClr val="595959"/>
                </a:solidFill>
                <a:latin typeface="Calibri"/>
              </a:rPr>
              <a:t>free()</a:t>
            </a:r>
          </a:p>
        </p:txBody>
      </p:sp>
      <p:sp>
        <p:nvSpPr>
          <p:cNvPr id="2" name="TextBox 1">
            <a:extLst>
              <a:ext uri="{FF2B5EF4-FFF2-40B4-BE49-F238E27FC236}">
                <a16:creationId xmlns:a16="http://schemas.microsoft.com/office/drawing/2014/main" id="{D7402CBB-90E0-E861-8C3C-A2EA5DB4614D}"/>
              </a:ext>
            </a:extLst>
          </p:cNvPr>
          <p:cNvSpPr txBox="1"/>
          <p:nvPr/>
        </p:nvSpPr>
        <p:spPr>
          <a:xfrm>
            <a:off x="1395406" y="1477106"/>
            <a:ext cx="9004137" cy="215328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solidFill>
                  <a:srgbClr val="FF0000"/>
                </a:solidFill>
                <a:latin typeface="Calibri"/>
              </a:rPr>
              <a:t>“free”</a:t>
            </a:r>
            <a:r>
              <a:rPr lang="en-US" sz="2400" dirty="0">
                <a:solidFill>
                  <a:srgbClr val="FF0000"/>
                </a:solidFill>
                <a:latin typeface="Calibri"/>
              </a:rPr>
              <a:t> method in C is used to dynamically </a:t>
            </a:r>
            <a:r>
              <a:rPr lang="en-US" sz="2400" b="1" dirty="0">
                <a:solidFill>
                  <a:srgbClr val="FF0000"/>
                </a:solidFill>
                <a:latin typeface="Calibri"/>
              </a:rPr>
              <a:t>de-allocate</a:t>
            </a:r>
            <a:r>
              <a:rPr lang="en-US" sz="2400" dirty="0">
                <a:solidFill>
                  <a:srgbClr val="FF0000"/>
                </a:solidFill>
                <a:latin typeface="Calibri"/>
              </a:rPr>
              <a:t> the memory. </a:t>
            </a:r>
            <a:endParaRPr lang="en-US" sz="2400">
              <a:solidFill>
                <a:srgbClr val="FF0000"/>
              </a:solidFill>
              <a:latin typeface="Calibri"/>
            </a:endParaRPr>
          </a:p>
          <a:p>
            <a:pPr algn="just"/>
            <a:r>
              <a:rPr lang="en-US" sz="2400" dirty="0">
                <a:solidFill>
                  <a:srgbClr val="0070C0"/>
                </a:solidFill>
                <a:latin typeface="Calibri"/>
              </a:rPr>
              <a:t>The memory allocated using functions malloc() and </a:t>
            </a:r>
            <a:r>
              <a:rPr lang="en-US" sz="2400" dirty="0" err="1">
                <a:solidFill>
                  <a:srgbClr val="0070C0"/>
                </a:solidFill>
                <a:latin typeface="Calibri"/>
              </a:rPr>
              <a:t>calloc</a:t>
            </a:r>
            <a:r>
              <a:rPr lang="en-US" sz="2400" dirty="0">
                <a:solidFill>
                  <a:srgbClr val="0070C0"/>
                </a:solidFill>
                <a:latin typeface="Calibri"/>
              </a:rPr>
              <a:t>() is not de-allocated on their own.</a:t>
            </a:r>
            <a:r>
              <a:rPr lang="en-US" sz="2400" dirty="0">
                <a:solidFill>
                  <a:srgbClr val="FF0000"/>
                </a:solidFill>
                <a:latin typeface="Calibri"/>
              </a:rPr>
              <a:t> </a:t>
            </a:r>
          </a:p>
          <a:p>
            <a:pPr algn="just"/>
            <a:r>
              <a:rPr lang="en-US" sz="2400" dirty="0">
                <a:solidFill>
                  <a:srgbClr val="FF0000"/>
                </a:solidFill>
                <a:latin typeface="Calibri"/>
              </a:rPr>
              <a:t>Hence the free() method is used, whenever the dynamic memory allocation takes place. </a:t>
            </a:r>
            <a:endParaRPr lang="en-US" dirty="0"/>
          </a:p>
          <a:p>
            <a:pPr algn="just"/>
            <a:r>
              <a:rPr lang="en-US" sz="2400" dirty="0">
                <a:solidFill>
                  <a:srgbClr val="0070C0"/>
                </a:solidFill>
                <a:latin typeface="Calibri"/>
              </a:rPr>
              <a:t>It helps to reduce wastage of memory by freeing it.</a:t>
            </a:r>
            <a:endParaRPr lang="en-US" sz="2400" dirty="0">
              <a:solidFill>
                <a:srgbClr val="0070C0"/>
              </a:solidFill>
            </a:endParaRPr>
          </a:p>
        </p:txBody>
      </p:sp>
      <p:sp>
        <p:nvSpPr>
          <p:cNvPr id="4" name="TextBox 3">
            <a:extLst>
              <a:ext uri="{FF2B5EF4-FFF2-40B4-BE49-F238E27FC236}">
                <a16:creationId xmlns:a16="http://schemas.microsoft.com/office/drawing/2014/main" id="{D7ECB8C6-81D5-7A9D-9300-8061CA518D63}"/>
              </a:ext>
            </a:extLst>
          </p:cNvPr>
          <p:cNvSpPr txBox="1"/>
          <p:nvPr/>
        </p:nvSpPr>
        <p:spPr>
          <a:xfrm>
            <a:off x="4232761" y="4525108"/>
            <a:ext cx="2743200" cy="10082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200">
                <a:solidFill>
                  <a:srgbClr val="FF0000"/>
                </a:solidFill>
                <a:latin typeface="Calibri"/>
              </a:rPr>
              <a:t>Syntax:</a:t>
            </a:r>
          </a:p>
          <a:p>
            <a:pPr algn="just"/>
            <a:r>
              <a:rPr lang="en-US" sz="3200">
                <a:solidFill>
                  <a:srgbClr val="0070C0"/>
                </a:solidFill>
                <a:latin typeface="Calibri"/>
              </a:rPr>
              <a:t>free(</a:t>
            </a:r>
            <a:r>
              <a:rPr lang="en-US" sz="3200" err="1">
                <a:solidFill>
                  <a:srgbClr val="0070C0"/>
                </a:solidFill>
                <a:latin typeface="Calibri"/>
              </a:rPr>
              <a:t>ptr</a:t>
            </a:r>
            <a:r>
              <a:rPr lang="en-US" sz="3200">
                <a:solidFill>
                  <a:srgbClr val="0070C0"/>
                </a:solidFill>
                <a:latin typeface="Calibri"/>
              </a:rPr>
              <a:t>);</a:t>
            </a:r>
            <a:endParaRPr lang="en-US">
              <a:solidFill>
                <a:srgbClr val="0070C0"/>
              </a:solidFill>
            </a:endParaRPr>
          </a:p>
        </p:txBody>
      </p:sp>
    </p:spTree>
    <p:extLst>
      <p:ext uri="{BB962C8B-B14F-4D97-AF65-F5344CB8AC3E}">
        <p14:creationId xmlns:p14="http://schemas.microsoft.com/office/powerpoint/2010/main" val="1130906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a:extLst>
              <a:ext uri="{FF2B5EF4-FFF2-40B4-BE49-F238E27FC236}">
                <a16:creationId xmlns:a16="http://schemas.microsoft.com/office/drawing/2014/main" id="{07927BE7-7BF7-B94B-4AB5-76C660E24C7D}"/>
              </a:ext>
            </a:extLst>
          </p:cNvPr>
          <p:cNvSpPr txBox="1">
            <a:spLocks noChangeArrowheads="1"/>
          </p:cNvSpPr>
          <p:nvPr/>
        </p:nvSpPr>
        <p:spPr bwMode="auto">
          <a:xfrm>
            <a:off x="0" y="53975"/>
            <a:ext cx="10236200" cy="561975"/>
          </a:xfrm>
          <a:prstGeom prst="rect">
            <a:avLst/>
          </a:prstGeom>
          <a:noFill/>
          <a:ln w="19080" cap="flat">
            <a:solidFill>
              <a:srgbClr val="ED7D3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9pPr>
          </a:lstStyle>
          <a:p>
            <a:pPr hangingPunct="1">
              <a:lnSpc>
                <a:spcPct val="100000"/>
              </a:lnSpc>
              <a:buClrTx/>
            </a:pPr>
            <a:r>
              <a:rPr lang="en-US" altLang="en-US" sz="3600" b="1">
                <a:solidFill>
                  <a:srgbClr val="595959"/>
                </a:solidFill>
                <a:latin typeface="Calibri"/>
              </a:rPr>
              <a:t>free()</a:t>
            </a:r>
          </a:p>
        </p:txBody>
      </p:sp>
      <p:sp>
        <p:nvSpPr>
          <p:cNvPr id="2" name="TextBox 1">
            <a:extLst>
              <a:ext uri="{FF2B5EF4-FFF2-40B4-BE49-F238E27FC236}">
                <a16:creationId xmlns:a16="http://schemas.microsoft.com/office/drawing/2014/main" id="{D9F5DD11-CF1A-68F5-0B5D-0F465BA0A072}"/>
              </a:ext>
            </a:extLst>
          </p:cNvPr>
          <p:cNvSpPr txBox="1"/>
          <p:nvPr/>
        </p:nvSpPr>
        <p:spPr>
          <a:xfrm>
            <a:off x="35353" y="902677"/>
            <a:ext cx="5498482" cy="553074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solidFill>
                  <a:srgbClr val="FF0000"/>
                </a:solidFill>
                <a:latin typeface="Calibri"/>
              </a:rPr>
              <a:t>#include &lt;</a:t>
            </a:r>
            <a:r>
              <a:rPr lang="en-US" sz="2000" err="1">
                <a:solidFill>
                  <a:srgbClr val="FF0000"/>
                </a:solidFill>
                <a:latin typeface="Calibri"/>
              </a:rPr>
              <a:t>stdio.h</a:t>
            </a:r>
            <a:r>
              <a:rPr lang="en-US" sz="2000">
                <a:solidFill>
                  <a:srgbClr val="FF0000"/>
                </a:solidFill>
                <a:latin typeface="Calibri"/>
              </a:rPr>
              <a:t>&gt;</a:t>
            </a:r>
            <a:endParaRPr lang="en-US"/>
          </a:p>
          <a:p>
            <a:pPr algn="just"/>
            <a:r>
              <a:rPr lang="en-US" sz="2000">
                <a:solidFill>
                  <a:srgbClr val="FF0000"/>
                </a:solidFill>
                <a:latin typeface="Calibri"/>
              </a:rPr>
              <a:t>#include &lt;</a:t>
            </a:r>
            <a:r>
              <a:rPr lang="en-US" sz="2000" err="1">
                <a:solidFill>
                  <a:srgbClr val="FF0000"/>
                </a:solidFill>
                <a:latin typeface="Calibri"/>
              </a:rPr>
              <a:t>stdlib.h</a:t>
            </a:r>
            <a:r>
              <a:rPr lang="en-US" sz="2000">
                <a:solidFill>
                  <a:srgbClr val="FF0000"/>
                </a:solidFill>
                <a:latin typeface="Calibri"/>
              </a:rPr>
              <a:t>&gt;</a:t>
            </a:r>
          </a:p>
          <a:p>
            <a:pPr algn="just"/>
            <a:r>
              <a:rPr lang="en-US" sz="2000">
                <a:solidFill>
                  <a:srgbClr val="FF0000"/>
                </a:solidFill>
                <a:latin typeface="Calibri"/>
              </a:rPr>
              <a:t>int main()</a:t>
            </a:r>
          </a:p>
          <a:p>
            <a:pPr algn="just"/>
            <a:r>
              <a:rPr lang="en-US" sz="2000">
                <a:solidFill>
                  <a:srgbClr val="FF0000"/>
                </a:solidFill>
                <a:latin typeface="Calibri"/>
              </a:rPr>
              <a:t>{</a:t>
            </a:r>
          </a:p>
          <a:p>
            <a:pPr algn="just"/>
            <a:r>
              <a:rPr lang="en-US" sz="2000">
                <a:solidFill>
                  <a:srgbClr val="FF0000"/>
                </a:solidFill>
                <a:latin typeface="Calibri"/>
              </a:rPr>
              <a:t>        int* </a:t>
            </a:r>
            <a:r>
              <a:rPr lang="en-US" sz="2000" err="1">
                <a:solidFill>
                  <a:srgbClr val="FF0000"/>
                </a:solidFill>
                <a:latin typeface="Calibri"/>
              </a:rPr>
              <a:t>ptr</a:t>
            </a:r>
            <a:r>
              <a:rPr lang="en-US" sz="2000">
                <a:solidFill>
                  <a:srgbClr val="FF0000"/>
                </a:solidFill>
                <a:latin typeface="Calibri"/>
              </a:rPr>
              <a:t>;</a:t>
            </a:r>
          </a:p>
          <a:p>
            <a:pPr algn="just"/>
            <a:r>
              <a:rPr lang="en-US" sz="2000">
                <a:solidFill>
                  <a:srgbClr val="FF0000"/>
                </a:solidFill>
                <a:latin typeface="Calibri"/>
              </a:rPr>
              <a:t>        int n, </a:t>
            </a:r>
            <a:r>
              <a:rPr lang="en-US" sz="2000" err="1">
                <a:solidFill>
                  <a:srgbClr val="FF0000"/>
                </a:solidFill>
                <a:latin typeface="Calibri"/>
              </a:rPr>
              <a:t>i</a:t>
            </a:r>
            <a:r>
              <a:rPr lang="en-US" sz="2000">
                <a:solidFill>
                  <a:srgbClr val="FF0000"/>
                </a:solidFill>
                <a:latin typeface="Calibri"/>
              </a:rPr>
              <a:t>;</a:t>
            </a:r>
          </a:p>
          <a:p>
            <a:pPr algn="just"/>
            <a:endParaRPr lang="en-US" sz="2000">
              <a:solidFill>
                <a:srgbClr val="FF0000"/>
              </a:solidFill>
              <a:latin typeface="Calibri"/>
            </a:endParaRPr>
          </a:p>
          <a:p>
            <a:pPr algn="just"/>
            <a:r>
              <a:rPr lang="en-US" sz="2000">
                <a:solidFill>
                  <a:srgbClr val="FF0000"/>
                </a:solidFill>
                <a:latin typeface="Calibri"/>
              </a:rPr>
              <a:t>        // Get the number of elements for the array</a:t>
            </a:r>
          </a:p>
          <a:p>
            <a:pPr algn="just"/>
            <a:r>
              <a:rPr lang="en-US" sz="2000">
                <a:solidFill>
                  <a:srgbClr val="FF0000"/>
                </a:solidFill>
                <a:latin typeface="Calibri"/>
              </a:rPr>
              <a:t>        n = 5;</a:t>
            </a:r>
          </a:p>
          <a:p>
            <a:pPr algn="just"/>
            <a:r>
              <a:rPr lang="en-US" sz="2000">
                <a:solidFill>
                  <a:srgbClr val="FF0000"/>
                </a:solidFill>
                <a:latin typeface="Calibri"/>
              </a:rPr>
              <a:t>        // Dynamically allocate memory using </a:t>
            </a:r>
            <a:r>
              <a:rPr lang="en-US" sz="2000" err="1">
                <a:solidFill>
                  <a:srgbClr val="FF0000"/>
                </a:solidFill>
                <a:latin typeface="Calibri"/>
              </a:rPr>
              <a:t>calloc</a:t>
            </a:r>
            <a:r>
              <a:rPr lang="en-US" sz="2000">
                <a:solidFill>
                  <a:srgbClr val="FF0000"/>
                </a:solidFill>
                <a:latin typeface="Calibri"/>
              </a:rPr>
              <a:t>()</a:t>
            </a:r>
          </a:p>
          <a:p>
            <a:pPr algn="just"/>
            <a:r>
              <a:rPr lang="en-US" sz="2000">
                <a:solidFill>
                  <a:srgbClr val="FF0000"/>
                </a:solidFill>
                <a:latin typeface="Calibri"/>
              </a:rPr>
              <a:t>        </a:t>
            </a:r>
            <a:r>
              <a:rPr lang="en-US" sz="2000" err="1">
                <a:solidFill>
                  <a:srgbClr val="FF0000"/>
                </a:solidFill>
                <a:latin typeface="Calibri"/>
              </a:rPr>
              <a:t>ptr</a:t>
            </a:r>
            <a:r>
              <a:rPr lang="en-US" sz="2000">
                <a:solidFill>
                  <a:srgbClr val="FF0000"/>
                </a:solidFill>
                <a:latin typeface="Calibri"/>
              </a:rPr>
              <a:t> = (int*)</a:t>
            </a:r>
            <a:r>
              <a:rPr lang="en-US" sz="2000" err="1">
                <a:solidFill>
                  <a:srgbClr val="FF0000"/>
                </a:solidFill>
                <a:latin typeface="Calibri"/>
              </a:rPr>
              <a:t>calloc</a:t>
            </a:r>
            <a:r>
              <a:rPr lang="en-US" sz="2000">
                <a:solidFill>
                  <a:srgbClr val="FF0000"/>
                </a:solidFill>
                <a:latin typeface="Calibri"/>
              </a:rPr>
              <a:t>(n, </a:t>
            </a:r>
            <a:r>
              <a:rPr lang="en-US" sz="2000" err="1">
                <a:solidFill>
                  <a:srgbClr val="FF0000"/>
                </a:solidFill>
                <a:latin typeface="Calibri"/>
              </a:rPr>
              <a:t>sizeof</a:t>
            </a:r>
            <a:r>
              <a:rPr lang="en-US" sz="2000">
                <a:solidFill>
                  <a:srgbClr val="FF0000"/>
                </a:solidFill>
                <a:latin typeface="Calibri"/>
              </a:rPr>
              <a:t>(int));</a:t>
            </a:r>
          </a:p>
          <a:p>
            <a:pPr algn="just"/>
            <a:endParaRPr lang="en-US" sz="2000">
              <a:solidFill>
                <a:srgbClr val="FF0000"/>
              </a:solidFill>
              <a:latin typeface="Calibri"/>
            </a:endParaRPr>
          </a:p>
          <a:p>
            <a:pPr algn="just"/>
            <a:r>
              <a:rPr lang="en-US" sz="2000">
                <a:solidFill>
                  <a:srgbClr val="FF0000"/>
                </a:solidFill>
                <a:latin typeface="Calibri"/>
              </a:rPr>
              <a:t>        // Check if the memory has been successfully</a:t>
            </a:r>
          </a:p>
          <a:p>
            <a:pPr algn="just"/>
            <a:r>
              <a:rPr lang="en-US" sz="2000">
                <a:solidFill>
                  <a:srgbClr val="FF0000"/>
                </a:solidFill>
                <a:latin typeface="Calibri"/>
              </a:rPr>
              <a:t>        // allocated by </a:t>
            </a:r>
            <a:r>
              <a:rPr lang="en-US" sz="2000" err="1">
                <a:solidFill>
                  <a:srgbClr val="FF0000"/>
                </a:solidFill>
                <a:latin typeface="Calibri"/>
              </a:rPr>
              <a:t>calloc</a:t>
            </a:r>
            <a:r>
              <a:rPr lang="en-US" sz="2000">
                <a:solidFill>
                  <a:srgbClr val="FF0000"/>
                </a:solidFill>
                <a:latin typeface="Calibri"/>
              </a:rPr>
              <a:t> or not</a:t>
            </a:r>
          </a:p>
          <a:p>
            <a:pPr algn="just"/>
            <a:r>
              <a:rPr lang="en-US" sz="2000">
                <a:solidFill>
                  <a:srgbClr val="FF0000"/>
                </a:solidFill>
                <a:latin typeface="Calibri"/>
              </a:rPr>
              <a:t>        if (</a:t>
            </a:r>
            <a:r>
              <a:rPr lang="en-US" sz="2000" err="1">
                <a:solidFill>
                  <a:srgbClr val="FF0000"/>
                </a:solidFill>
                <a:latin typeface="Calibri"/>
              </a:rPr>
              <a:t>ptr</a:t>
            </a:r>
            <a:r>
              <a:rPr lang="en-US" sz="2000">
                <a:solidFill>
                  <a:srgbClr val="FF0000"/>
                </a:solidFill>
                <a:latin typeface="Calibri"/>
              </a:rPr>
              <a:t> == NULL) </a:t>
            </a:r>
          </a:p>
          <a:p>
            <a:pPr algn="just"/>
            <a:r>
              <a:rPr lang="en-US" sz="2000">
                <a:solidFill>
                  <a:srgbClr val="FF0000"/>
                </a:solidFill>
                <a:latin typeface="Calibri"/>
              </a:rPr>
              <a:t>        {</a:t>
            </a:r>
          </a:p>
          <a:p>
            <a:pPr algn="just"/>
            <a:r>
              <a:rPr lang="en-US" sz="2000">
                <a:solidFill>
                  <a:srgbClr val="FF0000"/>
                </a:solidFill>
                <a:latin typeface="Calibri"/>
              </a:rPr>
              <a:t>                </a:t>
            </a:r>
            <a:r>
              <a:rPr lang="en-US" sz="2000" err="1">
                <a:solidFill>
                  <a:srgbClr val="FF0000"/>
                </a:solidFill>
                <a:latin typeface="Calibri"/>
              </a:rPr>
              <a:t>printf</a:t>
            </a:r>
            <a:r>
              <a:rPr lang="en-US" sz="2000">
                <a:solidFill>
                  <a:srgbClr val="FF0000"/>
                </a:solidFill>
                <a:latin typeface="Calibri"/>
              </a:rPr>
              <a:t>("Memory not allocated.\n");</a:t>
            </a:r>
          </a:p>
          <a:p>
            <a:pPr algn="just"/>
            <a:r>
              <a:rPr lang="en-US" sz="2000">
                <a:solidFill>
                  <a:srgbClr val="FF0000"/>
                </a:solidFill>
                <a:latin typeface="Calibri"/>
              </a:rPr>
              <a:t>                exit(0);</a:t>
            </a:r>
          </a:p>
          <a:p>
            <a:pPr algn="just"/>
            <a:r>
              <a:rPr lang="en-US" sz="2000">
                <a:solidFill>
                  <a:srgbClr val="FF0000"/>
                </a:solidFill>
                <a:latin typeface="Calibri"/>
              </a:rPr>
              <a:t>        }</a:t>
            </a:r>
          </a:p>
        </p:txBody>
      </p:sp>
      <p:sp>
        <p:nvSpPr>
          <p:cNvPr id="4" name="TextBox 3">
            <a:extLst>
              <a:ext uri="{FF2B5EF4-FFF2-40B4-BE49-F238E27FC236}">
                <a16:creationId xmlns:a16="http://schemas.microsoft.com/office/drawing/2014/main" id="{AB549F5B-A2B9-926D-56BE-C7CEC0A80417}"/>
              </a:ext>
            </a:extLst>
          </p:cNvPr>
          <p:cNvSpPr txBox="1"/>
          <p:nvPr/>
        </p:nvSpPr>
        <p:spPr>
          <a:xfrm>
            <a:off x="5639712" y="902676"/>
            <a:ext cx="6436450" cy="6103209"/>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solidFill>
                  <a:srgbClr val="FF0000"/>
                </a:solidFill>
                <a:latin typeface="Calibri"/>
              </a:rPr>
              <a:t>else </a:t>
            </a:r>
            <a:endParaRPr lang="en-US"/>
          </a:p>
          <a:p>
            <a:pPr algn="just"/>
            <a:r>
              <a:rPr lang="en-US" sz="2000">
                <a:solidFill>
                  <a:srgbClr val="FF0000"/>
                </a:solidFill>
                <a:latin typeface="Calibri"/>
              </a:rPr>
              <a:t>{</a:t>
            </a:r>
          </a:p>
          <a:p>
            <a:pPr algn="just"/>
            <a:r>
              <a:rPr lang="en-US" sz="2000">
                <a:solidFill>
                  <a:srgbClr val="FF0000"/>
                </a:solidFill>
                <a:latin typeface="Calibri"/>
              </a:rPr>
              <a:t>          // Memory has been successfully allocated</a:t>
            </a:r>
          </a:p>
          <a:p>
            <a:pPr algn="just"/>
            <a:r>
              <a:rPr lang="en-US" sz="2000">
                <a:solidFill>
                  <a:srgbClr val="FF0000"/>
                </a:solidFill>
                <a:latin typeface="Calibri"/>
              </a:rPr>
              <a:t>         </a:t>
            </a:r>
            <a:r>
              <a:rPr lang="en-US" sz="2000" err="1">
                <a:solidFill>
                  <a:srgbClr val="FF0000"/>
                </a:solidFill>
                <a:latin typeface="Calibri"/>
              </a:rPr>
              <a:t>printf</a:t>
            </a:r>
            <a:r>
              <a:rPr lang="en-US" sz="2000">
                <a:solidFill>
                  <a:srgbClr val="FF0000"/>
                </a:solidFill>
                <a:latin typeface="Calibri"/>
              </a:rPr>
              <a:t>("Memory successfully allocated using </a:t>
            </a:r>
            <a:r>
              <a:rPr lang="en-US" sz="2000" err="1">
                <a:solidFill>
                  <a:srgbClr val="FF0000"/>
                </a:solidFill>
                <a:latin typeface="Calibri"/>
              </a:rPr>
              <a:t>calloc</a:t>
            </a:r>
            <a:r>
              <a:rPr lang="en-US" sz="2000">
                <a:solidFill>
                  <a:srgbClr val="FF0000"/>
                </a:solidFill>
                <a:latin typeface="Calibri"/>
              </a:rPr>
              <a:t>.\n");</a:t>
            </a:r>
          </a:p>
          <a:p>
            <a:pPr algn="just"/>
            <a:endParaRPr lang="en-US" sz="2000">
              <a:solidFill>
                <a:srgbClr val="FF0000"/>
              </a:solidFill>
              <a:latin typeface="Calibri"/>
            </a:endParaRPr>
          </a:p>
          <a:p>
            <a:pPr algn="just"/>
            <a:r>
              <a:rPr lang="en-US" sz="2000">
                <a:solidFill>
                  <a:srgbClr val="FF0000"/>
                </a:solidFill>
                <a:latin typeface="Calibri"/>
              </a:rPr>
              <a:t>          // Get the elements of the array</a:t>
            </a:r>
          </a:p>
          <a:p>
            <a:pPr algn="just"/>
            <a:r>
              <a:rPr lang="en-US" sz="2000">
                <a:solidFill>
                  <a:srgbClr val="FF0000"/>
                </a:solidFill>
                <a:latin typeface="Calibri"/>
              </a:rPr>
              <a:t>          for (</a:t>
            </a:r>
            <a:r>
              <a:rPr lang="en-US" sz="2000" err="1">
                <a:solidFill>
                  <a:srgbClr val="FF0000"/>
                </a:solidFill>
                <a:latin typeface="Calibri"/>
              </a:rPr>
              <a:t>i</a:t>
            </a:r>
            <a:r>
              <a:rPr lang="en-US" sz="2000">
                <a:solidFill>
                  <a:srgbClr val="FF0000"/>
                </a:solidFill>
                <a:latin typeface="Calibri"/>
              </a:rPr>
              <a:t> = 0; </a:t>
            </a:r>
            <a:r>
              <a:rPr lang="en-US" sz="2000" err="1">
                <a:solidFill>
                  <a:srgbClr val="FF0000"/>
                </a:solidFill>
                <a:latin typeface="Calibri"/>
              </a:rPr>
              <a:t>i</a:t>
            </a:r>
            <a:r>
              <a:rPr lang="en-US" sz="2000">
                <a:solidFill>
                  <a:srgbClr val="FF0000"/>
                </a:solidFill>
                <a:latin typeface="Calibri"/>
              </a:rPr>
              <a:t> &lt; n; ++</a:t>
            </a:r>
            <a:r>
              <a:rPr lang="en-US" sz="2000" err="1">
                <a:solidFill>
                  <a:srgbClr val="FF0000"/>
                </a:solidFill>
                <a:latin typeface="Calibri"/>
              </a:rPr>
              <a:t>i</a:t>
            </a:r>
            <a:r>
              <a:rPr lang="en-US" sz="2000">
                <a:solidFill>
                  <a:srgbClr val="FF0000"/>
                </a:solidFill>
                <a:latin typeface="Calibri"/>
              </a:rPr>
              <a:t>) {</a:t>
            </a:r>
          </a:p>
          <a:p>
            <a:pPr algn="just"/>
            <a:r>
              <a:rPr lang="en-US" sz="2000">
                <a:solidFill>
                  <a:srgbClr val="FF0000"/>
                </a:solidFill>
                <a:latin typeface="Calibri"/>
              </a:rPr>
              <a:t>                        </a:t>
            </a:r>
            <a:r>
              <a:rPr lang="en-US" sz="2000" err="1">
                <a:solidFill>
                  <a:srgbClr val="FF0000"/>
                </a:solidFill>
                <a:latin typeface="Calibri"/>
              </a:rPr>
              <a:t>ptr</a:t>
            </a:r>
            <a:r>
              <a:rPr lang="en-US" sz="2000">
                <a:solidFill>
                  <a:srgbClr val="FF0000"/>
                </a:solidFill>
                <a:latin typeface="Calibri"/>
              </a:rPr>
              <a:t>[</a:t>
            </a:r>
            <a:r>
              <a:rPr lang="en-US" sz="2000" err="1">
                <a:solidFill>
                  <a:srgbClr val="FF0000"/>
                </a:solidFill>
                <a:latin typeface="Calibri"/>
              </a:rPr>
              <a:t>i</a:t>
            </a:r>
            <a:r>
              <a:rPr lang="en-US" sz="2000">
                <a:solidFill>
                  <a:srgbClr val="FF0000"/>
                </a:solidFill>
                <a:latin typeface="Calibri"/>
              </a:rPr>
              <a:t>] = </a:t>
            </a:r>
            <a:r>
              <a:rPr lang="en-US" sz="2000" err="1">
                <a:solidFill>
                  <a:srgbClr val="FF0000"/>
                </a:solidFill>
                <a:latin typeface="Calibri"/>
              </a:rPr>
              <a:t>i</a:t>
            </a:r>
            <a:r>
              <a:rPr lang="en-US" sz="2000">
                <a:solidFill>
                  <a:srgbClr val="FF0000"/>
                </a:solidFill>
                <a:latin typeface="Calibri"/>
              </a:rPr>
              <a:t> + 1;</a:t>
            </a:r>
          </a:p>
          <a:p>
            <a:pPr algn="just"/>
            <a:r>
              <a:rPr lang="en-US" sz="2000">
                <a:solidFill>
                  <a:srgbClr val="FF0000"/>
                </a:solidFill>
                <a:latin typeface="Calibri"/>
              </a:rPr>
              <a:t>          }</a:t>
            </a:r>
          </a:p>
          <a:p>
            <a:pPr algn="just"/>
            <a:r>
              <a:rPr lang="en-US" sz="2000">
                <a:solidFill>
                  <a:srgbClr val="FF0000"/>
                </a:solidFill>
                <a:latin typeface="Calibri"/>
              </a:rPr>
              <a:t>         // Print the elements of the array</a:t>
            </a:r>
          </a:p>
          <a:p>
            <a:pPr algn="just"/>
            <a:r>
              <a:rPr lang="en-US" sz="2000">
                <a:solidFill>
                  <a:srgbClr val="FF0000"/>
                </a:solidFill>
                <a:latin typeface="Calibri"/>
              </a:rPr>
              <a:t>         </a:t>
            </a:r>
            <a:r>
              <a:rPr lang="en-US" sz="2000" err="1">
                <a:solidFill>
                  <a:srgbClr val="FF0000"/>
                </a:solidFill>
                <a:latin typeface="Calibri"/>
              </a:rPr>
              <a:t>printf</a:t>
            </a:r>
            <a:r>
              <a:rPr lang="en-US" sz="2000">
                <a:solidFill>
                  <a:srgbClr val="FF0000"/>
                </a:solidFill>
                <a:latin typeface="Calibri"/>
              </a:rPr>
              <a:t>("The elements of the array are: ");</a:t>
            </a:r>
          </a:p>
          <a:p>
            <a:pPr algn="just"/>
            <a:r>
              <a:rPr lang="en-US" sz="2000">
                <a:solidFill>
                  <a:srgbClr val="FF0000"/>
                </a:solidFill>
                <a:latin typeface="Calibri"/>
              </a:rPr>
              <a:t>         for (</a:t>
            </a:r>
            <a:r>
              <a:rPr lang="en-US" sz="2000" err="1">
                <a:solidFill>
                  <a:srgbClr val="FF0000"/>
                </a:solidFill>
                <a:latin typeface="Calibri"/>
              </a:rPr>
              <a:t>i</a:t>
            </a:r>
            <a:r>
              <a:rPr lang="en-US" sz="2000">
                <a:solidFill>
                  <a:srgbClr val="FF0000"/>
                </a:solidFill>
                <a:latin typeface="Calibri"/>
              </a:rPr>
              <a:t> = 0; </a:t>
            </a:r>
            <a:r>
              <a:rPr lang="en-US" sz="2000" err="1">
                <a:solidFill>
                  <a:srgbClr val="FF0000"/>
                </a:solidFill>
                <a:latin typeface="Calibri"/>
              </a:rPr>
              <a:t>i</a:t>
            </a:r>
            <a:r>
              <a:rPr lang="en-US" sz="2000">
                <a:solidFill>
                  <a:srgbClr val="FF0000"/>
                </a:solidFill>
                <a:latin typeface="Calibri"/>
              </a:rPr>
              <a:t> &lt; n; ++</a:t>
            </a:r>
            <a:r>
              <a:rPr lang="en-US" sz="2000" err="1">
                <a:solidFill>
                  <a:srgbClr val="FF0000"/>
                </a:solidFill>
                <a:latin typeface="Calibri"/>
              </a:rPr>
              <a:t>i</a:t>
            </a:r>
            <a:r>
              <a:rPr lang="en-US" sz="2000">
                <a:solidFill>
                  <a:srgbClr val="FF0000"/>
                </a:solidFill>
                <a:latin typeface="Calibri"/>
              </a:rPr>
              <a:t>) {</a:t>
            </a:r>
          </a:p>
          <a:p>
            <a:pPr algn="just"/>
            <a:r>
              <a:rPr lang="en-US" sz="2000">
                <a:solidFill>
                  <a:srgbClr val="FF0000"/>
                </a:solidFill>
                <a:latin typeface="Calibri"/>
              </a:rPr>
              <a:t>               </a:t>
            </a:r>
            <a:r>
              <a:rPr lang="en-US" sz="2000" err="1">
                <a:solidFill>
                  <a:srgbClr val="FF0000"/>
                </a:solidFill>
                <a:latin typeface="Calibri"/>
              </a:rPr>
              <a:t>printf</a:t>
            </a:r>
            <a:r>
              <a:rPr lang="en-US" sz="2000">
                <a:solidFill>
                  <a:srgbClr val="FF0000"/>
                </a:solidFill>
                <a:latin typeface="Calibri"/>
              </a:rPr>
              <a:t>("%d, ", </a:t>
            </a:r>
            <a:r>
              <a:rPr lang="en-US" sz="2000" err="1">
                <a:solidFill>
                  <a:srgbClr val="FF0000"/>
                </a:solidFill>
                <a:latin typeface="Calibri"/>
              </a:rPr>
              <a:t>ptr</a:t>
            </a:r>
            <a:r>
              <a:rPr lang="en-US" sz="2000">
                <a:solidFill>
                  <a:srgbClr val="FF0000"/>
                </a:solidFill>
                <a:latin typeface="Calibri"/>
              </a:rPr>
              <a:t>[</a:t>
            </a:r>
            <a:r>
              <a:rPr lang="en-US" sz="2000" err="1">
                <a:solidFill>
                  <a:srgbClr val="FF0000"/>
                </a:solidFill>
                <a:latin typeface="Calibri"/>
              </a:rPr>
              <a:t>i</a:t>
            </a:r>
            <a:r>
              <a:rPr lang="en-US" sz="2000">
                <a:solidFill>
                  <a:srgbClr val="FF0000"/>
                </a:solidFill>
                <a:latin typeface="Calibri"/>
              </a:rPr>
              <a:t>]);</a:t>
            </a:r>
          </a:p>
          <a:p>
            <a:pPr algn="just"/>
            <a:r>
              <a:rPr lang="en-US" sz="2000">
                <a:solidFill>
                  <a:srgbClr val="FF0000"/>
                </a:solidFill>
                <a:latin typeface="Calibri"/>
              </a:rPr>
              <a:t>          }</a:t>
            </a:r>
          </a:p>
          <a:p>
            <a:pPr algn="just"/>
            <a:r>
              <a:rPr lang="en-US" sz="2000">
                <a:solidFill>
                  <a:srgbClr val="FF0000"/>
                </a:solidFill>
                <a:latin typeface="Calibri"/>
              </a:rPr>
              <a:t>          </a:t>
            </a:r>
            <a:r>
              <a:rPr lang="en-US" sz="2000" err="1">
                <a:solidFill>
                  <a:srgbClr val="FF0000"/>
                </a:solidFill>
                <a:latin typeface="Calibri"/>
              </a:rPr>
              <a:t>printf</a:t>
            </a:r>
            <a:r>
              <a:rPr lang="en-US" sz="2000">
                <a:solidFill>
                  <a:srgbClr val="FF0000"/>
                </a:solidFill>
                <a:latin typeface="Calibri"/>
              </a:rPr>
              <a:t>("\n");</a:t>
            </a:r>
          </a:p>
          <a:p>
            <a:pPr algn="just"/>
            <a:r>
              <a:rPr lang="en-US" sz="2000">
                <a:solidFill>
                  <a:srgbClr val="FF0000"/>
                </a:solidFill>
                <a:latin typeface="Calibri"/>
              </a:rPr>
              <a:t>        }</a:t>
            </a:r>
          </a:p>
          <a:p>
            <a:pPr algn="just"/>
            <a:r>
              <a:rPr lang="en-US" sz="2000">
                <a:solidFill>
                  <a:srgbClr val="FF0000"/>
                </a:solidFill>
                <a:latin typeface="Calibri"/>
              </a:rPr>
              <a:t>        free(</a:t>
            </a:r>
            <a:r>
              <a:rPr lang="en-US" sz="2000" err="1">
                <a:solidFill>
                  <a:srgbClr val="FF0000"/>
                </a:solidFill>
                <a:latin typeface="Calibri"/>
              </a:rPr>
              <a:t>ptr</a:t>
            </a:r>
            <a:r>
              <a:rPr lang="en-US" sz="2000">
                <a:solidFill>
                  <a:srgbClr val="FF0000"/>
                </a:solidFill>
                <a:latin typeface="Calibri"/>
              </a:rPr>
              <a:t>);</a:t>
            </a:r>
          </a:p>
          <a:p>
            <a:pPr algn="just"/>
            <a:r>
              <a:rPr lang="en-US" sz="2000">
                <a:solidFill>
                  <a:srgbClr val="FF0000"/>
                </a:solidFill>
                <a:latin typeface="Calibri"/>
              </a:rPr>
              <a:t>        ptr = NULL;</a:t>
            </a:r>
          </a:p>
          <a:p>
            <a:pPr algn="just"/>
            <a:r>
              <a:rPr lang="en-US" sz="2000">
                <a:solidFill>
                  <a:srgbClr val="FF0000"/>
                </a:solidFill>
                <a:latin typeface="Calibri"/>
              </a:rPr>
              <a:t>        return 0;</a:t>
            </a:r>
          </a:p>
          <a:p>
            <a:pPr algn="just"/>
            <a:r>
              <a:rPr lang="en-US" sz="2000">
                <a:solidFill>
                  <a:srgbClr val="FF0000"/>
                </a:solidFill>
                <a:latin typeface="Calibri"/>
              </a:rPr>
              <a:t>}</a:t>
            </a:r>
          </a:p>
          <a:p>
            <a:pPr algn="just"/>
            <a:endParaRPr lang="en-US" sz="2000">
              <a:solidFill>
                <a:srgbClr val="FF0000"/>
              </a:solidFill>
              <a:latin typeface="Calibri"/>
            </a:endParaRPr>
          </a:p>
        </p:txBody>
      </p:sp>
    </p:spTree>
    <p:extLst>
      <p:ext uri="{BB962C8B-B14F-4D97-AF65-F5344CB8AC3E}">
        <p14:creationId xmlns:p14="http://schemas.microsoft.com/office/powerpoint/2010/main" val="2063505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4C4C69-77E2-B19B-937A-7B50E5ED31F4}"/>
              </a:ext>
            </a:extLst>
          </p:cNvPr>
          <p:cNvSpPr txBox="1"/>
          <p:nvPr/>
        </p:nvSpPr>
        <p:spPr>
          <a:xfrm>
            <a:off x="469163" y="1137138"/>
            <a:ext cx="10856625" cy="215328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a:solidFill>
                  <a:srgbClr val="FF0000"/>
                </a:solidFill>
                <a:latin typeface="Calibri"/>
              </a:rPr>
              <a:t>“</a:t>
            </a:r>
            <a:r>
              <a:rPr lang="en-US" sz="2400" b="1" err="1">
                <a:solidFill>
                  <a:srgbClr val="FF0000"/>
                </a:solidFill>
                <a:latin typeface="Calibri"/>
              </a:rPr>
              <a:t>realloc</a:t>
            </a:r>
            <a:r>
              <a:rPr lang="en-US" sz="2400" b="1">
                <a:solidFill>
                  <a:srgbClr val="FF0000"/>
                </a:solidFill>
                <a:latin typeface="Calibri"/>
              </a:rPr>
              <a:t>”</a:t>
            </a:r>
            <a:r>
              <a:rPr lang="en-US" sz="2400">
                <a:solidFill>
                  <a:srgbClr val="FF0000"/>
                </a:solidFill>
                <a:latin typeface="Calibri"/>
              </a:rPr>
              <a:t> or </a:t>
            </a:r>
            <a:r>
              <a:rPr lang="en-US" sz="2400" b="1">
                <a:solidFill>
                  <a:srgbClr val="FF0000"/>
                </a:solidFill>
                <a:latin typeface="Calibri"/>
              </a:rPr>
              <a:t>“re-allocation”</a:t>
            </a:r>
            <a:r>
              <a:rPr lang="en-US" sz="2400">
                <a:solidFill>
                  <a:srgbClr val="FF0000"/>
                </a:solidFill>
                <a:latin typeface="Calibri"/>
              </a:rPr>
              <a:t> method in C is used to dynamically change the memory allocation of a previously allocated memory. </a:t>
            </a:r>
          </a:p>
          <a:p>
            <a:pPr algn="just"/>
            <a:r>
              <a:rPr lang="en-US" sz="2400">
                <a:solidFill>
                  <a:srgbClr val="00B0F0"/>
                </a:solidFill>
                <a:latin typeface="Calibri"/>
              </a:rPr>
              <a:t>In other words, if the memory previously allocated with the help of malloc or </a:t>
            </a:r>
            <a:r>
              <a:rPr lang="en-US" sz="2400" err="1">
                <a:solidFill>
                  <a:srgbClr val="00B0F0"/>
                </a:solidFill>
                <a:latin typeface="Calibri"/>
              </a:rPr>
              <a:t>calloc</a:t>
            </a:r>
            <a:r>
              <a:rPr lang="en-US" sz="2400">
                <a:solidFill>
                  <a:srgbClr val="00B0F0"/>
                </a:solidFill>
                <a:latin typeface="Calibri"/>
              </a:rPr>
              <a:t> is insufficient, </a:t>
            </a:r>
            <a:r>
              <a:rPr lang="en-US" sz="2400" err="1">
                <a:solidFill>
                  <a:srgbClr val="00B0F0"/>
                </a:solidFill>
                <a:latin typeface="Calibri"/>
              </a:rPr>
              <a:t>realloc</a:t>
            </a:r>
            <a:r>
              <a:rPr lang="en-US" sz="2400">
                <a:solidFill>
                  <a:srgbClr val="00B0F0"/>
                </a:solidFill>
                <a:latin typeface="Calibri"/>
              </a:rPr>
              <a:t> can be used to </a:t>
            </a:r>
            <a:r>
              <a:rPr lang="en-US" sz="2400" b="1">
                <a:solidFill>
                  <a:srgbClr val="00B0F0"/>
                </a:solidFill>
                <a:latin typeface="Calibri"/>
              </a:rPr>
              <a:t>dynamically re-allocate memory</a:t>
            </a:r>
            <a:r>
              <a:rPr lang="en-US" sz="2400">
                <a:solidFill>
                  <a:srgbClr val="00B0F0"/>
                </a:solidFill>
                <a:latin typeface="Calibri"/>
              </a:rPr>
              <a:t>.</a:t>
            </a:r>
          </a:p>
          <a:p>
            <a:pPr algn="just"/>
            <a:r>
              <a:rPr lang="en-US" sz="2400">
                <a:solidFill>
                  <a:srgbClr val="FF0000"/>
                </a:solidFill>
                <a:latin typeface="Calibri"/>
              </a:rPr>
              <a:t>Re-allocation of memory maintains the already present value and new blocks will be initialized with the default garbage value.</a:t>
            </a:r>
            <a:endParaRPr lang="en-US"/>
          </a:p>
        </p:txBody>
      </p:sp>
      <p:sp>
        <p:nvSpPr>
          <p:cNvPr id="4" name="Text Box 1">
            <a:extLst>
              <a:ext uri="{FF2B5EF4-FFF2-40B4-BE49-F238E27FC236}">
                <a16:creationId xmlns:a16="http://schemas.microsoft.com/office/drawing/2014/main" id="{5F14B186-E8A0-A55C-46A5-F3607BC9C168}"/>
              </a:ext>
            </a:extLst>
          </p:cNvPr>
          <p:cNvSpPr txBox="1">
            <a:spLocks noChangeArrowheads="1"/>
          </p:cNvSpPr>
          <p:nvPr/>
        </p:nvSpPr>
        <p:spPr bwMode="auto">
          <a:xfrm>
            <a:off x="0" y="53975"/>
            <a:ext cx="10236200" cy="561975"/>
          </a:xfrm>
          <a:prstGeom prst="rect">
            <a:avLst/>
          </a:prstGeom>
          <a:noFill/>
          <a:ln w="19080" cap="flat">
            <a:solidFill>
              <a:srgbClr val="ED7D3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9pPr>
          </a:lstStyle>
          <a:p>
            <a:pPr hangingPunct="1">
              <a:lnSpc>
                <a:spcPct val="100000"/>
              </a:lnSpc>
              <a:buClrTx/>
            </a:pPr>
            <a:r>
              <a:rPr lang="en-US" altLang="en-US" sz="3600" b="1" err="1">
                <a:solidFill>
                  <a:srgbClr val="595959"/>
                </a:solidFill>
                <a:latin typeface="Calibri"/>
              </a:rPr>
              <a:t>realloc</a:t>
            </a:r>
            <a:r>
              <a:rPr lang="en-US" altLang="en-US" sz="3600" b="1">
                <a:solidFill>
                  <a:srgbClr val="595959"/>
                </a:solidFill>
                <a:latin typeface="Calibri"/>
              </a:rPr>
              <a:t>()</a:t>
            </a:r>
          </a:p>
        </p:txBody>
      </p:sp>
      <p:sp>
        <p:nvSpPr>
          <p:cNvPr id="5" name="TextBox 4">
            <a:extLst>
              <a:ext uri="{FF2B5EF4-FFF2-40B4-BE49-F238E27FC236}">
                <a16:creationId xmlns:a16="http://schemas.microsoft.com/office/drawing/2014/main" id="{AA5D37F5-484A-1AF7-1E19-FF0C6FC4A024}"/>
              </a:ext>
            </a:extLst>
          </p:cNvPr>
          <p:cNvSpPr txBox="1"/>
          <p:nvPr/>
        </p:nvSpPr>
        <p:spPr>
          <a:xfrm>
            <a:off x="1571275" y="3821723"/>
            <a:ext cx="7620634" cy="12945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a:solidFill>
                  <a:srgbClr val="FF0000"/>
                </a:solidFill>
                <a:latin typeface="Calibri"/>
              </a:rPr>
              <a:t>Syntax:</a:t>
            </a:r>
          </a:p>
          <a:p>
            <a:pPr algn="just"/>
            <a:r>
              <a:rPr lang="en-US" sz="2800" err="1">
                <a:solidFill>
                  <a:srgbClr val="FF0000"/>
                </a:solidFill>
                <a:latin typeface="Calibri"/>
              </a:rPr>
              <a:t>ptr</a:t>
            </a:r>
            <a:r>
              <a:rPr lang="en-US" sz="2800">
                <a:solidFill>
                  <a:srgbClr val="FF0000"/>
                </a:solidFill>
                <a:latin typeface="Calibri"/>
              </a:rPr>
              <a:t> = </a:t>
            </a:r>
            <a:r>
              <a:rPr lang="en-US" sz="2800" err="1">
                <a:solidFill>
                  <a:srgbClr val="FF0000"/>
                </a:solidFill>
                <a:latin typeface="Calibri"/>
              </a:rPr>
              <a:t>realloc</a:t>
            </a:r>
            <a:r>
              <a:rPr lang="en-US" sz="2800">
                <a:solidFill>
                  <a:srgbClr val="FF0000"/>
                </a:solidFill>
                <a:latin typeface="Calibri"/>
              </a:rPr>
              <a:t>(</a:t>
            </a:r>
            <a:r>
              <a:rPr lang="en-US" sz="2800" err="1">
                <a:solidFill>
                  <a:srgbClr val="FF0000"/>
                </a:solidFill>
                <a:latin typeface="Calibri"/>
              </a:rPr>
              <a:t>ptr</a:t>
            </a:r>
            <a:r>
              <a:rPr lang="en-US" sz="2800">
                <a:solidFill>
                  <a:srgbClr val="FF0000"/>
                </a:solidFill>
                <a:latin typeface="Calibri"/>
              </a:rPr>
              <a:t>, </a:t>
            </a:r>
            <a:r>
              <a:rPr lang="en-US" sz="2800" err="1">
                <a:solidFill>
                  <a:srgbClr val="FF0000"/>
                </a:solidFill>
                <a:latin typeface="Calibri"/>
              </a:rPr>
              <a:t>newSize</a:t>
            </a:r>
            <a:r>
              <a:rPr lang="en-US" sz="2800">
                <a:solidFill>
                  <a:srgbClr val="FF0000"/>
                </a:solidFill>
                <a:latin typeface="Calibri"/>
              </a:rPr>
              <a:t>); </a:t>
            </a:r>
            <a:endParaRPr lang="en-US" sz="2800">
              <a:solidFill>
                <a:srgbClr val="FFFFFF"/>
              </a:solidFill>
              <a:latin typeface="Calibri"/>
            </a:endParaRPr>
          </a:p>
          <a:p>
            <a:pPr algn="just"/>
            <a:r>
              <a:rPr lang="en-US" sz="2800">
                <a:solidFill>
                  <a:srgbClr val="0070C0"/>
                </a:solidFill>
                <a:latin typeface="Calibri"/>
              </a:rPr>
              <a:t>where </a:t>
            </a:r>
            <a:r>
              <a:rPr lang="en-US" sz="2800" err="1">
                <a:solidFill>
                  <a:srgbClr val="0070C0"/>
                </a:solidFill>
                <a:latin typeface="Calibri"/>
              </a:rPr>
              <a:t>ptr</a:t>
            </a:r>
            <a:r>
              <a:rPr lang="en-US" sz="2800">
                <a:solidFill>
                  <a:srgbClr val="0070C0"/>
                </a:solidFill>
                <a:latin typeface="Calibri"/>
              </a:rPr>
              <a:t> is reallocated with new size '</a:t>
            </a:r>
            <a:r>
              <a:rPr lang="en-US" sz="2800" err="1">
                <a:solidFill>
                  <a:srgbClr val="0070C0"/>
                </a:solidFill>
                <a:latin typeface="Calibri"/>
              </a:rPr>
              <a:t>newSize</a:t>
            </a:r>
            <a:r>
              <a:rPr lang="en-US" sz="2800">
                <a:solidFill>
                  <a:srgbClr val="0070C0"/>
                </a:solidFill>
                <a:latin typeface="Calibri"/>
              </a:rPr>
              <a:t>'.</a:t>
            </a:r>
            <a:endParaRPr lang="en-US">
              <a:solidFill>
                <a:srgbClr val="0070C0"/>
              </a:solidFill>
            </a:endParaRPr>
          </a:p>
        </p:txBody>
      </p:sp>
    </p:spTree>
    <p:extLst>
      <p:ext uri="{BB962C8B-B14F-4D97-AF65-F5344CB8AC3E}">
        <p14:creationId xmlns:p14="http://schemas.microsoft.com/office/powerpoint/2010/main" val="4182129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7CB8014F-E3A9-8514-F425-1E082080ADB8}"/>
              </a:ext>
            </a:extLst>
          </p:cNvPr>
          <p:cNvSpPr txBox="1">
            <a:spLocks noChangeArrowheads="1"/>
          </p:cNvSpPr>
          <p:nvPr/>
        </p:nvSpPr>
        <p:spPr bwMode="auto">
          <a:xfrm>
            <a:off x="142875" y="53975"/>
            <a:ext cx="10093325" cy="561975"/>
          </a:xfrm>
          <a:prstGeom prst="rect">
            <a:avLst/>
          </a:prstGeom>
          <a:noFill/>
          <a:ln w="19080" cap="flat">
            <a:solidFill>
              <a:srgbClr val="ED7D3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9pPr>
          </a:lstStyle>
          <a:p>
            <a:pPr hangingPunct="1">
              <a:lnSpc>
                <a:spcPct val="100000"/>
              </a:lnSpc>
              <a:buClrTx/>
              <a:buFontTx/>
              <a:buNone/>
            </a:pPr>
            <a:r>
              <a:rPr lang="en-US" altLang="en-US" sz="3600" b="1">
                <a:solidFill>
                  <a:srgbClr val="595959"/>
                </a:solidFill>
                <a:latin typeface="Calibri" panose="020F0502020204030204" pitchFamily="34" charset="0"/>
              </a:rPr>
              <a:t>Agenda</a:t>
            </a:r>
          </a:p>
        </p:txBody>
      </p:sp>
      <p:sp>
        <p:nvSpPr>
          <p:cNvPr id="2" name="TextBox 1">
            <a:extLst>
              <a:ext uri="{FF2B5EF4-FFF2-40B4-BE49-F238E27FC236}">
                <a16:creationId xmlns:a16="http://schemas.microsoft.com/office/drawing/2014/main" id="{B7AA84DC-7CC8-C497-C823-49A532EDC578}"/>
              </a:ext>
            </a:extLst>
          </p:cNvPr>
          <p:cNvSpPr txBox="1"/>
          <p:nvPr/>
        </p:nvSpPr>
        <p:spPr>
          <a:xfrm>
            <a:off x="504337" y="1465385"/>
            <a:ext cx="10704204" cy="42139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Char char="•"/>
            </a:pPr>
            <a:r>
              <a:rPr lang="en-IN" sz="3600" dirty="0">
                <a:solidFill>
                  <a:srgbClr val="FF0000"/>
                </a:solidFill>
                <a:latin typeface="Calibri"/>
                <a:cs typeface="Arial"/>
              </a:rPr>
              <a:t>Pointers</a:t>
            </a:r>
            <a:r>
              <a:rPr lang="en-US" sz="3600" dirty="0">
                <a:latin typeface="Calibri"/>
                <a:cs typeface="Arial"/>
              </a:rPr>
              <a:t>​</a:t>
            </a:r>
          </a:p>
          <a:p>
            <a:pPr algn="just">
              <a:buChar char="•"/>
            </a:pPr>
            <a:r>
              <a:rPr lang="en-IN" sz="3600" dirty="0">
                <a:solidFill>
                  <a:srgbClr val="FF0000"/>
                </a:solidFill>
                <a:latin typeface="Calibri"/>
                <a:cs typeface="Arial"/>
              </a:rPr>
              <a:t>How to use pointers?</a:t>
            </a:r>
            <a:r>
              <a:rPr lang="en-US" sz="3600" dirty="0">
                <a:latin typeface="Calibri"/>
                <a:cs typeface="Arial"/>
              </a:rPr>
              <a:t>​</a:t>
            </a:r>
          </a:p>
          <a:p>
            <a:pPr algn="just">
              <a:buChar char="•"/>
            </a:pPr>
            <a:r>
              <a:rPr lang="en-IN" sz="3600" dirty="0">
                <a:solidFill>
                  <a:srgbClr val="FF0000"/>
                </a:solidFill>
                <a:latin typeface="Calibri"/>
                <a:cs typeface="Arial"/>
              </a:rPr>
              <a:t>NULL pointers </a:t>
            </a:r>
            <a:r>
              <a:rPr lang="en-US" sz="3600" dirty="0">
                <a:latin typeface="Calibri"/>
                <a:cs typeface="Arial"/>
              </a:rPr>
              <a:t>​</a:t>
            </a:r>
          </a:p>
          <a:p>
            <a:pPr algn="just">
              <a:buChar char="•"/>
            </a:pPr>
            <a:r>
              <a:rPr lang="en-IN" sz="3600" dirty="0">
                <a:solidFill>
                  <a:srgbClr val="FF0000"/>
                </a:solidFill>
                <a:latin typeface="Calibri"/>
                <a:cs typeface="Arial"/>
              </a:rPr>
              <a:t>Pointers </a:t>
            </a:r>
            <a:r>
              <a:rPr lang="en-IN" sz="3600" dirty="0" err="1">
                <a:solidFill>
                  <a:srgbClr val="FF0000"/>
                </a:solidFill>
                <a:latin typeface="Calibri"/>
                <a:cs typeface="Arial"/>
              </a:rPr>
              <a:t>Arithmetic,Increment,decrement,Comparition</a:t>
            </a:r>
            <a:r>
              <a:rPr lang="en-US" sz="3600" dirty="0">
                <a:latin typeface="Calibri"/>
                <a:cs typeface="Arial"/>
              </a:rPr>
              <a:t>​</a:t>
            </a:r>
          </a:p>
          <a:p>
            <a:pPr algn="just">
              <a:buChar char="•"/>
            </a:pPr>
            <a:r>
              <a:rPr lang="en-IN" sz="3600" dirty="0">
                <a:solidFill>
                  <a:srgbClr val="FF0000"/>
                </a:solidFill>
                <a:latin typeface="Calibri"/>
                <a:cs typeface="Arial"/>
              </a:rPr>
              <a:t>Arrays of pointers</a:t>
            </a:r>
            <a:r>
              <a:rPr lang="en-US" sz="3600" dirty="0">
                <a:latin typeface="Calibri"/>
                <a:cs typeface="Arial"/>
              </a:rPr>
              <a:t>​</a:t>
            </a:r>
          </a:p>
          <a:p>
            <a:pPr algn="just">
              <a:buChar char="•"/>
            </a:pPr>
            <a:r>
              <a:rPr lang="en-IN" sz="3600" dirty="0">
                <a:solidFill>
                  <a:srgbClr val="FF0000"/>
                </a:solidFill>
                <a:latin typeface="Calibri"/>
                <a:cs typeface="Arial"/>
              </a:rPr>
              <a:t>Array pointers</a:t>
            </a:r>
            <a:r>
              <a:rPr lang="en-US" sz="3600" dirty="0">
                <a:latin typeface="Calibri"/>
                <a:cs typeface="Arial"/>
              </a:rPr>
              <a:t>​</a:t>
            </a:r>
          </a:p>
          <a:p>
            <a:pPr algn="just">
              <a:buChar char="•"/>
            </a:pPr>
            <a:r>
              <a:rPr lang="en-IN" sz="3600" dirty="0">
                <a:solidFill>
                  <a:srgbClr val="FF0000"/>
                </a:solidFill>
                <a:latin typeface="Calibri"/>
                <a:cs typeface="Arial"/>
              </a:rPr>
              <a:t>Dynamic Memory Allocation</a:t>
            </a:r>
            <a:r>
              <a:rPr lang="en-US" sz="3600" dirty="0">
                <a:latin typeface="Calibri"/>
                <a:cs typeface="Arial"/>
              </a:rPr>
              <a:t>​</a:t>
            </a:r>
          </a:p>
          <a:p>
            <a:pPr algn="just">
              <a:buChar char="•"/>
            </a:pPr>
            <a:r>
              <a:rPr lang="en-IN" sz="3600" dirty="0">
                <a:solidFill>
                  <a:srgbClr val="FF0000"/>
                </a:solidFill>
                <a:latin typeface="Calibri"/>
                <a:cs typeface="Arial"/>
              </a:rPr>
              <a:t>Pointer to pointer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CF40D6-11FC-F320-50A0-6452E3E9E1F8}"/>
              </a:ext>
            </a:extLst>
          </p:cNvPr>
          <p:cNvSpPr txBox="1"/>
          <p:nvPr/>
        </p:nvSpPr>
        <p:spPr>
          <a:xfrm>
            <a:off x="70527" y="797170"/>
            <a:ext cx="5897118" cy="553074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solidFill>
                  <a:srgbClr val="FF0000"/>
                </a:solidFill>
                <a:latin typeface="Calibri"/>
              </a:rPr>
              <a:t>#include &lt;</a:t>
            </a:r>
            <a:r>
              <a:rPr lang="en-US" sz="2000" err="1">
                <a:solidFill>
                  <a:srgbClr val="FF0000"/>
                </a:solidFill>
                <a:latin typeface="Calibri"/>
              </a:rPr>
              <a:t>stdio.h</a:t>
            </a:r>
            <a:r>
              <a:rPr lang="en-US" sz="2000">
                <a:solidFill>
                  <a:srgbClr val="FF0000"/>
                </a:solidFill>
                <a:latin typeface="Calibri"/>
              </a:rPr>
              <a:t>&gt;</a:t>
            </a:r>
          </a:p>
          <a:p>
            <a:pPr algn="just"/>
            <a:r>
              <a:rPr lang="en-US" sz="2000">
                <a:solidFill>
                  <a:srgbClr val="FF0000"/>
                </a:solidFill>
                <a:latin typeface="Calibri"/>
              </a:rPr>
              <a:t>#include &lt;</a:t>
            </a:r>
            <a:r>
              <a:rPr lang="en-US" sz="2000" err="1">
                <a:solidFill>
                  <a:srgbClr val="FF0000"/>
                </a:solidFill>
                <a:latin typeface="Calibri"/>
              </a:rPr>
              <a:t>stdlib.h</a:t>
            </a:r>
            <a:r>
              <a:rPr lang="en-US" sz="2000">
                <a:solidFill>
                  <a:srgbClr val="FF0000"/>
                </a:solidFill>
                <a:latin typeface="Calibri"/>
              </a:rPr>
              <a:t>&gt;</a:t>
            </a:r>
          </a:p>
          <a:p>
            <a:pPr algn="just"/>
            <a:r>
              <a:rPr lang="en-US" sz="2000">
                <a:solidFill>
                  <a:srgbClr val="FF0000"/>
                </a:solidFill>
                <a:latin typeface="Calibri"/>
              </a:rPr>
              <a:t>int main()</a:t>
            </a:r>
          </a:p>
          <a:p>
            <a:pPr algn="just"/>
            <a:r>
              <a:rPr lang="en-US" sz="2000">
                <a:solidFill>
                  <a:srgbClr val="FF0000"/>
                </a:solidFill>
                <a:latin typeface="Calibri"/>
              </a:rPr>
              <a:t>{</a:t>
            </a:r>
          </a:p>
          <a:p>
            <a:pPr algn="just"/>
            <a:r>
              <a:rPr lang="en-US" sz="2000">
                <a:solidFill>
                  <a:srgbClr val="FF0000"/>
                </a:solidFill>
                <a:latin typeface="Calibri"/>
              </a:rPr>
              <a:t>        int* </a:t>
            </a:r>
            <a:r>
              <a:rPr lang="en-US" sz="2000" err="1">
                <a:solidFill>
                  <a:srgbClr val="FF0000"/>
                </a:solidFill>
                <a:latin typeface="Calibri"/>
              </a:rPr>
              <a:t>ptr</a:t>
            </a:r>
            <a:r>
              <a:rPr lang="en-US" sz="2000">
                <a:solidFill>
                  <a:srgbClr val="FF0000"/>
                </a:solidFill>
                <a:latin typeface="Calibri"/>
              </a:rPr>
              <a:t>;</a:t>
            </a:r>
          </a:p>
          <a:p>
            <a:pPr algn="just"/>
            <a:r>
              <a:rPr lang="en-US" sz="2000">
                <a:solidFill>
                  <a:srgbClr val="FF0000"/>
                </a:solidFill>
                <a:latin typeface="Calibri"/>
              </a:rPr>
              <a:t>        int n, </a:t>
            </a:r>
            <a:r>
              <a:rPr lang="en-US" sz="2000" err="1">
                <a:solidFill>
                  <a:srgbClr val="FF0000"/>
                </a:solidFill>
                <a:latin typeface="Calibri"/>
              </a:rPr>
              <a:t>i</a:t>
            </a:r>
            <a:r>
              <a:rPr lang="en-US" sz="2000">
                <a:solidFill>
                  <a:srgbClr val="FF0000"/>
                </a:solidFill>
                <a:latin typeface="Calibri"/>
              </a:rPr>
              <a:t>;</a:t>
            </a:r>
          </a:p>
          <a:p>
            <a:pPr algn="just"/>
            <a:r>
              <a:rPr lang="en-US" sz="2000">
                <a:solidFill>
                  <a:srgbClr val="FF0000"/>
                </a:solidFill>
                <a:latin typeface="Calibri"/>
              </a:rPr>
              <a:t>        n = 5;</a:t>
            </a:r>
          </a:p>
          <a:p>
            <a:pPr algn="just"/>
            <a:r>
              <a:rPr lang="en-US" sz="2000">
                <a:solidFill>
                  <a:srgbClr val="FF0000"/>
                </a:solidFill>
                <a:latin typeface="Calibri"/>
              </a:rPr>
              <a:t>        </a:t>
            </a:r>
            <a:r>
              <a:rPr lang="en-US" sz="2000" err="1">
                <a:solidFill>
                  <a:srgbClr val="FF0000"/>
                </a:solidFill>
                <a:latin typeface="Calibri"/>
              </a:rPr>
              <a:t>printf</a:t>
            </a:r>
            <a:r>
              <a:rPr lang="en-US" sz="2000">
                <a:solidFill>
                  <a:srgbClr val="FF0000"/>
                </a:solidFill>
                <a:latin typeface="Calibri"/>
              </a:rPr>
              <a:t>("Enter number of elements: %d\n", n);</a:t>
            </a:r>
          </a:p>
          <a:p>
            <a:pPr algn="just"/>
            <a:r>
              <a:rPr lang="en-US" sz="2000">
                <a:solidFill>
                  <a:srgbClr val="FF0000"/>
                </a:solidFill>
                <a:latin typeface="Calibri"/>
              </a:rPr>
              <a:t>        </a:t>
            </a:r>
            <a:r>
              <a:rPr lang="en-US" sz="2000" err="1">
                <a:solidFill>
                  <a:srgbClr val="FF0000"/>
                </a:solidFill>
                <a:latin typeface="Calibri"/>
              </a:rPr>
              <a:t>ptr</a:t>
            </a:r>
            <a:r>
              <a:rPr lang="en-US" sz="2000">
                <a:solidFill>
                  <a:srgbClr val="FF0000"/>
                </a:solidFill>
                <a:latin typeface="Calibri"/>
              </a:rPr>
              <a:t> = (int*)</a:t>
            </a:r>
            <a:r>
              <a:rPr lang="en-US" sz="2000" err="1">
                <a:solidFill>
                  <a:srgbClr val="FF0000"/>
                </a:solidFill>
                <a:latin typeface="Calibri"/>
              </a:rPr>
              <a:t>calloc</a:t>
            </a:r>
            <a:r>
              <a:rPr lang="en-US" sz="2000">
                <a:solidFill>
                  <a:srgbClr val="FF0000"/>
                </a:solidFill>
                <a:latin typeface="Calibri"/>
              </a:rPr>
              <a:t>(n, </a:t>
            </a:r>
            <a:r>
              <a:rPr lang="en-US" sz="2000" err="1">
                <a:solidFill>
                  <a:srgbClr val="FF0000"/>
                </a:solidFill>
                <a:latin typeface="Calibri"/>
              </a:rPr>
              <a:t>sizeof</a:t>
            </a:r>
            <a:r>
              <a:rPr lang="en-US" sz="2000">
                <a:solidFill>
                  <a:srgbClr val="FF0000"/>
                </a:solidFill>
                <a:latin typeface="Calibri"/>
              </a:rPr>
              <a:t>(int));</a:t>
            </a:r>
          </a:p>
          <a:p>
            <a:pPr algn="just"/>
            <a:endParaRPr lang="en-US" sz="2000">
              <a:solidFill>
                <a:srgbClr val="FF0000"/>
              </a:solidFill>
              <a:latin typeface="Calibri"/>
            </a:endParaRPr>
          </a:p>
          <a:p>
            <a:pPr algn="just"/>
            <a:r>
              <a:rPr lang="en-US" sz="2000">
                <a:solidFill>
                  <a:srgbClr val="FF0000"/>
                </a:solidFill>
                <a:latin typeface="Calibri"/>
              </a:rPr>
              <a:t>         if (</a:t>
            </a:r>
            <a:r>
              <a:rPr lang="en-US" sz="2000" err="1">
                <a:solidFill>
                  <a:srgbClr val="FF0000"/>
                </a:solidFill>
                <a:latin typeface="Calibri"/>
              </a:rPr>
              <a:t>ptr</a:t>
            </a:r>
            <a:r>
              <a:rPr lang="en-US" sz="2000">
                <a:solidFill>
                  <a:srgbClr val="FF0000"/>
                </a:solidFill>
                <a:latin typeface="Calibri"/>
              </a:rPr>
              <a:t> == NULL) {</a:t>
            </a:r>
          </a:p>
          <a:p>
            <a:pPr algn="just"/>
            <a:r>
              <a:rPr lang="en-US" sz="2000">
                <a:solidFill>
                  <a:srgbClr val="FF0000"/>
                </a:solidFill>
                <a:latin typeface="Calibri"/>
              </a:rPr>
              <a:t>                </a:t>
            </a:r>
            <a:r>
              <a:rPr lang="en-US" sz="2000" err="1">
                <a:solidFill>
                  <a:srgbClr val="FF0000"/>
                </a:solidFill>
                <a:latin typeface="Calibri"/>
              </a:rPr>
              <a:t>printf</a:t>
            </a:r>
            <a:r>
              <a:rPr lang="en-US" sz="2000">
                <a:solidFill>
                  <a:srgbClr val="FF0000"/>
                </a:solidFill>
                <a:latin typeface="Calibri"/>
              </a:rPr>
              <a:t>("Memory not allocated.\n");</a:t>
            </a:r>
          </a:p>
          <a:p>
            <a:pPr algn="just"/>
            <a:r>
              <a:rPr lang="en-US" sz="2000">
                <a:solidFill>
                  <a:srgbClr val="FF0000"/>
                </a:solidFill>
                <a:latin typeface="Calibri"/>
              </a:rPr>
              <a:t>                exit(0);</a:t>
            </a:r>
          </a:p>
          <a:p>
            <a:pPr algn="just"/>
            <a:r>
              <a:rPr lang="en-US" sz="2000">
                <a:solidFill>
                  <a:srgbClr val="FF0000"/>
                </a:solidFill>
                <a:latin typeface="Calibri"/>
              </a:rPr>
              <a:t>        }</a:t>
            </a:r>
          </a:p>
          <a:p>
            <a:pPr algn="just"/>
            <a:r>
              <a:rPr lang="en-US" sz="2000">
                <a:solidFill>
                  <a:srgbClr val="FF0000"/>
                </a:solidFill>
                <a:latin typeface="Calibri"/>
              </a:rPr>
              <a:t>        else {</a:t>
            </a:r>
          </a:p>
          <a:p>
            <a:pPr algn="just"/>
            <a:r>
              <a:rPr lang="en-US" sz="2000" err="1">
                <a:solidFill>
                  <a:srgbClr val="FF0000"/>
                </a:solidFill>
                <a:latin typeface="Calibri"/>
              </a:rPr>
              <a:t>printf</a:t>
            </a:r>
            <a:r>
              <a:rPr lang="en-US" sz="2000">
                <a:solidFill>
                  <a:srgbClr val="FF0000"/>
                </a:solidFill>
                <a:latin typeface="Calibri"/>
              </a:rPr>
              <a:t>("Memory successfully allocated using </a:t>
            </a:r>
            <a:r>
              <a:rPr lang="en-US" sz="2000" err="1">
                <a:solidFill>
                  <a:srgbClr val="FF0000"/>
                </a:solidFill>
                <a:latin typeface="Calibri"/>
              </a:rPr>
              <a:t>calloc</a:t>
            </a:r>
            <a:r>
              <a:rPr lang="en-US" sz="2000">
                <a:solidFill>
                  <a:srgbClr val="FF0000"/>
                </a:solidFill>
                <a:latin typeface="Calibri"/>
              </a:rPr>
              <a:t>.\n");</a:t>
            </a:r>
            <a:endParaRPr lang="en-US"/>
          </a:p>
          <a:p>
            <a:pPr algn="just"/>
            <a:r>
              <a:rPr lang="en-US" sz="2000">
                <a:solidFill>
                  <a:srgbClr val="FF0000"/>
                </a:solidFill>
                <a:latin typeface="Calibri"/>
              </a:rPr>
              <a:t>                for (</a:t>
            </a:r>
            <a:r>
              <a:rPr lang="en-US" sz="2000" err="1">
                <a:solidFill>
                  <a:srgbClr val="FF0000"/>
                </a:solidFill>
                <a:latin typeface="Calibri"/>
              </a:rPr>
              <a:t>i</a:t>
            </a:r>
            <a:r>
              <a:rPr lang="en-US" sz="2000">
                <a:solidFill>
                  <a:srgbClr val="FF0000"/>
                </a:solidFill>
                <a:latin typeface="Calibri"/>
              </a:rPr>
              <a:t> = 0; </a:t>
            </a:r>
            <a:r>
              <a:rPr lang="en-US" sz="2000" err="1">
                <a:solidFill>
                  <a:srgbClr val="FF0000"/>
                </a:solidFill>
                <a:latin typeface="Calibri"/>
              </a:rPr>
              <a:t>i</a:t>
            </a:r>
            <a:r>
              <a:rPr lang="en-US" sz="2000">
                <a:solidFill>
                  <a:srgbClr val="FF0000"/>
                </a:solidFill>
                <a:latin typeface="Calibri"/>
              </a:rPr>
              <a:t> &lt; n; ++</a:t>
            </a:r>
            <a:r>
              <a:rPr lang="en-US" sz="2000" err="1">
                <a:solidFill>
                  <a:srgbClr val="FF0000"/>
                </a:solidFill>
                <a:latin typeface="Calibri"/>
              </a:rPr>
              <a:t>i</a:t>
            </a:r>
            <a:r>
              <a:rPr lang="en-US" sz="2000">
                <a:solidFill>
                  <a:srgbClr val="FF0000"/>
                </a:solidFill>
                <a:latin typeface="Calibri"/>
              </a:rPr>
              <a:t>) {</a:t>
            </a:r>
          </a:p>
          <a:p>
            <a:pPr algn="just"/>
            <a:r>
              <a:rPr lang="en-US" sz="2000">
                <a:solidFill>
                  <a:srgbClr val="FF0000"/>
                </a:solidFill>
                <a:latin typeface="Calibri"/>
              </a:rPr>
              <a:t>                        </a:t>
            </a:r>
            <a:r>
              <a:rPr lang="en-US" sz="2000" err="1">
                <a:solidFill>
                  <a:srgbClr val="FF0000"/>
                </a:solidFill>
                <a:latin typeface="Calibri"/>
              </a:rPr>
              <a:t>ptr</a:t>
            </a:r>
            <a:r>
              <a:rPr lang="en-US" sz="2000">
                <a:solidFill>
                  <a:srgbClr val="FF0000"/>
                </a:solidFill>
                <a:latin typeface="Calibri"/>
              </a:rPr>
              <a:t>[</a:t>
            </a:r>
            <a:r>
              <a:rPr lang="en-US" sz="2000" err="1">
                <a:solidFill>
                  <a:srgbClr val="FF0000"/>
                </a:solidFill>
                <a:latin typeface="Calibri"/>
              </a:rPr>
              <a:t>i</a:t>
            </a:r>
            <a:r>
              <a:rPr lang="en-US" sz="2000">
                <a:solidFill>
                  <a:srgbClr val="FF0000"/>
                </a:solidFill>
                <a:latin typeface="Calibri"/>
              </a:rPr>
              <a:t>] = </a:t>
            </a:r>
            <a:r>
              <a:rPr lang="en-US" sz="2000" err="1">
                <a:solidFill>
                  <a:srgbClr val="FF0000"/>
                </a:solidFill>
                <a:latin typeface="Calibri"/>
              </a:rPr>
              <a:t>i</a:t>
            </a:r>
            <a:r>
              <a:rPr lang="en-US" sz="2000">
                <a:solidFill>
                  <a:srgbClr val="FF0000"/>
                </a:solidFill>
                <a:latin typeface="Calibri"/>
              </a:rPr>
              <a:t> + 1;</a:t>
            </a:r>
          </a:p>
          <a:p>
            <a:pPr algn="just"/>
            <a:r>
              <a:rPr lang="en-US" sz="2000">
                <a:solidFill>
                  <a:srgbClr val="FF0000"/>
                </a:solidFill>
                <a:latin typeface="Calibri"/>
              </a:rPr>
              <a:t>                }</a:t>
            </a:r>
          </a:p>
        </p:txBody>
      </p:sp>
      <p:sp>
        <p:nvSpPr>
          <p:cNvPr id="3" name="TextBox 2">
            <a:extLst>
              <a:ext uri="{FF2B5EF4-FFF2-40B4-BE49-F238E27FC236}">
                <a16:creationId xmlns:a16="http://schemas.microsoft.com/office/drawing/2014/main" id="{73094A9B-7212-7949-3587-6057F722D9BC}"/>
              </a:ext>
            </a:extLst>
          </p:cNvPr>
          <p:cNvSpPr txBox="1"/>
          <p:nvPr/>
        </p:nvSpPr>
        <p:spPr>
          <a:xfrm>
            <a:off x="6096974" y="797170"/>
            <a:ext cx="5932291" cy="553074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solidFill>
                  <a:srgbClr val="FF0000"/>
                </a:solidFill>
                <a:latin typeface="Calibri"/>
              </a:rPr>
              <a:t>  </a:t>
            </a:r>
            <a:r>
              <a:rPr lang="en-US" sz="2000" dirty="0" err="1">
                <a:solidFill>
                  <a:srgbClr val="FF0000"/>
                </a:solidFill>
                <a:latin typeface="Calibri"/>
              </a:rPr>
              <a:t>printf</a:t>
            </a:r>
            <a:r>
              <a:rPr lang="en-US" sz="2000" dirty="0">
                <a:solidFill>
                  <a:srgbClr val="FF0000"/>
                </a:solidFill>
                <a:latin typeface="Calibri"/>
              </a:rPr>
              <a:t>("The elements of the array are: ");</a:t>
            </a:r>
            <a:endParaRPr lang="en-US" sz="2000"/>
          </a:p>
          <a:p>
            <a:pPr algn="just"/>
            <a:r>
              <a:rPr lang="en-US" sz="2000" dirty="0">
                <a:solidFill>
                  <a:srgbClr val="FF0000"/>
                </a:solidFill>
                <a:latin typeface="Calibri"/>
              </a:rPr>
              <a:t>  for (</a:t>
            </a:r>
            <a:r>
              <a:rPr lang="en-US" sz="2000" dirty="0" err="1">
                <a:solidFill>
                  <a:srgbClr val="FF0000"/>
                </a:solidFill>
                <a:latin typeface="Calibri"/>
              </a:rPr>
              <a:t>i</a:t>
            </a:r>
            <a:r>
              <a:rPr lang="en-US" sz="2000" dirty="0">
                <a:solidFill>
                  <a:srgbClr val="FF0000"/>
                </a:solidFill>
                <a:latin typeface="Calibri"/>
              </a:rPr>
              <a:t> = 0; </a:t>
            </a:r>
            <a:r>
              <a:rPr lang="en-US" sz="2000" dirty="0" err="1">
                <a:solidFill>
                  <a:srgbClr val="FF0000"/>
                </a:solidFill>
                <a:latin typeface="Calibri"/>
              </a:rPr>
              <a:t>i</a:t>
            </a:r>
            <a:r>
              <a:rPr lang="en-US" sz="2000" dirty="0">
                <a:solidFill>
                  <a:srgbClr val="FF0000"/>
                </a:solidFill>
                <a:latin typeface="Calibri"/>
              </a:rPr>
              <a:t> &lt; n; ++</a:t>
            </a:r>
            <a:r>
              <a:rPr lang="en-US" sz="2000" dirty="0" err="1">
                <a:solidFill>
                  <a:srgbClr val="FF0000"/>
                </a:solidFill>
                <a:latin typeface="Calibri"/>
              </a:rPr>
              <a:t>i</a:t>
            </a:r>
            <a:r>
              <a:rPr lang="en-US" sz="2000" dirty="0">
                <a:solidFill>
                  <a:srgbClr val="FF0000"/>
                </a:solidFill>
                <a:latin typeface="Calibri"/>
              </a:rPr>
              <a:t>) {</a:t>
            </a:r>
          </a:p>
          <a:p>
            <a:pPr algn="just"/>
            <a:r>
              <a:rPr lang="en-US" sz="2000" dirty="0">
                <a:solidFill>
                  <a:srgbClr val="FF0000"/>
                </a:solidFill>
                <a:latin typeface="Calibri"/>
              </a:rPr>
              <a:t>         </a:t>
            </a:r>
            <a:r>
              <a:rPr lang="en-US" sz="2000" dirty="0" err="1">
                <a:solidFill>
                  <a:srgbClr val="FF0000"/>
                </a:solidFill>
                <a:latin typeface="Calibri"/>
              </a:rPr>
              <a:t>printf</a:t>
            </a:r>
            <a:r>
              <a:rPr lang="en-US" sz="2000" dirty="0">
                <a:solidFill>
                  <a:srgbClr val="FF0000"/>
                </a:solidFill>
                <a:latin typeface="Calibri"/>
              </a:rPr>
              <a:t>("%d, ", </a:t>
            </a:r>
            <a:r>
              <a:rPr lang="en-US" sz="2000" dirty="0" err="1">
                <a:solidFill>
                  <a:srgbClr val="FF0000"/>
                </a:solidFill>
                <a:latin typeface="Calibri"/>
              </a:rPr>
              <a:t>ptr</a:t>
            </a:r>
            <a:r>
              <a:rPr lang="en-US" sz="2000" dirty="0">
                <a:solidFill>
                  <a:srgbClr val="FF0000"/>
                </a:solidFill>
                <a:latin typeface="Calibri"/>
              </a:rPr>
              <a:t>[</a:t>
            </a:r>
            <a:r>
              <a:rPr lang="en-US" sz="2000" dirty="0" err="1">
                <a:solidFill>
                  <a:srgbClr val="FF0000"/>
                </a:solidFill>
                <a:latin typeface="Calibri"/>
              </a:rPr>
              <a:t>i</a:t>
            </a:r>
            <a:r>
              <a:rPr lang="en-US" sz="2000" dirty="0">
                <a:solidFill>
                  <a:srgbClr val="FF0000"/>
                </a:solidFill>
                <a:latin typeface="Calibri"/>
              </a:rPr>
              <a:t>]);</a:t>
            </a:r>
          </a:p>
          <a:p>
            <a:pPr algn="just"/>
            <a:r>
              <a:rPr lang="en-US" sz="2000" dirty="0">
                <a:solidFill>
                  <a:srgbClr val="FF0000"/>
                </a:solidFill>
                <a:latin typeface="Calibri"/>
              </a:rPr>
              <a:t>   }</a:t>
            </a:r>
          </a:p>
          <a:p>
            <a:pPr algn="just"/>
            <a:r>
              <a:rPr lang="en-US" sz="2000" dirty="0">
                <a:solidFill>
                  <a:srgbClr val="FF0000"/>
                </a:solidFill>
                <a:latin typeface="Calibri"/>
              </a:rPr>
              <a:t>   n = 10;</a:t>
            </a:r>
          </a:p>
          <a:p>
            <a:pPr algn="just"/>
            <a:r>
              <a:rPr lang="en-US" sz="2000" dirty="0">
                <a:solidFill>
                  <a:srgbClr val="FF0000"/>
                </a:solidFill>
                <a:latin typeface="Calibri"/>
              </a:rPr>
              <a:t>  </a:t>
            </a:r>
            <a:r>
              <a:rPr lang="en-US" sz="2000" dirty="0" err="1">
                <a:solidFill>
                  <a:srgbClr val="FF0000"/>
                </a:solidFill>
                <a:latin typeface="Calibri"/>
              </a:rPr>
              <a:t>printf</a:t>
            </a:r>
            <a:r>
              <a:rPr lang="en-US" sz="2000" dirty="0">
                <a:solidFill>
                  <a:srgbClr val="FF0000"/>
                </a:solidFill>
                <a:latin typeface="Calibri"/>
              </a:rPr>
              <a:t>("\n\</a:t>
            </a:r>
            <a:r>
              <a:rPr lang="en-US" sz="2000" dirty="0" err="1">
                <a:solidFill>
                  <a:srgbClr val="FF0000"/>
                </a:solidFill>
                <a:latin typeface="Calibri"/>
              </a:rPr>
              <a:t>nEnter</a:t>
            </a:r>
            <a:r>
              <a:rPr lang="en-US" sz="2000" dirty="0">
                <a:solidFill>
                  <a:srgbClr val="FF0000"/>
                </a:solidFill>
                <a:latin typeface="Calibri"/>
              </a:rPr>
              <a:t> the new size of the array: %d\n", n);</a:t>
            </a:r>
          </a:p>
          <a:p>
            <a:pPr algn="just"/>
            <a:r>
              <a:rPr lang="en-US" sz="2000" dirty="0">
                <a:solidFill>
                  <a:srgbClr val="FF0000"/>
                </a:solidFill>
                <a:latin typeface="Calibri"/>
              </a:rPr>
              <a:t>  </a:t>
            </a:r>
            <a:r>
              <a:rPr lang="en-US" sz="2000" dirty="0" err="1">
                <a:solidFill>
                  <a:srgbClr val="FF0000"/>
                </a:solidFill>
                <a:latin typeface="Calibri"/>
              </a:rPr>
              <a:t>ptr</a:t>
            </a:r>
            <a:r>
              <a:rPr lang="en-US" sz="2000" dirty="0">
                <a:solidFill>
                  <a:srgbClr val="FF0000"/>
                </a:solidFill>
                <a:latin typeface="Calibri"/>
              </a:rPr>
              <a:t> = </a:t>
            </a:r>
            <a:r>
              <a:rPr lang="en-US" sz="2000" dirty="0" err="1">
                <a:solidFill>
                  <a:srgbClr val="FF0000"/>
                </a:solidFill>
                <a:latin typeface="Calibri"/>
              </a:rPr>
              <a:t>realloc</a:t>
            </a:r>
            <a:r>
              <a:rPr lang="en-US" sz="2000" dirty="0">
                <a:solidFill>
                  <a:srgbClr val="FF0000"/>
                </a:solidFill>
                <a:latin typeface="Calibri"/>
              </a:rPr>
              <a:t>(</a:t>
            </a:r>
            <a:r>
              <a:rPr lang="en-US" sz="2000" dirty="0" err="1">
                <a:solidFill>
                  <a:srgbClr val="FF0000"/>
                </a:solidFill>
                <a:latin typeface="Calibri"/>
              </a:rPr>
              <a:t>ptr</a:t>
            </a:r>
            <a:r>
              <a:rPr lang="en-US" sz="2000" dirty="0">
                <a:solidFill>
                  <a:srgbClr val="FF0000"/>
                </a:solidFill>
                <a:latin typeface="Calibri"/>
              </a:rPr>
              <a:t>, n * </a:t>
            </a:r>
            <a:r>
              <a:rPr lang="en-US" sz="2000" dirty="0" err="1">
                <a:solidFill>
                  <a:srgbClr val="FF0000"/>
                </a:solidFill>
                <a:latin typeface="Calibri"/>
              </a:rPr>
              <a:t>sizeof</a:t>
            </a:r>
            <a:r>
              <a:rPr lang="en-US" sz="2000" dirty="0">
                <a:solidFill>
                  <a:srgbClr val="FF0000"/>
                </a:solidFill>
                <a:latin typeface="Calibri"/>
              </a:rPr>
              <a:t>(int));</a:t>
            </a:r>
          </a:p>
          <a:p>
            <a:pPr algn="just"/>
            <a:r>
              <a:rPr lang="en-US" sz="2000" dirty="0">
                <a:solidFill>
                  <a:srgbClr val="FF0000"/>
                </a:solidFill>
                <a:latin typeface="Calibri"/>
              </a:rPr>
              <a:t> </a:t>
            </a:r>
            <a:r>
              <a:rPr lang="en-US" sz="1600" dirty="0" err="1">
                <a:solidFill>
                  <a:srgbClr val="FF0000"/>
                </a:solidFill>
                <a:latin typeface="Calibri"/>
              </a:rPr>
              <a:t>printf</a:t>
            </a:r>
            <a:r>
              <a:rPr lang="en-US" sz="1600" dirty="0">
                <a:solidFill>
                  <a:srgbClr val="FF0000"/>
                </a:solidFill>
                <a:latin typeface="Calibri"/>
              </a:rPr>
              <a:t>("Memory successfully re-allocated using </a:t>
            </a:r>
            <a:r>
              <a:rPr lang="en-US" sz="1600" dirty="0" err="1">
                <a:solidFill>
                  <a:srgbClr val="FF0000"/>
                </a:solidFill>
                <a:latin typeface="Calibri"/>
              </a:rPr>
              <a:t>realloc</a:t>
            </a:r>
            <a:r>
              <a:rPr lang="en-US" sz="1600" dirty="0">
                <a:solidFill>
                  <a:srgbClr val="FF0000"/>
                </a:solidFill>
                <a:latin typeface="Calibri"/>
              </a:rPr>
              <a:t>.\n");</a:t>
            </a:r>
          </a:p>
          <a:p>
            <a:pPr algn="just"/>
            <a:r>
              <a:rPr lang="en-US" sz="2000" dirty="0">
                <a:solidFill>
                  <a:srgbClr val="FF0000"/>
                </a:solidFill>
                <a:latin typeface="Calibri"/>
              </a:rPr>
              <a:t>    for (</a:t>
            </a:r>
            <a:r>
              <a:rPr lang="en-US" sz="2000" dirty="0" err="1">
                <a:solidFill>
                  <a:srgbClr val="FF0000"/>
                </a:solidFill>
                <a:latin typeface="Calibri"/>
              </a:rPr>
              <a:t>i</a:t>
            </a:r>
            <a:r>
              <a:rPr lang="en-US" sz="2000" dirty="0">
                <a:solidFill>
                  <a:srgbClr val="FF0000"/>
                </a:solidFill>
                <a:latin typeface="Calibri"/>
              </a:rPr>
              <a:t> = 5; </a:t>
            </a:r>
            <a:r>
              <a:rPr lang="en-US" sz="2000" dirty="0" err="1">
                <a:solidFill>
                  <a:srgbClr val="FF0000"/>
                </a:solidFill>
                <a:latin typeface="Calibri"/>
              </a:rPr>
              <a:t>i</a:t>
            </a:r>
            <a:r>
              <a:rPr lang="en-US" sz="2000" dirty="0">
                <a:solidFill>
                  <a:srgbClr val="FF0000"/>
                </a:solidFill>
                <a:latin typeface="Calibri"/>
              </a:rPr>
              <a:t> &lt; n; ++</a:t>
            </a:r>
            <a:r>
              <a:rPr lang="en-US" sz="2000" dirty="0" err="1">
                <a:solidFill>
                  <a:srgbClr val="FF0000"/>
                </a:solidFill>
                <a:latin typeface="Calibri"/>
              </a:rPr>
              <a:t>i</a:t>
            </a:r>
            <a:r>
              <a:rPr lang="en-US" sz="2000" dirty="0">
                <a:solidFill>
                  <a:srgbClr val="FF0000"/>
                </a:solidFill>
                <a:latin typeface="Calibri"/>
              </a:rPr>
              <a:t>) {</a:t>
            </a:r>
          </a:p>
          <a:p>
            <a:pPr algn="just"/>
            <a:r>
              <a:rPr lang="en-US" sz="2000" dirty="0">
                <a:solidFill>
                  <a:srgbClr val="FF0000"/>
                </a:solidFill>
                <a:latin typeface="Calibri"/>
              </a:rPr>
              <a:t>           </a:t>
            </a:r>
            <a:r>
              <a:rPr lang="en-US" sz="2000" dirty="0" err="1">
                <a:solidFill>
                  <a:srgbClr val="FF0000"/>
                </a:solidFill>
                <a:latin typeface="Calibri"/>
              </a:rPr>
              <a:t>ptr</a:t>
            </a:r>
            <a:r>
              <a:rPr lang="en-US" sz="2000" dirty="0">
                <a:solidFill>
                  <a:srgbClr val="FF0000"/>
                </a:solidFill>
                <a:latin typeface="Calibri"/>
              </a:rPr>
              <a:t>[</a:t>
            </a:r>
            <a:r>
              <a:rPr lang="en-US" sz="2000" dirty="0" err="1">
                <a:solidFill>
                  <a:srgbClr val="FF0000"/>
                </a:solidFill>
                <a:latin typeface="Calibri"/>
              </a:rPr>
              <a:t>i</a:t>
            </a:r>
            <a:r>
              <a:rPr lang="en-US" sz="2000" dirty="0">
                <a:solidFill>
                  <a:srgbClr val="FF0000"/>
                </a:solidFill>
                <a:latin typeface="Calibri"/>
              </a:rPr>
              <a:t>] = </a:t>
            </a:r>
            <a:r>
              <a:rPr lang="en-US" sz="2000" dirty="0" err="1">
                <a:solidFill>
                  <a:srgbClr val="FF0000"/>
                </a:solidFill>
                <a:latin typeface="Calibri"/>
              </a:rPr>
              <a:t>i</a:t>
            </a:r>
            <a:r>
              <a:rPr lang="en-US" sz="2000" dirty="0">
                <a:solidFill>
                  <a:srgbClr val="FF0000"/>
                </a:solidFill>
                <a:latin typeface="Calibri"/>
              </a:rPr>
              <a:t> + 1;</a:t>
            </a:r>
          </a:p>
          <a:p>
            <a:pPr algn="just"/>
            <a:r>
              <a:rPr lang="en-US" sz="2000" dirty="0">
                <a:solidFill>
                  <a:srgbClr val="FF0000"/>
                </a:solidFill>
                <a:latin typeface="Calibri"/>
              </a:rPr>
              <a:t>      }</a:t>
            </a:r>
          </a:p>
          <a:p>
            <a:pPr algn="just"/>
            <a:r>
              <a:rPr lang="en-US" sz="2000" dirty="0">
                <a:solidFill>
                  <a:srgbClr val="FF0000"/>
                </a:solidFill>
                <a:latin typeface="Calibri"/>
              </a:rPr>
              <a:t>      </a:t>
            </a:r>
            <a:r>
              <a:rPr lang="en-US" sz="2000" dirty="0" err="1">
                <a:solidFill>
                  <a:srgbClr val="FF0000"/>
                </a:solidFill>
                <a:latin typeface="Calibri"/>
              </a:rPr>
              <a:t>printf</a:t>
            </a:r>
            <a:r>
              <a:rPr lang="en-US" sz="2000" dirty="0">
                <a:solidFill>
                  <a:srgbClr val="FF0000"/>
                </a:solidFill>
                <a:latin typeface="Calibri"/>
              </a:rPr>
              <a:t>("The elements of the array are: ");</a:t>
            </a:r>
          </a:p>
          <a:p>
            <a:pPr algn="just"/>
            <a:r>
              <a:rPr lang="en-US" sz="2000" dirty="0">
                <a:solidFill>
                  <a:srgbClr val="FF0000"/>
                </a:solidFill>
                <a:latin typeface="Calibri"/>
              </a:rPr>
              <a:t>      for (</a:t>
            </a:r>
            <a:r>
              <a:rPr lang="en-US" sz="2000" dirty="0" err="1">
                <a:solidFill>
                  <a:srgbClr val="FF0000"/>
                </a:solidFill>
                <a:latin typeface="Calibri"/>
              </a:rPr>
              <a:t>i</a:t>
            </a:r>
            <a:r>
              <a:rPr lang="en-US" sz="2000" dirty="0">
                <a:solidFill>
                  <a:srgbClr val="FF0000"/>
                </a:solidFill>
                <a:latin typeface="Calibri"/>
              </a:rPr>
              <a:t> = 0; </a:t>
            </a:r>
            <a:r>
              <a:rPr lang="en-US" sz="2000" dirty="0" err="1">
                <a:solidFill>
                  <a:srgbClr val="FF0000"/>
                </a:solidFill>
                <a:latin typeface="Calibri"/>
              </a:rPr>
              <a:t>i</a:t>
            </a:r>
            <a:r>
              <a:rPr lang="en-US" sz="2000" dirty="0">
                <a:solidFill>
                  <a:srgbClr val="FF0000"/>
                </a:solidFill>
                <a:latin typeface="Calibri"/>
              </a:rPr>
              <a:t> &lt; n; ++</a:t>
            </a:r>
            <a:r>
              <a:rPr lang="en-US" sz="2000" dirty="0" err="1">
                <a:solidFill>
                  <a:srgbClr val="FF0000"/>
                </a:solidFill>
                <a:latin typeface="Calibri"/>
              </a:rPr>
              <a:t>i</a:t>
            </a:r>
            <a:r>
              <a:rPr lang="en-US" sz="2000" dirty="0">
                <a:solidFill>
                  <a:srgbClr val="FF0000"/>
                </a:solidFill>
                <a:latin typeface="Calibri"/>
              </a:rPr>
              <a:t>) {</a:t>
            </a:r>
          </a:p>
          <a:p>
            <a:pPr algn="just"/>
            <a:r>
              <a:rPr lang="en-US" sz="2000" dirty="0">
                <a:solidFill>
                  <a:srgbClr val="FF0000"/>
                </a:solidFill>
                <a:latin typeface="Calibri"/>
              </a:rPr>
              <a:t>             </a:t>
            </a:r>
            <a:r>
              <a:rPr lang="en-US" sz="2000" dirty="0" err="1">
                <a:solidFill>
                  <a:srgbClr val="FF0000"/>
                </a:solidFill>
                <a:latin typeface="Calibri"/>
              </a:rPr>
              <a:t>printf</a:t>
            </a:r>
            <a:r>
              <a:rPr lang="en-US" sz="2000" dirty="0">
                <a:solidFill>
                  <a:srgbClr val="FF0000"/>
                </a:solidFill>
                <a:latin typeface="Calibri"/>
              </a:rPr>
              <a:t>("%d, ", </a:t>
            </a:r>
            <a:r>
              <a:rPr lang="en-US" sz="2000" dirty="0" err="1">
                <a:solidFill>
                  <a:srgbClr val="FF0000"/>
                </a:solidFill>
                <a:latin typeface="Calibri"/>
              </a:rPr>
              <a:t>ptr</a:t>
            </a:r>
            <a:r>
              <a:rPr lang="en-US" sz="2000" dirty="0">
                <a:solidFill>
                  <a:srgbClr val="FF0000"/>
                </a:solidFill>
                <a:latin typeface="Calibri"/>
              </a:rPr>
              <a:t>[</a:t>
            </a:r>
            <a:r>
              <a:rPr lang="en-US" sz="2000" dirty="0" err="1">
                <a:solidFill>
                  <a:srgbClr val="FF0000"/>
                </a:solidFill>
                <a:latin typeface="Calibri"/>
              </a:rPr>
              <a:t>i</a:t>
            </a:r>
            <a:r>
              <a:rPr lang="en-US" sz="2000" dirty="0">
                <a:solidFill>
                  <a:srgbClr val="FF0000"/>
                </a:solidFill>
                <a:latin typeface="Calibri"/>
              </a:rPr>
              <a:t>]);</a:t>
            </a:r>
          </a:p>
          <a:p>
            <a:pPr algn="just"/>
            <a:r>
              <a:rPr lang="en-US" sz="2000" dirty="0">
                <a:solidFill>
                  <a:srgbClr val="FF0000"/>
                </a:solidFill>
                <a:latin typeface="Calibri"/>
              </a:rPr>
              <a:t>      }</a:t>
            </a:r>
          </a:p>
          <a:p>
            <a:pPr algn="just"/>
            <a:r>
              <a:rPr lang="en-US" sz="2000" dirty="0">
                <a:solidFill>
                  <a:srgbClr val="FF0000"/>
                </a:solidFill>
                <a:latin typeface="Calibri"/>
              </a:rPr>
              <a:t>      free(</a:t>
            </a:r>
            <a:r>
              <a:rPr lang="en-US" sz="2000" dirty="0" err="1">
                <a:solidFill>
                  <a:srgbClr val="FF0000"/>
                </a:solidFill>
                <a:latin typeface="Calibri"/>
              </a:rPr>
              <a:t>ptr</a:t>
            </a:r>
            <a:r>
              <a:rPr lang="en-US" sz="2000" dirty="0">
                <a:solidFill>
                  <a:srgbClr val="FF0000"/>
                </a:solidFill>
                <a:latin typeface="Calibri"/>
              </a:rPr>
              <a:t>);</a:t>
            </a:r>
          </a:p>
          <a:p>
            <a:pPr algn="just"/>
            <a:r>
              <a:rPr lang="en-US" sz="2000" dirty="0">
                <a:solidFill>
                  <a:srgbClr val="FF0000"/>
                </a:solidFill>
                <a:latin typeface="Calibri"/>
              </a:rPr>
              <a:t>      }</a:t>
            </a:r>
          </a:p>
          <a:p>
            <a:pPr algn="just"/>
            <a:r>
              <a:rPr lang="en-US" sz="2000" dirty="0">
                <a:solidFill>
                  <a:srgbClr val="FF0000"/>
                </a:solidFill>
                <a:latin typeface="Calibri"/>
              </a:rPr>
              <a:t>      return 0;</a:t>
            </a:r>
          </a:p>
          <a:p>
            <a:pPr algn="just"/>
            <a:r>
              <a:rPr lang="en-US" sz="2000" dirty="0">
                <a:solidFill>
                  <a:srgbClr val="FF0000"/>
                </a:solidFill>
                <a:latin typeface="Calibri"/>
              </a:rPr>
              <a:t>}</a:t>
            </a:r>
          </a:p>
        </p:txBody>
      </p:sp>
      <p:sp>
        <p:nvSpPr>
          <p:cNvPr id="5" name="Text Box 1">
            <a:extLst>
              <a:ext uri="{FF2B5EF4-FFF2-40B4-BE49-F238E27FC236}">
                <a16:creationId xmlns:a16="http://schemas.microsoft.com/office/drawing/2014/main" id="{90928042-7DC7-1BE7-B453-7596FE8D666D}"/>
              </a:ext>
            </a:extLst>
          </p:cNvPr>
          <p:cNvSpPr txBox="1">
            <a:spLocks noChangeArrowheads="1"/>
          </p:cNvSpPr>
          <p:nvPr/>
        </p:nvSpPr>
        <p:spPr bwMode="auto">
          <a:xfrm>
            <a:off x="0" y="53975"/>
            <a:ext cx="10236200" cy="561975"/>
          </a:xfrm>
          <a:prstGeom prst="rect">
            <a:avLst/>
          </a:prstGeom>
          <a:noFill/>
          <a:ln w="19080" cap="flat">
            <a:solidFill>
              <a:srgbClr val="ED7D3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9pPr>
          </a:lstStyle>
          <a:p>
            <a:pPr hangingPunct="1">
              <a:lnSpc>
                <a:spcPct val="100000"/>
              </a:lnSpc>
              <a:buClrTx/>
            </a:pPr>
            <a:r>
              <a:rPr lang="en-US" altLang="en-US" sz="3600" b="1" err="1">
                <a:solidFill>
                  <a:srgbClr val="595959"/>
                </a:solidFill>
                <a:latin typeface="Calibri"/>
              </a:rPr>
              <a:t>realloc</a:t>
            </a:r>
            <a:r>
              <a:rPr lang="en-US" altLang="en-US" sz="3600" b="1">
                <a:solidFill>
                  <a:srgbClr val="595959"/>
                </a:solidFill>
                <a:latin typeface="Calibri"/>
              </a:rPr>
              <a:t>()</a:t>
            </a:r>
          </a:p>
        </p:txBody>
      </p:sp>
    </p:spTree>
    <p:extLst>
      <p:ext uri="{BB962C8B-B14F-4D97-AF65-F5344CB8AC3E}">
        <p14:creationId xmlns:p14="http://schemas.microsoft.com/office/powerpoint/2010/main" val="2254918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9" name="Text Box 1">
            <a:extLst>
              <a:ext uri="{FF2B5EF4-FFF2-40B4-BE49-F238E27FC236}">
                <a16:creationId xmlns:a16="http://schemas.microsoft.com/office/drawing/2014/main" id="{B8F20224-3168-22DE-67DE-CE3C1D4A0790}"/>
              </a:ext>
            </a:extLst>
          </p:cNvPr>
          <p:cNvSpPr txBox="1">
            <a:spLocks noChangeArrowheads="1"/>
          </p:cNvSpPr>
          <p:nvPr/>
        </p:nvSpPr>
        <p:spPr bwMode="auto">
          <a:xfrm>
            <a:off x="0" y="53975"/>
            <a:ext cx="10236200" cy="561975"/>
          </a:xfrm>
          <a:prstGeom prst="rect">
            <a:avLst/>
          </a:prstGeom>
          <a:noFill/>
          <a:ln w="19080" cap="flat">
            <a:solidFill>
              <a:srgbClr val="ED7D3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9pPr>
          </a:lstStyle>
          <a:p>
            <a:pPr hangingPunct="1">
              <a:lnSpc>
                <a:spcPct val="100000"/>
              </a:lnSpc>
              <a:buClrTx/>
              <a:buFontTx/>
              <a:buNone/>
            </a:pPr>
            <a:r>
              <a:rPr lang="en-US" altLang="en-US" sz="3600" b="1">
                <a:solidFill>
                  <a:srgbClr val="595959"/>
                </a:solidFill>
                <a:latin typeface="Calibri" panose="020F0502020204030204" pitchFamily="34" charset="0"/>
              </a:rPr>
              <a:t>Pointer to Pointer</a:t>
            </a:r>
          </a:p>
        </p:txBody>
      </p:sp>
      <p:pic>
        <p:nvPicPr>
          <p:cNvPr id="17413" name="Picture 5">
            <a:extLst>
              <a:ext uri="{FF2B5EF4-FFF2-40B4-BE49-F238E27FC236}">
                <a16:creationId xmlns:a16="http://schemas.microsoft.com/office/drawing/2014/main" id="{AA95CBD0-4505-2949-AC59-C739BA4E56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3208" y="2793710"/>
            <a:ext cx="7993816" cy="1262918"/>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blipFill dpi="0" rotWithShape="0">
                  <a:blip/>
                  <a:srcRect/>
                  <a:stretch>
                    <a:fillRect/>
                  </a:stretch>
                </a:blipFill>
              </a14:hiddenFill>
            </a:ext>
          </a:extLst>
        </p:spPr>
      </p:pic>
      <p:sp>
        <p:nvSpPr>
          <p:cNvPr id="17414" name="Text Box 6">
            <a:extLst>
              <a:ext uri="{FF2B5EF4-FFF2-40B4-BE49-F238E27FC236}">
                <a16:creationId xmlns:a16="http://schemas.microsoft.com/office/drawing/2014/main" id="{F69E58CC-DE01-831B-FB27-5B0C0C534E29}"/>
              </a:ext>
            </a:extLst>
          </p:cNvPr>
          <p:cNvSpPr txBox="1">
            <a:spLocks noChangeArrowheads="1"/>
          </p:cNvSpPr>
          <p:nvPr/>
        </p:nvSpPr>
        <p:spPr bwMode="auto">
          <a:xfrm>
            <a:off x="4215081" y="5059851"/>
            <a:ext cx="1884054" cy="51752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tyle>
          <a:lnRef idx="1">
            <a:schemeClr val="accent1"/>
          </a:lnRef>
          <a:fillRef idx="2">
            <a:schemeClr val="accent1"/>
          </a:fillRef>
          <a:effectRef idx="1">
            <a:schemeClr val="accent1"/>
          </a:effectRef>
          <a:fontRef idx="minor">
            <a:schemeClr val="dk1"/>
          </a:fontRef>
        </p:style>
        <p:txBody>
          <a:bodyPr lIns="90000" tIns="45000" rIns="90000" bIns="45000" anchor="t"/>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en-IN" altLang="en-US" sz="2800">
                <a:latin typeface="Calibri"/>
              </a:rPr>
              <a:t>int **var;</a:t>
            </a:r>
          </a:p>
        </p:txBody>
      </p:sp>
      <p:sp>
        <p:nvSpPr>
          <p:cNvPr id="2" name="TextBox 1">
            <a:extLst>
              <a:ext uri="{FF2B5EF4-FFF2-40B4-BE49-F238E27FC236}">
                <a16:creationId xmlns:a16="http://schemas.microsoft.com/office/drawing/2014/main" id="{CB3E95EB-E43D-4B2E-5F56-5E2B33F16D35}"/>
              </a:ext>
            </a:extLst>
          </p:cNvPr>
          <p:cNvSpPr txBox="1"/>
          <p:nvPr/>
        </p:nvSpPr>
        <p:spPr>
          <a:xfrm>
            <a:off x="1242986" y="1090246"/>
            <a:ext cx="8218589" cy="865237"/>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a:solidFill>
                  <a:srgbClr val="FF0000"/>
                </a:solidFill>
                <a:latin typeface="Calibri"/>
                <a:cs typeface="Segoe UI"/>
              </a:rPr>
              <a:t>- A pointer to a pointer is a form of multiple indirection, or a chain of pointers.</a:t>
            </a:r>
            <a:r>
              <a:rPr lang="en-US">
                <a:latin typeface="Calibri"/>
                <a:cs typeface="Segoe UI"/>
              </a:rPr>
              <a:t>​</a:t>
            </a:r>
          </a:p>
          <a:p>
            <a:pPr algn="just"/>
            <a:r>
              <a:rPr lang="en-IN">
                <a:solidFill>
                  <a:srgbClr val="0070C0"/>
                </a:solidFill>
                <a:latin typeface="Calibri"/>
                <a:cs typeface="Segoe UI"/>
              </a:rPr>
              <a:t>- first pointer contains the address of the second pointer.</a:t>
            </a:r>
            <a:r>
              <a:rPr lang="en-US">
                <a:latin typeface="Calibri"/>
                <a:cs typeface="Segoe UI"/>
              </a:rPr>
              <a:t>​</a:t>
            </a:r>
          </a:p>
          <a:p>
            <a:pPr algn="just"/>
            <a:r>
              <a:rPr lang="en-IN">
                <a:solidFill>
                  <a:srgbClr val="FF0000"/>
                </a:solidFill>
                <a:latin typeface="Calibri"/>
                <a:cs typeface="Segoe UI"/>
              </a:rPr>
              <a:t>- which points to the location that contains the actual value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a:extLst>
              <a:ext uri="{FF2B5EF4-FFF2-40B4-BE49-F238E27FC236}">
                <a16:creationId xmlns:a16="http://schemas.microsoft.com/office/drawing/2014/main" id="{758E949F-6653-D846-F0F5-C24FEAE48C30}"/>
              </a:ext>
            </a:extLst>
          </p:cNvPr>
          <p:cNvSpPr txBox="1">
            <a:spLocks noChangeArrowheads="1"/>
          </p:cNvSpPr>
          <p:nvPr/>
        </p:nvSpPr>
        <p:spPr bwMode="auto">
          <a:xfrm>
            <a:off x="0" y="53975"/>
            <a:ext cx="10236200" cy="561975"/>
          </a:xfrm>
          <a:prstGeom prst="rect">
            <a:avLst/>
          </a:prstGeom>
          <a:noFill/>
          <a:ln w="19080" cap="flat">
            <a:solidFill>
              <a:srgbClr val="ED7D3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9pPr>
          </a:lstStyle>
          <a:p>
            <a:pPr hangingPunct="1">
              <a:lnSpc>
                <a:spcPct val="100000"/>
              </a:lnSpc>
              <a:buClrTx/>
              <a:buFontTx/>
              <a:buNone/>
            </a:pPr>
            <a:r>
              <a:rPr lang="en-US" altLang="en-US" sz="3600" b="1">
                <a:solidFill>
                  <a:srgbClr val="595959"/>
                </a:solidFill>
                <a:latin typeface="Calibri" panose="020F0502020204030204" pitchFamily="34" charset="0"/>
              </a:rPr>
              <a:t>Pointer to Pointer</a:t>
            </a:r>
          </a:p>
        </p:txBody>
      </p:sp>
      <p:sp>
        <p:nvSpPr>
          <p:cNvPr id="4" name="TextBox 3">
            <a:extLst>
              <a:ext uri="{FF2B5EF4-FFF2-40B4-BE49-F238E27FC236}">
                <a16:creationId xmlns:a16="http://schemas.microsoft.com/office/drawing/2014/main" id="{9E3DA0AD-BFAE-87B9-D287-ABE98165A284}"/>
              </a:ext>
            </a:extLst>
          </p:cNvPr>
          <p:cNvSpPr txBox="1"/>
          <p:nvPr/>
        </p:nvSpPr>
        <p:spPr>
          <a:xfrm>
            <a:off x="2626490" y="1019908"/>
            <a:ext cx="6143334" cy="550266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latin typeface="Calibri"/>
              </a:rPr>
              <a:t>#include &lt;</a:t>
            </a:r>
            <a:r>
              <a:rPr lang="en-US" err="1">
                <a:solidFill>
                  <a:srgbClr val="FF0000"/>
                </a:solidFill>
                <a:latin typeface="Calibri"/>
              </a:rPr>
              <a:t>stdio.h</a:t>
            </a:r>
            <a:r>
              <a:rPr lang="en-US" dirty="0">
                <a:solidFill>
                  <a:srgbClr val="FF0000"/>
                </a:solidFill>
                <a:latin typeface="Calibri"/>
              </a:rPr>
              <a:t>&gt;</a:t>
            </a:r>
          </a:p>
          <a:p>
            <a:r>
              <a:rPr lang="en-US" dirty="0">
                <a:solidFill>
                  <a:srgbClr val="FF0000"/>
                </a:solidFill>
                <a:latin typeface="Calibri"/>
              </a:rPr>
              <a:t>// C program to demonstrate pointer to pointer</a:t>
            </a:r>
          </a:p>
          <a:p>
            <a:r>
              <a:rPr lang="en-US" dirty="0">
                <a:solidFill>
                  <a:srgbClr val="FF0000"/>
                </a:solidFill>
                <a:latin typeface="Calibri"/>
              </a:rPr>
              <a:t>int main()</a:t>
            </a:r>
          </a:p>
          <a:p>
            <a:r>
              <a:rPr lang="en-US" dirty="0">
                <a:solidFill>
                  <a:srgbClr val="FF0000"/>
                </a:solidFill>
                <a:latin typeface="Calibri"/>
              </a:rPr>
              <a:t>{</a:t>
            </a:r>
          </a:p>
          <a:p>
            <a:r>
              <a:rPr lang="en-US" dirty="0">
                <a:solidFill>
                  <a:srgbClr val="FF0000"/>
                </a:solidFill>
                <a:latin typeface="Calibri"/>
              </a:rPr>
              <a:t>        int var = 789;</a:t>
            </a:r>
          </a:p>
          <a:p>
            <a:r>
              <a:rPr lang="en-US" dirty="0">
                <a:solidFill>
                  <a:srgbClr val="FF0000"/>
                </a:solidFill>
                <a:latin typeface="Calibri"/>
              </a:rPr>
              <a:t>        // pointer for var</a:t>
            </a:r>
          </a:p>
          <a:p>
            <a:r>
              <a:rPr lang="en-US" dirty="0">
                <a:solidFill>
                  <a:srgbClr val="FF0000"/>
                </a:solidFill>
                <a:latin typeface="Calibri"/>
              </a:rPr>
              <a:t>        int *ptr2;</a:t>
            </a:r>
          </a:p>
          <a:p>
            <a:r>
              <a:rPr lang="en-US" dirty="0">
                <a:solidFill>
                  <a:srgbClr val="FF0000"/>
                </a:solidFill>
                <a:latin typeface="Calibri"/>
              </a:rPr>
              <a:t>        // double pointer for ptr2</a:t>
            </a:r>
          </a:p>
          <a:p>
            <a:r>
              <a:rPr lang="en-US" dirty="0">
                <a:solidFill>
                  <a:srgbClr val="FF0000"/>
                </a:solidFill>
                <a:latin typeface="Calibri"/>
              </a:rPr>
              <a:t>        int **ptr1;</a:t>
            </a:r>
          </a:p>
          <a:p>
            <a:r>
              <a:rPr lang="en-US" dirty="0">
                <a:solidFill>
                  <a:srgbClr val="FF0000"/>
                </a:solidFill>
                <a:latin typeface="Calibri"/>
              </a:rPr>
              <a:t>        // storing address of var in ptr2</a:t>
            </a:r>
          </a:p>
          <a:p>
            <a:r>
              <a:rPr lang="en-US" dirty="0">
                <a:solidFill>
                  <a:srgbClr val="FF0000"/>
                </a:solidFill>
                <a:latin typeface="Calibri"/>
              </a:rPr>
              <a:t>        ptr2 = &amp;var;</a:t>
            </a:r>
          </a:p>
          <a:p>
            <a:r>
              <a:rPr lang="en-US" dirty="0">
                <a:solidFill>
                  <a:srgbClr val="FF0000"/>
                </a:solidFill>
                <a:latin typeface="Calibri"/>
              </a:rPr>
              <a:t>        // Storing address of ptr2 in ptr1</a:t>
            </a:r>
          </a:p>
          <a:p>
            <a:r>
              <a:rPr lang="en-US" dirty="0">
                <a:solidFill>
                  <a:srgbClr val="FF0000"/>
                </a:solidFill>
                <a:latin typeface="Calibri"/>
              </a:rPr>
              <a:t>        ptr1 = &amp;ptr2;</a:t>
            </a:r>
          </a:p>
          <a:p>
            <a:r>
              <a:rPr lang="en-US" dirty="0">
                <a:solidFill>
                  <a:srgbClr val="FF0000"/>
                </a:solidFill>
                <a:latin typeface="Calibri"/>
              </a:rPr>
              <a:t>        // Displaying value of var using</a:t>
            </a:r>
          </a:p>
          <a:p>
            <a:r>
              <a:rPr lang="en-US" dirty="0">
                <a:solidFill>
                  <a:srgbClr val="FF0000"/>
                </a:solidFill>
                <a:latin typeface="Calibri"/>
              </a:rPr>
              <a:t>        // both single and double pointers</a:t>
            </a:r>
          </a:p>
          <a:p>
            <a:r>
              <a:rPr lang="en-US" dirty="0">
                <a:solidFill>
                  <a:srgbClr val="FF0000"/>
                </a:solidFill>
                <a:latin typeface="Calibri"/>
              </a:rPr>
              <a:t>        </a:t>
            </a:r>
            <a:r>
              <a:rPr lang="en-US" err="1">
                <a:solidFill>
                  <a:srgbClr val="FF0000"/>
                </a:solidFill>
                <a:latin typeface="Calibri"/>
              </a:rPr>
              <a:t>printf</a:t>
            </a:r>
            <a:r>
              <a:rPr lang="en-US" dirty="0">
                <a:solidFill>
                  <a:srgbClr val="FF0000"/>
                </a:solidFill>
                <a:latin typeface="Calibri"/>
              </a:rPr>
              <a:t>("Value of var = %d\n", var );</a:t>
            </a:r>
          </a:p>
          <a:p>
            <a:r>
              <a:rPr lang="en-US" dirty="0">
                <a:solidFill>
                  <a:srgbClr val="FF0000"/>
                </a:solidFill>
                <a:latin typeface="Calibri"/>
              </a:rPr>
              <a:t>        </a:t>
            </a:r>
            <a:r>
              <a:rPr lang="en-US" err="1">
                <a:solidFill>
                  <a:srgbClr val="FF0000"/>
                </a:solidFill>
                <a:latin typeface="Calibri"/>
              </a:rPr>
              <a:t>printf</a:t>
            </a:r>
            <a:r>
              <a:rPr lang="en-US" dirty="0">
                <a:solidFill>
                  <a:srgbClr val="FF0000"/>
                </a:solidFill>
                <a:latin typeface="Calibri"/>
              </a:rPr>
              <a:t>("Value of var using single pointer = %d\n", *ptr2 );</a:t>
            </a:r>
          </a:p>
          <a:p>
            <a:r>
              <a:rPr lang="en-US" dirty="0">
                <a:solidFill>
                  <a:srgbClr val="FF0000"/>
                </a:solidFill>
                <a:latin typeface="Calibri"/>
              </a:rPr>
              <a:t>        </a:t>
            </a:r>
            <a:r>
              <a:rPr lang="en-US" err="1">
                <a:solidFill>
                  <a:srgbClr val="FF0000"/>
                </a:solidFill>
                <a:latin typeface="Calibri"/>
              </a:rPr>
              <a:t>printf</a:t>
            </a:r>
            <a:r>
              <a:rPr lang="en-US" dirty="0">
                <a:solidFill>
                  <a:srgbClr val="FF0000"/>
                </a:solidFill>
                <a:latin typeface="Calibri"/>
              </a:rPr>
              <a:t>("Value of var using double pointer = %d\n", **ptr1);</a:t>
            </a:r>
          </a:p>
          <a:p>
            <a:endParaRPr lang="en-US" dirty="0">
              <a:solidFill>
                <a:srgbClr val="FF0000"/>
              </a:solidFill>
              <a:latin typeface="Calibri"/>
            </a:endParaRPr>
          </a:p>
          <a:p>
            <a:r>
              <a:rPr lang="en-US" dirty="0">
                <a:solidFill>
                  <a:srgbClr val="FF0000"/>
                </a:solidFill>
                <a:latin typeface="Calibri"/>
              </a:rPr>
              <a:t>        return 0;</a:t>
            </a:r>
          </a:p>
          <a:p>
            <a:r>
              <a:rPr lang="en-US" dirty="0">
                <a:solidFill>
                  <a:srgbClr val="FF0000"/>
                </a:solidFill>
                <a:latin typeface="Calibri"/>
              </a:rPr>
              <a:t>}</a:t>
            </a:r>
          </a:p>
        </p:txBody>
      </p:sp>
    </p:spTree>
    <p:extLst>
      <p:ext uri="{BB962C8B-B14F-4D97-AF65-F5344CB8AC3E}">
        <p14:creationId xmlns:p14="http://schemas.microsoft.com/office/powerpoint/2010/main" val="1226043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Text Box 1">
            <a:extLst>
              <a:ext uri="{FF2B5EF4-FFF2-40B4-BE49-F238E27FC236}">
                <a16:creationId xmlns:a16="http://schemas.microsoft.com/office/drawing/2014/main" id="{747D050B-4308-D503-F342-144105677AA2}"/>
              </a:ext>
            </a:extLst>
          </p:cNvPr>
          <p:cNvSpPr txBox="1">
            <a:spLocks noChangeArrowheads="1"/>
          </p:cNvSpPr>
          <p:nvPr/>
        </p:nvSpPr>
        <p:spPr bwMode="auto">
          <a:xfrm>
            <a:off x="0" y="53975"/>
            <a:ext cx="10236200" cy="561975"/>
          </a:xfrm>
          <a:prstGeom prst="rect">
            <a:avLst/>
          </a:prstGeom>
          <a:noFill/>
          <a:ln w="19080" cap="flat">
            <a:solidFill>
              <a:srgbClr val="ED7D3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9459" name="Rectangle 3">
            <a:extLst>
              <a:ext uri="{FF2B5EF4-FFF2-40B4-BE49-F238E27FC236}">
                <a16:creationId xmlns:a16="http://schemas.microsoft.com/office/drawing/2014/main" id="{8C2597B0-BE21-BC0F-0337-AB963EEE6312}"/>
              </a:ext>
            </a:extLst>
          </p:cNvPr>
          <p:cNvSpPr>
            <a:spLocks noChangeArrowheads="1"/>
          </p:cNvSpPr>
          <p:nvPr/>
        </p:nvSpPr>
        <p:spPr bwMode="auto">
          <a:xfrm>
            <a:off x="503238" y="1223963"/>
            <a:ext cx="11231562" cy="465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 name="TextBox 1">
            <a:extLst>
              <a:ext uri="{FF2B5EF4-FFF2-40B4-BE49-F238E27FC236}">
                <a16:creationId xmlns:a16="http://schemas.microsoft.com/office/drawing/2014/main" id="{4F89487A-AF4D-AEA1-1075-C34AECF77864}"/>
              </a:ext>
            </a:extLst>
          </p:cNvPr>
          <p:cNvSpPr txBox="1"/>
          <p:nvPr/>
        </p:nvSpPr>
        <p:spPr>
          <a:xfrm>
            <a:off x="3271343" y="2790092"/>
            <a:ext cx="3540473" cy="9510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dirty="0">
                <a:solidFill>
                  <a:srgbClr val="FF0000"/>
                </a:solidFill>
                <a:latin typeface="Calibri"/>
              </a:rPr>
              <a:t>Thank You</a:t>
            </a:r>
            <a:endParaRPr lang="en-GB" sz="6000" dirty="0" err="1">
              <a:solidFill>
                <a:srgbClr val="FF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5" name="Text Box 1">
            <a:extLst>
              <a:ext uri="{FF2B5EF4-FFF2-40B4-BE49-F238E27FC236}">
                <a16:creationId xmlns:a16="http://schemas.microsoft.com/office/drawing/2014/main" id="{C577F257-D836-4198-A174-ACB3827D6C2B}"/>
              </a:ext>
            </a:extLst>
          </p:cNvPr>
          <p:cNvSpPr txBox="1">
            <a:spLocks noChangeArrowheads="1"/>
          </p:cNvSpPr>
          <p:nvPr/>
        </p:nvSpPr>
        <p:spPr bwMode="auto">
          <a:xfrm>
            <a:off x="0" y="89144"/>
            <a:ext cx="10236200" cy="561975"/>
          </a:xfrm>
          <a:prstGeom prst="rect">
            <a:avLst/>
          </a:prstGeom>
          <a:noFill/>
          <a:ln w="19080" cap="flat">
            <a:solidFill>
              <a:srgbClr val="ED7D3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9pPr>
          </a:lstStyle>
          <a:p>
            <a:pPr eaLnBrk="0">
              <a:buClrTx/>
              <a:buFontTx/>
              <a:buNone/>
            </a:pPr>
            <a:r>
              <a:rPr lang="en-IN" altLang="en-US" sz="3600" b="1">
                <a:solidFill>
                  <a:srgbClr val="595959"/>
                </a:solidFill>
                <a:latin typeface="Calibri"/>
              </a:rPr>
              <a:t>Pointers</a:t>
            </a:r>
            <a:endParaRPr lang="en-IN" altLang="en-US" sz="3600" b="1">
              <a:solidFill>
                <a:srgbClr val="595959"/>
              </a:solidFill>
              <a:latin typeface="Calibri" panose="020F0502020204030204" pitchFamily="34" charset="0"/>
            </a:endParaRPr>
          </a:p>
        </p:txBody>
      </p:sp>
      <p:sp>
        <p:nvSpPr>
          <p:cNvPr id="2" name="TextBox 1">
            <a:extLst>
              <a:ext uri="{FF2B5EF4-FFF2-40B4-BE49-F238E27FC236}">
                <a16:creationId xmlns:a16="http://schemas.microsoft.com/office/drawing/2014/main" id="{1761D46B-0421-BE77-12F0-9C0EA972F706}"/>
              </a:ext>
            </a:extLst>
          </p:cNvPr>
          <p:cNvSpPr txBox="1"/>
          <p:nvPr/>
        </p:nvSpPr>
        <p:spPr>
          <a:xfrm>
            <a:off x="562960" y="914400"/>
            <a:ext cx="10399365" cy="18957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a:solidFill>
                  <a:srgbClr val="FF0000"/>
                </a:solidFill>
                <a:latin typeface="Calibri"/>
                <a:cs typeface="Segoe UI"/>
              </a:rPr>
              <a:t>A pointer is a variable whose value is the address of another variable, i.e., direct address of the memory location.</a:t>
            </a:r>
            <a:r>
              <a:rPr lang="en-US">
                <a:latin typeface="Calibri"/>
                <a:cs typeface="Segoe UI"/>
              </a:rPr>
              <a:t>​</a:t>
            </a:r>
          </a:p>
          <a:p>
            <a:pPr algn="just"/>
            <a:r>
              <a:rPr lang="en-IN">
                <a:latin typeface="Calibri"/>
                <a:cs typeface="Segoe UI"/>
              </a:rPr>
              <a:t>​</a:t>
            </a:r>
          </a:p>
          <a:p>
            <a:pPr algn="just"/>
            <a:r>
              <a:rPr lang="en-IN">
                <a:solidFill>
                  <a:srgbClr val="0070C0"/>
                </a:solidFill>
                <a:latin typeface="Calibri"/>
                <a:cs typeface="Segoe UI"/>
              </a:rPr>
              <a:t>Pointers are special variables that can hold the address of a variable.</a:t>
            </a:r>
            <a:r>
              <a:rPr lang="en-US">
                <a:latin typeface="Calibri"/>
                <a:cs typeface="Segoe UI"/>
              </a:rPr>
              <a:t>​</a:t>
            </a:r>
          </a:p>
          <a:p>
            <a:pPr algn="just"/>
            <a:r>
              <a:rPr lang="en-IN">
                <a:latin typeface="Calibri"/>
                <a:cs typeface="Segoe UI"/>
              </a:rPr>
              <a:t>​</a:t>
            </a:r>
          </a:p>
          <a:p>
            <a:pPr algn="just"/>
            <a:r>
              <a:rPr lang="en-IN">
                <a:solidFill>
                  <a:srgbClr val="FF0000"/>
                </a:solidFill>
                <a:latin typeface="Calibri"/>
                <a:cs typeface="Segoe UI"/>
              </a:rPr>
              <a:t>Since they store the memory address of a variable, the pointers are very commonly said to “point to variables”. </a:t>
            </a:r>
          </a:p>
        </p:txBody>
      </p:sp>
      <p:sp>
        <p:nvSpPr>
          <p:cNvPr id="3" name="TextBox 2">
            <a:extLst>
              <a:ext uri="{FF2B5EF4-FFF2-40B4-BE49-F238E27FC236}">
                <a16:creationId xmlns:a16="http://schemas.microsoft.com/office/drawing/2014/main" id="{732A4653-54F0-9080-BAC4-665996899E6E}"/>
              </a:ext>
            </a:extLst>
          </p:cNvPr>
          <p:cNvSpPr txBox="1"/>
          <p:nvPr/>
        </p:nvSpPr>
        <p:spPr>
          <a:xfrm>
            <a:off x="562960" y="3130061"/>
            <a:ext cx="10399365" cy="60760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a:solidFill>
                  <a:srgbClr val="FF0000"/>
                </a:solidFill>
                <a:latin typeface="Calibri"/>
                <a:cs typeface="Segoe UI"/>
              </a:rPr>
              <a:t>A normal variable </a:t>
            </a:r>
            <a:r>
              <a:rPr lang="en-IN" b="1">
                <a:solidFill>
                  <a:srgbClr val="0070C0"/>
                </a:solidFill>
                <a:latin typeface="Calibri"/>
                <a:cs typeface="Segoe UI"/>
              </a:rPr>
              <a:t>‘var</a:t>
            </a:r>
            <a:r>
              <a:rPr lang="en-IN">
                <a:solidFill>
                  <a:srgbClr val="0070C0"/>
                </a:solidFill>
                <a:latin typeface="Calibri"/>
                <a:cs typeface="Segoe UI"/>
              </a:rPr>
              <a:t>’</a:t>
            </a:r>
            <a:r>
              <a:rPr lang="en-IN">
                <a:solidFill>
                  <a:srgbClr val="FF0000"/>
                </a:solidFill>
                <a:latin typeface="Calibri"/>
                <a:cs typeface="Segoe UI"/>
              </a:rPr>
              <a:t> has a memory address of </a:t>
            </a:r>
            <a:r>
              <a:rPr lang="en-IN">
                <a:solidFill>
                  <a:srgbClr val="0070C0"/>
                </a:solidFill>
                <a:latin typeface="Calibri"/>
                <a:cs typeface="Segoe UI"/>
              </a:rPr>
              <a:t>1001</a:t>
            </a:r>
            <a:r>
              <a:rPr lang="en-IN">
                <a:solidFill>
                  <a:srgbClr val="FF0000"/>
                </a:solidFill>
                <a:latin typeface="Calibri"/>
                <a:cs typeface="Segoe UI"/>
              </a:rPr>
              <a:t> and holds a value of </a:t>
            </a:r>
            <a:r>
              <a:rPr lang="en-IN">
                <a:solidFill>
                  <a:srgbClr val="0070C0"/>
                </a:solidFill>
                <a:latin typeface="Calibri"/>
                <a:cs typeface="Segoe UI"/>
              </a:rPr>
              <a:t>50</a:t>
            </a:r>
            <a:r>
              <a:rPr lang="en-IN">
                <a:solidFill>
                  <a:srgbClr val="FF0000"/>
                </a:solidFill>
                <a:latin typeface="Calibri"/>
                <a:cs typeface="Segoe UI"/>
              </a:rPr>
              <a:t>.</a:t>
            </a:r>
            <a:r>
              <a:rPr lang="en-US">
                <a:latin typeface="Calibri"/>
                <a:cs typeface="Segoe UI"/>
              </a:rPr>
              <a:t>​</a:t>
            </a:r>
          </a:p>
          <a:p>
            <a:pPr algn="just"/>
            <a:r>
              <a:rPr lang="en-IN">
                <a:solidFill>
                  <a:srgbClr val="FF0000"/>
                </a:solidFill>
                <a:latin typeface="Calibri"/>
                <a:cs typeface="Segoe UI"/>
              </a:rPr>
              <a:t>A pointer variable has its own address </a:t>
            </a:r>
            <a:r>
              <a:rPr lang="en-IN">
                <a:solidFill>
                  <a:srgbClr val="0070C0"/>
                </a:solidFill>
                <a:latin typeface="Calibri"/>
                <a:cs typeface="Segoe UI"/>
              </a:rPr>
              <a:t>2047</a:t>
            </a:r>
            <a:r>
              <a:rPr lang="en-IN">
                <a:solidFill>
                  <a:srgbClr val="FF0000"/>
                </a:solidFill>
                <a:latin typeface="Calibri"/>
                <a:cs typeface="Segoe UI"/>
              </a:rPr>
              <a:t> but stores </a:t>
            </a:r>
            <a:r>
              <a:rPr lang="en-IN">
                <a:solidFill>
                  <a:srgbClr val="0070C0"/>
                </a:solidFill>
                <a:latin typeface="Calibri"/>
                <a:cs typeface="Segoe UI"/>
              </a:rPr>
              <a:t>1001</a:t>
            </a:r>
            <a:r>
              <a:rPr lang="en-IN">
                <a:solidFill>
                  <a:srgbClr val="FF0000"/>
                </a:solidFill>
                <a:latin typeface="Calibri"/>
                <a:cs typeface="Segoe UI"/>
              </a:rPr>
              <a:t>, which is the address of the variable </a:t>
            </a:r>
            <a:r>
              <a:rPr lang="en-IN">
                <a:solidFill>
                  <a:srgbClr val="0070C0"/>
                </a:solidFill>
                <a:latin typeface="Calibri"/>
                <a:cs typeface="Segoe UI"/>
              </a:rPr>
              <a:t>‘</a:t>
            </a:r>
            <a:r>
              <a:rPr lang="en-IN" b="1">
                <a:solidFill>
                  <a:srgbClr val="0070C0"/>
                </a:solidFill>
                <a:latin typeface="Calibri"/>
                <a:cs typeface="Segoe UI"/>
              </a:rPr>
              <a:t>var</a:t>
            </a:r>
            <a:r>
              <a:rPr lang="en-IN">
                <a:solidFill>
                  <a:srgbClr val="0070C0"/>
                </a:solidFill>
                <a:latin typeface="Calibri"/>
                <a:cs typeface="Segoe UI"/>
              </a:rPr>
              <a:t>’.</a:t>
            </a:r>
          </a:p>
        </p:txBody>
      </p:sp>
      <p:pic>
        <p:nvPicPr>
          <p:cNvPr id="5" name="Picture 5" descr="Diagram&#10;&#10;Description automatically generated">
            <a:extLst>
              <a:ext uri="{FF2B5EF4-FFF2-40B4-BE49-F238E27FC236}">
                <a16:creationId xmlns:a16="http://schemas.microsoft.com/office/drawing/2014/main" id="{6A321064-5E1A-537F-A001-1B4498FA7D01}"/>
              </a:ext>
            </a:extLst>
          </p:cNvPr>
          <p:cNvPicPr>
            <a:picLocks noChangeAspect="1"/>
          </p:cNvPicPr>
          <p:nvPr/>
        </p:nvPicPr>
        <p:blipFill>
          <a:blip r:embed="rId3"/>
          <a:stretch>
            <a:fillRect/>
          </a:stretch>
        </p:blipFill>
        <p:spPr>
          <a:xfrm>
            <a:off x="2966325" y="4061694"/>
            <a:ext cx="4068437" cy="257977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Text Box 1">
            <a:extLst>
              <a:ext uri="{FF2B5EF4-FFF2-40B4-BE49-F238E27FC236}">
                <a16:creationId xmlns:a16="http://schemas.microsoft.com/office/drawing/2014/main" id="{604998D3-5F5D-9F6E-115E-4ECF1B2C587B}"/>
              </a:ext>
            </a:extLst>
          </p:cNvPr>
          <p:cNvSpPr txBox="1">
            <a:spLocks noChangeArrowheads="1"/>
          </p:cNvSpPr>
          <p:nvPr/>
        </p:nvSpPr>
        <p:spPr bwMode="auto">
          <a:xfrm>
            <a:off x="0" y="53975"/>
            <a:ext cx="10236200" cy="561975"/>
          </a:xfrm>
          <a:prstGeom prst="rect">
            <a:avLst/>
          </a:prstGeom>
          <a:noFill/>
          <a:ln w="19080" cap="flat">
            <a:solidFill>
              <a:srgbClr val="ED7D3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9pPr>
          </a:lstStyle>
          <a:p>
            <a:pPr hangingPunct="1">
              <a:lnSpc>
                <a:spcPct val="100000"/>
              </a:lnSpc>
              <a:buClrTx/>
              <a:buFontTx/>
              <a:buNone/>
            </a:pPr>
            <a:r>
              <a:rPr lang="en-US" altLang="en-US" sz="3600" b="1">
                <a:solidFill>
                  <a:srgbClr val="595959"/>
                </a:solidFill>
                <a:latin typeface="Calibri"/>
              </a:rPr>
              <a:t>Pointers</a:t>
            </a:r>
            <a:endParaRPr lang="en-US" altLang="en-US" sz="3600" b="1">
              <a:solidFill>
                <a:srgbClr val="595959"/>
              </a:solidFill>
              <a:latin typeface="Calibri" panose="020F0502020204030204" pitchFamily="34" charset="0"/>
            </a:endParaRPr>
          </a:p>
        </p:txBody>
      </p:sp>
      <p:sp>
        <p:nvSpPr>
          <p:cNvPr id="2" name="TextBox 1">
            <a:extLst>
              <a:ext uri="{FF2B5EF4-FFF2-40B4-BE49-F238E27FC236}">
                <a16:creationId xmlns:a16="http://schemas.microsoft.com/office/drawing/2014/main" id="{F84C4159-6EB4-A0E2-41F4-1FF35E5C2976}"/>
              </a:ext>
            </a:extLst>
          </p:cNvPr>
          <p:cNvSpPr txBox="1"/>
          <p:nvPr/>
        </p:nvSpPr>
        <p:spPr>
          <a:xfrm>
            <a:off x="234671" y="937846"/>
            <a:ext cx="4314297" cy="36992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b="1">
                <a:solidFill>
                  <a:srgbClr val="FF0000"/>
                </a:solidFill>
                <a:latin typeface="Calibri"/>
                <a:cs typeface="Segoe UI"/>
              </a:rPr>
              <a:t>How to Declare a Pointer?</a:t>
            </a:r>
            <a:r>
              <a:rPr lang="en-US">
                <a:latin typeface="Calibri"/>
                <a:cs typeface="Segoe UI"/>
              </a:rPr>
              <a:t>​</a:t>
            </a:r>
          </a:p>
          <a:p>
            <a:pPr algn="just"/>
            <a:r>
              <a:rPr lang="en-IN">
                <a:solidFill>
                  <a:srgbClr val="0070C0"/>
                </a:solidFill>
                <a:latin typeface="Calibri"/>
                <a:cs typeface="Segoe UI"/>
              </a:rPr>
              <a:t>&lt;pointer type&gt;    *&lt;pointer-name&gt;;</a:t>
            </a:r>
            <a:r>
              <a:rPr lang="en-US">
                <a:latin typeface="Calibri"/>
                <a:cs typeface="Segoe UI"/>
              </a:rPr>
              <a:t>​</a:t>
            </a:r>
          </a:p>
          <a:p>
            <a:pPr algn="just"/>
            <a:endParaRPr lang="en-US">
              <a:solidFill>
                <a:srgbClr val="000000"/>
              </a:solidFill>
              <a:latin typeface="Calibri"/>
              <a:cs typeface="Segoe UI"/>
            </a:endParaRPr>
          </a:p>
          <a:p>
            <a:pPr algn="just"/>
            <a:r>
              <a:rPr lang="en-IN" b="1">
                <a:solidFill>
                  <a:srgbClr val="FF0000"/>
                </a:solidFill>
                <a:latin typeface="Calibri"/>
                <a:cs typeface="Segoe UI"/>
              </a:rPr>
              <a:t>Pointer-type:</a:t>
            </a:r>
            <a:r>
              <a:rPr lang="en-IN">
                <a:solidFill>
                  <a:srgbClr val="FF0000"/>
                </a:solidFill>
                <a:latin typeface="Calibri"/>
                <a:cs typeface="Segoe UI"/>
              </a:rPr>
              <a:t> </a:t>
            </a:r>
          </a:p>
          <a:p>
            <a:pPr algn="just"/>
            <a:r>
              <a:rPr lang="en-IN">
                <a:solidFill>
                  <a:srgbClr val="0070C0"/>
                </a:solidFill>
                <a:latin typeface="Calibri"/>
                <a:cs typeface="Segoe UI"/>
              </a:rPr>
              <a:t>It specifies the type of pointer. </a:t>
            </a:r>
            <a:endParaRPr lang="en-US">
              <a:solidFill>
                <a:srgbClr val="FFFFFF"/>
              </a:solidFill>
              <a:cs typeface="Segoe UI"/>
            </a:endParaRPr>
          </a:p>
          <a:p>
            <a:pPr algn="just"/>
            <a:r>
              <a:rPr lang="en-IN">
                <a:solidFill>
                  <a:srgbClr val="0070C0"/>
                </a:solidFill>
                <a:latin typeface="Calibri"/>
                <a:cs typeface="Segoe UI"/>
              </a:rPr>
              <a:t>It can be int, char, float, etc</a:t>
            </a:r>
            <a:r>
              <a:rPr lang="en-US">
                <a:latin typeface="Calibri"/>
                <a:cs typeface="Segoe UI"/>
              </a:rPr>
              <a:t>​</a:t>
            </a:r>
            <a:endParaRPr lang="en-US"/>
          </a:p>
          <a:p>
            <a:pPr algn="just"/>
            <a:endParaRPr lang="en-US">
              <a:solidFill>
                <a:srgbClr val="000000"/>
              </a:solidFill>
              <a:latin typeface="Calibri"/>
              <a:cs typeface="Segoe UI"/>
            </a:endParaRPr>
          </a:p>
          <a:p>
            <a:pPr algn="just"/>
            <a:r>
              <a:rPr lang="en-IN" b="1">
                <a:solidFill>
                  <a:srgbClr val="FF0000"/>
                </a:solidFill>
                <a:latin typeface="Calibri"/>
                <a:cs typeface="Segoe UI"/>
              </a:rPr>
              <a:t>Pointer-name:</a:t>
            </a:r>
            <a:r>
              <a:rPr lang="en-IN">
                <a:solidFill>
                  <a:srgbClr val="FF0000"/>
                </a:solidFill>
                <a:latin typeface="Calibri"/>
                <a:cs typeface="Segoe UI"/>
              </a:rPr>
              <a:t> </a:t>
            </a:r>
          </a:p>
          <a:p>
            <a:pPr algn="just"/>
            <a:r>
              <a:rPr lang="en-IN">
                <a:solidFill>
                  <a:srgbClr val="0070C0"/>
                </a:solidFill>
                <a:latin typeface="Calibri"/>
                <a:cs typeface="Segoe UI"/>
              </a:rPr>
              <a:t>It can be any name specified by the user. </a:t>
            </a:r>
            <a:r>
              <a:rPr lang="en-US">
                <a:latin typeface="Calibri"/>
                <a:cs typeface="Segoe UI"/>
              </a:rPr>
              <a:t>​</a:t>
            </a:r>
            <a:endParaRPr lang="en-US"/>
          </a:p>
          <a:p>
            <a:pPr algn="just"/>
            <a:endParaRPr lang="en-US">
              <a:solidFill>
                <a:srgbClr val="000000"/>
              </a:solidFill>
              <a:latin typeface="Calibri"/>
              <a:cs typeface="Segoe UI"/>
            </a:endParaRPr>
          </a:p>
          <a:p>
            <a:pPr algn="just"/>
            <a:r>
              <a:rPr lang="en-IN">
                <a:solidFill>
                  <a:srgbClr val="FF0000"/>
                </a:solidFill>
                <a:latin typeface="Calibri"/>
                <a:cs typeface="Segoe UI"/>
              </a:rPr>
              <a:t>Ex: </a:t>
            </a:r>
            <a:r>
              <a:rPr lang="en-IN">
                <a:solidFill>
                  <a:srgbClr val="0070C0"/>
                </a:solidFill>
                <a:latin typeface="Calibri"/>
                <a:cs typeface="Segoe UI"/>
              </a:rPr>
              <a:t>char  *</a:t>
            </a:r>
            <a:r>
              <a:rPr lang="en-IN" err="1">
                <a:solidFill>
                  <a:srgbClr val="0070C0"/>
                </a:solidFill>
                <a:latin typeface="Calibri"/>
                <a:cs typeface="Segoe UI"/>
              </a:rPr>
              <a:t>chptr</a:t>
            </a:r>
            <a:r>
              <a:rPr lang="en-IN">
                <a:solidFill>
                  <a:srgbClr val="0070C0"/>
                </a:solidFill>
                <a:latin typeface="Calibri"/>
                <a:cs typeface="Segoe UI"/>
              </a:rPr>
              <a:t>;</a:t>
            </a:r>
            <a:r>
              <a:rPr lang="en-US">
                <a:latin typeface="Calibri"/>
                <a:cs typeface="Segoe UI"/>
              </a:rPr>
              <a:t>​</a:t>
            </a:r>
          </a:p>
          <a:p>
            <a:pPr algn="just"/>
            <a:r>
              <a:rPr lang="en-IN">
                <a:solidFill>
                  <a:srgbClr val="FF0000"/>
                </a:solidFill>
                <a:latin typeface="Calibri"/>
                <a:cs typeface="Segoe UI"/>
              </a:rPr>
              <a:t>‘char’ </a:t>
            </a:r>
            <a:r>
              <a:rPr lang="en-IN">
                <a:solidFill>
                  <a:srgbClr val="0070C0"/>
                </a:solidFill>
                <a:latin typeface="Calibri"/>
                <a:cs typeface="Segoe UI"/>
              </a:rPr>
              <a:t>signifies the pointer type</a:t>
            </a:r>
            <a:r>
              <a:rPr lang="en-IN">
                <a:solidFill>
                  <a:srgbClr val="FF0000"/>
                </a:solidFill>
                <a:latin typeface="Calibri"/>
                <a:cs typeface="Segoe UI"/>
              </a:rPr>
              <a:t>,</a:t>
            </a:r>
            <a:r>
              <a:rPr lang="en-US">
                <a:latin typeface="Calibri"/>
                <a:cs typeface="Segoe UI"/>
              </a:rPr>
              <a:t>​</a:t>
            </a:r>
          </a:p>
          <a:p>
            <a:pPr algn="just"/>
            <a:r>
              <a:rPr lang="en-IN">
                <a:solidFill>
                  <a:srgbClr val="FF0000"/>
                </a:solidFill>
                <a:latin typeface="Calibri"/>
                <a:cs typeface="Segoe UI"/>
              </a:rPr>
              <a:t> </a:t>
            </a:r>
            <a:r>
              <a:rPr lang="en-IN" err="1">
                <a:solidFill>
                  <a:srgbClr val="FF0000"/>
                </a:solidFill>
                <a:latin typeface="Calibri"/>
                <a:cs typeface="Segoe UI"/>
              </a:rPr>
              <a:t>chptr</a:t>
            </a:r>
            <a:r>
              <a:rPr lang="en-IN">
                <a:solidFill>
                  <a:srgbClr val="FF0000"/>
                </a:solidFill>
                <a:latin typeface="Calibri"/>
                <a:cs typeface="Segoe UI"/>
              </a:rPr>
              <a:t> </a:t>
            </a:r>
            <a:r>
              <a:rPr lang="en-IN">
                <a:solidFill>
                  <a:srgbClr val="0070C0"/>
                </a:solidFill>
                <a:latin typeface="Calibri"/>
                <a:cs typeface="Segoe UI"/>
              </a:rPr>
              <a:t>is the name of the pointer</a:t>
            </a:r>
            <a:r>
              <a:rPr lang="en-US">
                <a:latin typeface="Calibri"/>
                <a:cs typeface="Segoe UI"/>
              </a:rPr>
              <a:t>​</a:t>
            </a:r>
          </a:p>
          <a:p>
            <a:pPr algn="just"/>
            <a:r>
              <a:rPr lang="en-IN">
                <a:solidFill>
                  <a:srgbClr val="FF0000"/>
                </a:solidFill>
                <a:latin typeface="Calibri"/>
                <a:cs typeface="Segoe UI"/>
              </a:rPr>
              <a:t>‘*’ </a:t>
            </a:r>
            <a:r>
              <a:rPr lang="en-IN">
                <a:solidFill>
                  <a:srgbClr val="0070C0"/>
                </a:solidFill>
                <a:latin typeface="Calibri"/>
                <a:cs typeface="Segoe UI"/>
              </a:rPr>
              <a:t>signifies that</a:t>
            </a:r>
            <a:r>
              <a:rPr lang="en-IN">
                <a:solidFill>
                  <a:srgbClr val="FF0000"/>
                </a:solidFill>
                <a:latin typeface="Calibri"/>
                <a:cs typeface="Segoe UI"/>
              </a:rPr>
              <a:t> </a:t>
            </a:r>
            <a:r>
              <a:rPr lang="en-IN" b="1">
                <a:solidFill>
                  <a:srgbClr val="FF0000"/>
                </a:solidFill>
                <a:latin typeface="Calibri"/>
                <a:cs typeface="Segoe UI"/>
              </a:rPr>
              <a:t>‘</a:t>
            </a:r>
            <a:r>
              <a:rPr lang="en-IN" b="1" err="1">
                <a:solidFill>
                  <a:srgbClr val="FF0000"/>
                </a:solidFill>
                <a:latin typeface="Calibri"/>
                <a:cs typeface="Segoe UI"/>
              </a:rPr>
              <a:t>chptr</a:t>
            </a:r>
            <a:r>
              <a:rPr lang="en-IN" b="1">
                <a:solidFill>
                  <a:srgbClr val="FF0000"/>
                </a:solidFill>
                <a:latin typeface="Calibri"/>
                <a:cs typeface="Segoe UI"/>
              </a:rPr>
              <a:t>’</a:t>
            </a:r>
            <a:r>
              <a:rPr lang="en-IN">
                <a:solidFill>
                  <a:srgbClr val="FF0000"/>
                </a:solidFill>
                <a:latin typeface="Calibri"/>
                <a:cs typeface="Segoe UI"/>
              </a:rPr>
              <a:t> </a:t>
            </a:r>
            <a:r>
              <a:rPr lang="en-IN">
                <a:solidFill>
                  <a:srgbClr val="0070C0"/>
                </a:solidFill>
                <a:latin typeface="Calibri"/>
                <a:cs typeface="Segoe UI"/>
              </a:rPr>
              <a:t>is a pointer variable</a:t>
            </a:r>
            <a:r>
              <a:rPr lang="en-IN">
                <a:solidFill>
                  <a:srgbClr val="FF0000"/>
                </a:solidFill>
                <a:latin typeface="Calibri"/>
                <a:cs typeface="Segoe UI"/>
              </a:rPr>
              <a:t>.</a:t>
            </a:r>
          </a:p>
        </p:txBody>
      </p:sp>
      <p:sp>
        <p:nvSpPr>
          <p:cNvPr id="3" name="TextBox 2">
            <a:extLst>
              <a:ext uri="{FF2B5EF4-FFF2-40B4-BE49-F238E27FC236}">
                <a16:creationId xmlns:a16="http://schemas.microsoft.com/office/drawing/2014/main" id="{974C4E7A-CFC8-E81A-1855-2D7E62278E1B}"/>
              </a:ext>
            </a:extLst>
          </p:cNvPr>
          <p:cNvSpPr txBox="1"/>
          <p:nvPr/>
        </p:nvSpPr>
        <p:spPr>
          <a:xfrm>
            <a:off x="4877614" y="937847"/>
            <a:ext cx="6588869" cy="215341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b="1">
                <a:solidFill>
                  <a:srgbClr val="FF0000"/>
                </a:solidFill>
                <a:latin typeface="Calibri"/>
                <a:cs typeface="Segoe UI"/>
              </a:rPr>
              <a:t>How to initialize a Pointer?</a:t>
            </a:r>
            <a:r>
              <a:rPr lang="en-US">
                <a:latin typeface="Calibri"/>
                <a:cs typeface="Segoe UI"/>
              </a:rPr>
              <a:t>​</a:t>
            </a:r>
          </a:p>
          <a:p>
            <a:pPr algn="just"/>
            <a:r>
              <a:rPr lang="en-IN">
                <a:solidFill>
                  <a:srgbClr val="0070C0"/>
                </a:solidFill>
                <a:latin typeface="Calibri"/>
                <a:cs typeface="Segoe UI"/>
              </a:rPr>
              <a:t>&lt;pointer declaration(except semicolon)&gt; = &lt;address of a variable&gt;</a:t>
            </a:r>
            <a:r>
              <a:rPr lang="en-IN">
                <a:latin typeface="Calibri"/>
                <a:cs typeface="Segoe UI"/>
              </a:rPr>
              <a:t>​</a:t>
            </a:r>
          </a:p>
          <a:p>
            <a:pPr algn="just"/>
            <a:r>
              <a:rPr lang="en-IN">
                <a:solidFill>
                  <a:srgbClr val="FF0000"/>
                </a:solidFill>
                <a:latin typeface="Calibri"/>
                <a:cs typeface="Segoe UI"/>
              </a:rPr>
              <a:t>                  (OR)</a:t>
            </a:r>
            <a:r>
              <a:rPr lang="en-IN">
                <a:latin typeface="Calibri"/>
                <a:cs typeface="Segoe UI"/>
              </a:rPr>
              <a:t>​</a:t>
            </a:r>
          </a:p>
          <a:p>
            <a:pPr algn="just"/>
            <a:r>
              <a:rPr lang="en-IN">
                <a:solidFill>
                  <a:srgbClr val="0070C0"/>
                </a:solidFill>
                <a:latin typeface="Calibri"/>
                <a:cs typeface="Segoe UI"/>
              </a:rPr>
              <a:t>&lt;pointer declaration&gt; &lt;name-of-pointer&gt; = &lt;address of a variable&gt;</a:t>
            </a:r>
            <a:r>
              <a:rPr lang="en-IN">
                <a:latin typeface="Calibri"/>
                <a:cs typeface="Segoe UI"/>
              </a:rPr>
              <a:t>​</a:t>
            </a:r>
          </a:p>
          <a:p>
            <a:pPr algn="just"/>
            <a:endParaRPr lang="en-IN">
              <a:solidFill>
                <a:srgbClr val="000000"/>
              </a:solidFill>
              <a:latin typeface="Calibri"/>
              <a:cs typeface="Segoe UI"/>
            </a:endParaRPr>
          </a:p>
          <a:p>
            <a:pPr algn="just"/>
            <a:r>
              <a:rPr lang="en-IN" b="1">
                <a:solidFill>
                  <a:srgbClr val="FF0000"/>
                </a:solidFill>
                <a:latin typeface="Calibri"/>
                <a:cs typeface="Segoe UI"/>
              </a:rPr>
              <a:t>Ex : </a:t>
            </a:r>
            <a:r>
              <a:rPr lang="en-IN">
                <a:latin typeface="Calibri"/>
                <a:cs typeface="Segoe UI"/>
              </a:rPr>
              <a:t>​</a:t>
            </a:r>
          </a:p>
          <a:p>
            <a:pPr algn="just"/>
            <a:r>
              <a:rPr lang="en-IN">
                <a:solidFill>
                  <a:srgbClr val="0070C0"/>
                </a:solidFill>
                <a:latin typeface="Calibri"/>
                <a:cs typeface="Segoe UI"/>
              </a:rPr>
              <a:t>char  </a:t>
            </a:r>
            <a:r>
              <a:rPr lang="en-IN" err="1">
                <a:solidFill>
                  <a:srgbClr val="0070C0"/>
                </a:solidFill>
                <a:latin typeface="Calibri"/>
                <a:cs typeface="Segoe UI"/>
              </a:rPr>
              <a:t>ch</a:t>
            </a:r>
            <a:r>
              <a:rPr lang="en-IN">
                <a:solidFill>
                  <a:srgbClr val="0070C0"/>
                </a:solidFill>
                <a:latin typeface="Calibri"/>
                <a:cs typeface="Segoe UI"/>
              </a:rPr>
              <a:t> = 'c';</a:t>
            </a:r>
            <a:r>
              <a:rPr lang="en-IN">
                <a:latin typeface="Calibri"/>
                <a:cs typeface="Segoe UI"/>
              </a:rPr>
              <a:t>​</a:t>
            </a:r>
          </a:p>
          <a:p>
            <a:pPr algn="just"/>
            <a:r>
              <a:rPr lang="en-IN">
                <a:solidFill>
                  <a:srgbClr val="0070C0"/>
                </a:solidFill>
                <a:latin typeface="Calibri"/>
                <a:cs typeface="Segoe UI"/>
              </a:rPr>
              <a:t>char  *</a:t>
            </a:r>
            <a:r>
              <a:rPr lang="en-IN" err="1">
                <a:solidFill>
                  <a:srgbClr val="0070C0"/>
                </a:solidFill>
                <a:latin typeface="Calibri"/>
                <a:cs typeface="Segoe UI"/>
              </a:rPr>
              <a:t>chptr</a:t>
            </a:r>
            <a:r>
              <a:rPr lang="en-IN">
                <a:solidFill>
                  <a:srgbClr val="0070C0"/>
                </a:solidFill>
                <a:latin typeface="Calibri"/>
                <a:cs typeface="Segoe UI"/>
              </a:rPr>
              <a:t> = &amp;</a:t>
            </a:r>
            <a:r>
              <a:rPr lang="en-IN" err="1">
                <a:solidFill>
                  <a:srgbClr val="0070C0"/>
                </a:solidFill>
                <a:latin typeface="Calibri"/>
                <a:cs typeface="Segoe UI"/>
              </a:rPr>
              <a:t>ch</a:t>
            </a:r>
            <a:r>
              <a:rPr lang="en-IN">
                <a:solidFill>
                  <a:srgbClr val="0070C0"/>
                </a:solidFill>
                <a:latin typeface="Calibri"/>
                <a:cs typeface="Segoe UI"/>
              </a:rPr>
              <a:t>; </a:t>
            </a:r>
            <a:r>
              <a:rPr lang="en-IN">
                <a:solidFill>
                  <a:srgbClr val="FF0000"/>
                </a:solidFill>
                <a:latin typeface="Calibri"/>
                <a:cs typeface="Segoe UI"/>
              </a:rPr>
              <a:t>//initialize</a:t>
            </a:r>
          </a:p>
        </p:txBody>
      </p:sp>
      <p:pic>
        <p:nvPicPr>
          <p:cNvPr id="5" name="Picture 5" descr="A picture containing text, clipart&#10;&#10;Description automatically generated">
            <a:extLst>
              <a:ext uri="{FF2B5EF4-FFF2-40B4-BE49-F238E27FC236}">
                <a16:creationId xmlns:a16="http://schemas.microsoft.com/office/drawing/2014/main" id="{49A5DE14-AC23-FD06-3122-300982B96C61}"/>
              </a:ext>
            </a:extLst>
          </p:cNvPr>
          <p:cNvPicPr>
            <a:picLocks noChangeAspect="1"/>
          </p:cNvPicPr>
          <p:nvPr/>
        </p:nvPicPr>
        <p:blipFill>
          <a:blip r:embed="rId3"/>
          <a:stretch>
            <a:fillRect/>
          </a:stretch>
        </p:blipFill>
        <p:spPr>
          <a:xfrm>
            <a:off x="3833945" y="4806189"/>
            <a:ext cx="8066526" cy="1829345"/>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1" name="Text Box 1">
            <a:extLst>
              <a:ext uri="{FF2B5EF4-FFF2-40B4-BE49-F238E27FC236}">
                <a16:creationId xmlns:a16="http://schemas.microsoft.com/office/drawing/2014/main" id="{1B7B29BE-54FB-4098-1C77-A7E1DB74D766}"/>
              </a:ext>
            </a:extLst>
          </p:cNvPr>
          <p:cNvSpPr txBox="1">
            <a:spLocks noChangeArrowheads="1"/>
          </p:cNvSpPr>
          <p:nvPr/>
        </p:nvSpPr>
        <p:spPr bwMode="auto">
          <a:xfrm>
            <a:off x="46898" y="77421"/>
            <a:ext cx="10236200" cy="561975"/>
          </a:xfrm>
          <a:prstGeom prst="rect">
            <a:avLst/>
          </a:prstGeom>
          <a:noFill/>
          <a:ln w="19080" cap="flat">
            <a:solidFill>
              <a:srgbClr val="ED7D3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9pPr>
          </a:lstStyle>
          <a:p>
            <a:pPr>
              <a:spcBef>
                <a:spcPts val="1200"/>
              </a:spcBef>
              <a:spcAft>
                <a:spcPts val="1000"/>
              </a:spcAft>
              <a:buClrTx/>
              <a:buFontTx/>
              <a:buNone/>
            </a:pPr>
            <a:r>
              <a:rPr lang="en-US" altLang="en-US" sz="3600" b="1">
                <a:solidFill>
                  <a:srgbClr val="595959"/>
                </a:solidFill>
                <a:latin typeface="Calibri"/>
              </a:rPr>
              <a:t>How to Use a Pointer?</a:t>
            </a:r>
          </a:p>
        </p:txBody>
      </p:sp>
      <p:pic>
        <p:nvPicPr>
          <p:cNvPr id="10247" name="Picture 7">
            <a:extLst>
              <a:ext uri="{FF2B5EF4-FFF2-40B4-BE49-F238E27FC236}">
                <a16:creationId xmlns:a16="http://schemas.microsoft.com/office/drawing/2014/main" id="{ECFD34D4-CFC9-E3B2-F31F-73133E4BF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6151" y="1763468"/>
            <a:ext cx="5157622" cy="3818915"/>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blipFill dpi="0" rotWithShape="0">
                  <a:blip/>
                  <a:srcRect/>
                  <a:stretch>
                    <a:fillRect/>
                  </a:stretch>
                </a:blipFill>
              </a14:hiddenFill>
            </a:ext>
          </a:extLst>
        </p:spPr>
      </p:pic>
      <p:sp>
        <p:nvSpPr>
          <p:cNvPr id="2" name="TextBox 1">
            <a:extLst>
              <a:ext uri="{FF2B5EF4-FFF2-40B4-BE49-F238E27FC236}">
                <a16:creationId xmlns:a16="http://schemas.microsoft.com/office/drawing/2014/main" id="{6FDEA770-2D36-4C39-94F4-CB87EC27D168}"/>
              </a:ext>
            </a:extLst>
          </p:cNvPr>
          <p:cNvSpPr txBox="1"/>
          <p:nvPr/>
        </p:nvSpPr>
        <p:spPr>
          <a:xfrm>
            <a:off x="422264" y="785447"/>
            <a:ext cx="5815046" cy="865237"/>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solidFill>
                  <a:srgbClr val="FF0000"/>
                </a:solidFill>
                <a:latin typeface="Calibri"/>
                <a:cs typeface="Segoe UI"/>
              </a:rPr>
              <a:t>Any number of pointers can point to the same address. </a:t>
            </a:r>
            <a:r>
              <a:rPr lang="en-US">
                <a:latin typeface="Calibri"/>
                <a:cs typeface="Segoe UI"/>
              </a:rPr>
              <a:t>​</a:t>
            </a:r>
          </a:p>
          <a:p>
            <a:pPr algn="just"/>
            <a:r>
              <a:rPr lang="en-US">
                <a:solidFill>
                  <a:srgbClr val="FF0000"/>
                </a:solidFill>
                <a:latin typeface="Calibri"/>
                <a:cs typeface="Segoe UI"/>
              </a:rPr>
              <a:t>Eg- </a:t>
            </a:r>
            <a:r>
              <a:rPr lang="en-US">
                <a:solidFill>
                  <a:srgbClr val="0070C0"/>
                </a:solidFill>
                <a:latin typeface="Calibri"/>
                <a:cs typeface="Segoe UI"/>
              </a:rPr>
              <a:t>Declare p, q, and r as integer pointers </a:t>
            </a:r>
            <a:r>
              <a:rPr lang="en-US">
                <a:latin typeface="Calibri"/>
                <a:cs typeface="Segoe UI"/>
              </a:rPr>
              <a:t>​</a:t>
            </a:r>
          </a:p>
          <a:p>
            <a:pPr algn="just"/>
            <a:r>
              <a:rPr lang="en-US">
                <a:solidFill>
                  <a:srgbClr val="0070C0"/>
                </a:solidFill>
                <a:latin typeface="Calibri"/>
                <a:cs typeface="Segoe UI"/>
              </a:rPr>
              <a:t>      set all of them to point to </a:t>
            </a:r>
            <a:r>
              <a:rPr lang="en-US" b="1">
                <a:solidFill>
                  <a:srgbClr val="0070C0"/>
                </a:solidFill>
                <a:latin typeface="Calibri"/>
                <a:cs typeface="Segoe UI"/>
              </a:rPr>
              <a:t>i</a:t>
            </a:r>
            <a:r>
              <a:rPr lang="en-US">
                <a:solidFill>
                  <a:srgbClr val="0070C0"/>
                </a:solidFill>
                <a:latin typeface="Calibri"/>
                <a:cs typeface="Segoe UI"/>
              </a:rPr>
              <a:t>.</a:t>
            </a:r>
          </a:p>
        </p:txBody>
      </p:sp>
      <p:sp>
        <p:nvSpPr>
          <p:cNvPr id="4" name="TextBox 3">
            <a:extLst>
              <a:ext uri="{FF2B5EF4-FFF2-40B4-BE49-F238E27FC236}">
                <a16:creationId xmlns:a16="http://schemas.microsoft.com/office/drawing/2014/main" id="{BBDC0B50-F6E3-AED9-419E-AE5CAE4116DE}"/>
              </a:ext>
            </a:extLst>
          </p:cNvPr>
          <p:cNvSpPr txBox="1"/>
          <p:nvPr/>
        </p:nvSpPr>
        <p:spPr>
          <a:xfrm>
            <a:off x="1125742" y="2063261"/>
            <a:ext cx="3774964" cy="2926314"/>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70C0"/>
                </a:solidFill>
                <a:latin typeface="Calibri"/>
                <a:cs typeface="Segoe UI"/>
              </a:rPr>
              <a:t>#include&lt;stdio.h&gt;</a:t>
            </a:r>
            <a:endParaRPr lang="en-US">
              <a:solidFill>
                <a:srgbClr val="000000"/>
              </a:solidFill>
              <a:latin typeface="Calibri"/>
              <a:cs typeface="Segoe UI"/>
            </a:endParaRPr>
          </a:p>
          <a:p>
            <a:r>
              <a:rPr lang="en-US">
                <a:solidFill>
                  <a:srgbClr val="0070C0"/>
                </a:solidFill>
                <a:latin typeface="Calibri"/>
                <a:cs typeface="Segoe UI"/>
              </a:rPr>
              <a:t>int main()</a:t>
            </a:r>
            <a:endParaRPr lang="en-US"/>
          </a:p>
          <a:p>
            <a:r>
              <a:rPr lang="en-US">
                <a:solidFill>
                  <a:srgbClr val="0070C0"/>
                </a:solidFill>
                <a:latin typeface="Calibri"/>
                <a:cs typeface="Segoe UI"/>
              </a:rPr>
              <a:t>{</a:t>
            </a:r>
            <a:endParaRPr lang="en-US"/>
          </a:p>
          <a:p>
            <a:r>
              <a:rPr lang="en-US">
                <a:solidFill>
                  <a:srgbClr val="0070C0"/>
                </a:solidFill>
                <a:latin typeface="Calibri"/>
                <a:cs typeface="Segoe UI"/>
              </a:rPr>
              <a:t>   </a:t>
            </a:r>
            <a:r>
              <a:rPr lang="en-US">
                <a:solidFill>
                  <a:srgbClr val="FF0000"/>
                </a:solidFill>
                <a:latin typeface="Calibri"/>
                <a:cs typeface="Segoe UI"/>
              </a:rPr>
              <a:t> int I = 5;​</a:t>
            </a:r>
            <a:endParaRPr lang="en-US">
              <a:solidFill>
                <a:srgbClr val="FF0000"/>
              </a:solidFill>
            </a:endParaRPr>
          </a:p>
          <a:p>
            <a:r>
              <a:rPr lang="en-US">
                <a:solidFill>
                  <a:srgbClr val="FF0000"/>
                </a:solidFill>
                <a:latin typeface="Calibri"/>
                <a:cs typeface="Segoe UI"/>
              </a:rPr>
              <a:t>    int *p, *q, *r;​</a:t>
            </a:r>
          </a:p>
          <a:p>
            <a:r>
              <a:rPr lang="en-US">
                <a:solidFill>
                  <a:srgbClr val="FF0000"/>
                </a:solidFill>
                <a:latin typeface="Calibri"/>
                <a:cs typeface="Segoe UI"/>
              </a:rPr>
              <a:t>    p = &amp;</a:t>
            </a:r>
            <a:r>
              <a:rPr lang="en-US" err="1">
                <a:solidFill>
                  <a:srgbClr val="FF0000"/>
                </a:solidFill>
                <a:latin typeface="Calibri"/>
                <a:cs typeface="Segoe UI"/>
              </a:rPr>
              <a:t>i</a:t>
            </a:r>
            <a:r>
              <a:rPr lang="en-US">
                <a:solidFill>
                  <a:srgbClr val="FF0000"/>
                </a:solidFill>
                <a:latin typeface="Calibri"/>
                <a:cs typeface="Segoe UI"/>
              </a:rPr>
              <a:t>;​</a:t>
            </a:r>
          </a:p>
          <a:p>
            <a:r>
              <a:rPr lang="en-US">
                <a:solidFill>
                  <a:srgbClr val="FF0000"/>
                </a:solidFill>
                <a:latin typeface="Calibri"/>
                <a:cs typeface="Segoe UI"/>
              </a:rPr>
              <a:t>    q = &amp;</a:t>
            </a:r>
            <a:r>
              <a:rPr lang="en-US" err="1">
                <a:solidFill>
                  <a:srgbClr val="FF0000"/>
                </a:solidFill>
                <a:latin typeface="Calibri"/>
                <a:cs typeface="Segoe UI"/>
              </a:rPr>
              <a:t>i</a:t>
            </a:r>
            <a:r>
              <a:rPr lang="en-US">
                <a:solidFill>
                  <a:srgbClr val="FF0000"/>
                </a:solidFill>
                <a:latin typeface="Calibri"/>
                <a:cs typeface="Segoe UI"/>
              </a:rPr>
              <a:t>;​</a:t>
            </a:r>
          </a:p>
          <a:p>
            <a:r>
              <a:rPr lang="en-US">
                <a:solidFill>
                  <a:srgbClr val="FF0000"/>
                </a:solidFill>
                <a:latin typeface="Calibri"/>
                <a:cs typeface="Segoe UI"/>
              </a:rPr>
              <a:t>    r = p;</a:t>
            </a:r>
          </a:p>
          <a:p>
            <a:r>
              <a:rPr lang="en-US">
                <a:solidFill>
                  <a:srgbClr val="FF0000"/>
                </a:solidFill>
                <a:latin typeface="Calibri"/>
                <a:cs typeface="Segoe UI"/>
              </a:rPr>
              <a:t>    </a:t>
            </a:r>
            <a:r>
              <a:rPr lang="en-US" err="1">
                <a:solidFill>
                  <a:srgbClr val="FF0000"/>
                </a:solidFill>
                <a:latin typeface="Calibri"/>
                <a:cs typeface="Segoe UI"/>
              </a:rPr>
              <a:t>Printf</a:t>
            </a:r>
            <a:r>
              <a:rPr lang="en-US">
                <a:solidFill>
                  <a:srgbClr val="FF0000"/>
                </a:solidFill>
                <a:latin typeface="Calibri"/>
                <a:cs typeface="Segoe UI"/>
              </a:rPr>
              <a:t>("%d , %</a:t>
            </a:r>
            <a:r>
              <a:rPr lang="en-US" err="1">
                <a:solidFill>
                  <a:srgbClr val="FF0000"/>
                </a:solidFill>
                <a:latin typeface="Calibri"/>
                <a:cs typeface="Segoe UI"/>
              </a:rPr>
              <a:t>d,%d,%d",I</a:t>
            </a:r>
            <a:r>
              <a:rPr lang="en-US">
                <a:solidFill>
                  <a:srgbClr val="FF0000"/>
                </a:solidFill>
                <a:latin typeface="Calibri"/>
                <a:cs typeface="Segoe UI"/>
              </a:rPr>
              <a:t>,*p,*q,*r);</a:t>
            </a:r>
          </a:p>
          <a:p>
            <a:r>
              <a:rPr lang="en-US">
                <a:solidFill>
                  <a:srgbClr val="FF0000"/>
                </a:solidFill>
                <a:latin typeface="Calibri"/>
                <a:cs typeface="Segoe UI"/>
              </a:rPr>
              <a:t>    return 0;</a:t>
            </a:r>
          </a:p>
          <a:p>
            <a:r>
              <a:rPr lang="en-US">
                <a:solidFill>
                  <a:srgbClr val="0070C0"/>
                </a:solidFill>
                <a:latin typeface="Calibri"/>
                <a:cs typeface="Segoe UI"/>
              </a:rPr>
              <a:t>}</a:t>
            </a:r>
          </a:p>
        </p:txBody>
      </p:sp>
      <p:sp>
        <p:nvSpPr>
          <p:cNvPr id="5" name="TextBox 4">
            <a:extLst>
              <a:ext uri="{FF2B5EF4-FFF2-40B4-BE49-F238E27FC236}">
                <a16:creationId xmlns:a16="http://schemas.microsoft.com/office/drawing/2014/main" id="{2A647870-BA0F-B99A-62F8-A9A42D705E1E}"/>
              </a:ext>
            </a:extLst>
          </p:cNvPr>
          <p:cNvSpPr txBox="1"/>
          <p:nvPr/>
        </p:nvSpPr>
        <p:spPr>
          <a:xfrm>
            <a:off x="422265" y="5345724"/>
            <a:ext cx="5815046" cy="60760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solidFill>
                  <a:srgbClr val="FF0000"/>
                </a:solidFill>
                <a:latin typeface="Calibri"/>
                <a:cs typeface="Segoe UI"/>
              </a:rPr>
              <a:t>After executing this code, the variable i has four names:</a:t>
            </a:r>
            <a:r>
              <a:rPr lang="en-GB">
                <a:latin typeface="Calibri"/>
                <a:cs typeface="Segoe UI"/>
              </a:rPr>
              <a:t>​</a:t>
            </a:r>
          </a:p>
          <a:p>
            <a:r>
              <a:rPr lang="en-IN">
                <a:solidFill>
                  <a:srgbClr val="00B050"/>
                </a:solidFill>
                <a:latin typeface="Calibri"/>
                <a:cs typeface="Segoe UI"/>
              </a:rPr>
              <a:t> i, *p, *q and *r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5" name="Text Box 1">
            <a:extLst>
              <a:ext uri="{FF2B5EF4-FFF2-40B4-BE49-F238E27FC236}">
                <a16:creationId xmlns:a16="http://schemas.microsoft.com/office/drawing/2014/main" id="{27BC6D1A-329F-6222-4091-C4B7E6CC7AC9}"/>
              </a:ext>
            </a:extLst>
          </p:cNvPr>
          <p:cNvSpPr txBox="1">
            <a:spLocks noChangeArrowheads="1"/>
          </p:cNvSpPr>
          <p:nvPr/>
        </p:nvSpPr>
        <p:spPr bwMode="auto">
          <a:xfrm>
            <a:off x="35174" y="77421"/>
            <a:ext cx="10236200" cy="561975"/>
          </a:xfrm>
          <a:prstGeom prst="rect">
            <a:avLst/>
          </a:prstGeom>
          <a:noFill/>
          <a:ln w="19080" cap="flat">
            <a:solidFill>
              <a:srgbClr val="ED7D3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9pPr>
          </a:lstStyle>
          <a:p>
            <a:pPr eaLnBrk="0">
              <a:buClrTx/>
              <a:buFontTx/>
              <a:buNone/>
            </a:pPr>
            <a:r>
              <a:rPr lang="en-IN" altLang="en-US" sz="3600" b="1" dirty="0">
                <a:solidFill>
                  <a:srgbClr val="595959"/>
                </a:solidFill>
                <a:latin typeface="Calibri"/>
              </a:rPr>
              <a:t>NULL Pointers </a:t>
            </a:r>
          </a:p>
        </p:txBody>
      </p:sp>
      <p:sp>
        <p:nvSpPr>
          <p:cNvPr id="2" name="TextBox 1">
            <a:extLst>
              <a:ext uri="{FF2B5EF4-FFF2-40B4-BE49-F238E27FC236}">
                <a16:creationId xmlns:a16="http://schemas.microsoft.com/office/drawing/2014/main" id="{4A0F3E9C-980F-8369-2281-D10E189ECC07}"/>
              </a:ext>
            </a:extLst>
          </p:cNvPr>
          <p:cNvSpPr txBox="1"/>
          <p:nvPr/>
        </p:nvSpPr>
        <p:spPr>
          <a:xfrm>
            <a:off x="961597" y="1336430"/>
            <a:ext cx="7139926" cy="163814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a:solidFill>
                  <a:srgbClr val="FF0000"/>
                </a:solidFill>
                <a:latin typeface="Calibri"/>
                <a:cs typeface="Segoe UI"/>
              </a:rPr>
              <a:t>- It is always a good practice to assign a NULL value to a pointer variable in case you do not have exact address to be assigned,done at the time of variable declaration.</a:t>
            </a:r>
            <a:r>
              <a:rPr lang="en-US">
                <a:latin typeface="Calibri"/>
                <a:cs typeface="Segoe UI"/>
              </a:rPr>
              <a:t>​</a:t>
            </a:r>
          </a:p>
          <a:p>
            <a:pPr algn="just"/>
            <a:r>
              <a:rPr lang="en-IN">
                <a:solidFill>
                  <a:srgbClr val="FF0000"/>
                </a:solidFill>
                <a:latin typeface="Calibri"/>
                <a:cs typeface="Segoe UI"/>
              </a:rPr>
              <a:t>-</a:t>
            </a:r>
            <a:r>
              <a:rPr lang="en-IN">
                <a:solidFill>
                  <a:srgbClr val="0070C0"/>
                </a:solidFill>
                <a:latin typeface="Calibri"/>
                <a:cs typeface="Segoe UI"/>
              </a:rPr>
              <a:t> A pointer that is assigned NULL is called a null pointer.</a:t>
            </a:r>
            <a:r>
              <a:rPr lang="en-US">
                <a:latin typeface="Calibri"/>
                <a:cs typeface="Segoe UI"/>
              </a:rPr>
              <a:t>​</a:t>
            </a:r>
          </a:p>
          <a:p>
            <a:pPr algn="just"/>
            <a:r>
              <a:rPr lang="en-IN">
                <a:solidFill>
                  <a:srgbClr val="FF0000"/>
                </a:solidFill>
                <a:latin typeface="Calibri"/>
                <a:cs typeface="Segoe UI"/>
              </a:rPr>
              <a:t>- NULL pointer is a constant with a value of zero defined in several standard libraries.</a:t>
            </a:r>
          </a:p>
        </p:txBody>
      </p:sp>
      <p:sp>
        <p:nvSpPr>
          <p:cNvPr id="3" name="TextBox 2">
            <a:extLst>
              <a:ext uri="{FF2B5EF4-FFF2-40B4-BE49-F238E27FC236}">
                <a16:creationId xmlns:a16="http://schemas.microsoft.com/office/drawing/2014/main" id="{258BFFB7-1A4F-342B-1B75-990F3AEBC409}"/>
              </a:ext>
            </a:extLst>
          </p:cNvPr>
          <p:cNvSpPr txBox="1"/>
          <p:nvPr/>
        </p:nvSpPr>
        <p:spPr>
          <a:xfrm>
            <a:off x="961597" y="3727939"/>
            <a:ext cx="5252265" cy="18957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solidFill>
                  <a:srgbClr val="0070C0"/>
                </a:solidFill>
                <a:cs typeface="Segoe UI"/>
              </a:rPr>
              <a:t>#include &lt;</a:t>
            </a:r>
            <a:r>
              <a:rPr lang="en-IN" err="1">
                <a:solidFill>
                  <a:srgbClr val="0070C0"/>
                </a:solidFill>
                <a:cs typeface="Segoe UI"/>
              </a:rPr>
              <a:t>stdio.h</a:t>
            </a:r>
            <a:r>
              <a:rPr lang="en-IN">
                <a:solidFill>
                  <a:srgbClr val="0070C0"/>
                </a:solidFill>
                <a:cs typeface="Segoe UI"/>
              </a:rPr>
              <a:t>&gt;</a:t>
            </a:r>
            <a:r>
              <a:rPr lang="en-US">
                <a:solidFill>
                  <a:srgbClr val="0070C0"/>
                </a:solidFill>
                <a:cs typeface="Segoe UI"/>
              </a:rPr>
              <a:t>​</a:t>
            </a:r>
          </a:p>
          <a:p>
            <a:r>
              <a:rPr lang="en-IN">
                <a:solidFill>
                  <a:srgbClr val="0070C0"/>
                </a:solidFill>
                <a:cs typeface="Segoe UI"/>
              </a:rPr>
              <a:t>int main ()</a:t>
            </a:r>
            <a:r>
              <a:rPr lang="en-US">
                <a:solidFill>
                  <a:srgbClr val="0070C0"/>
                </a:solidFill>
                <a:cs typeface="Segoe UI"/>
              </a:rPr>
              <a:t>​</a:t>
            </a:r>
          </a:p>
          <a:p>
            <a:r>
              <a:rPr lang="en-IN">
                <a:solidFill>
                  <a:srgbClr val="0070C0"/>
                </a:solidFill>
                <a:cs typeface="Segoe UI"/>
              </a:rPr>
              <a:t>{</a:t>
            </a:r>
            <a:r>
              <a:rPr lang="en-US">
                <a:solidFill>
                  <a:srgbClr val="0070C0"/>
                </a:solidFill>
                <a:cs typeface="Segoe UI"/>
              </a:rPr>
              <a:t>​</a:t>
            </a:r>
          </a:p>
          <a:p>
            <a:r>
              <a:rPr lang="en-IN">
                <a:solidFill>
                  <a:srgbClr val="0070C0"/>
                </a:solidFill>
                <a:cs typeface="Segoe UI"/>
              </a:rPr>
              <a:t>        </a:t>
            </a:r>
            <a:r>
              <a:rPr lang="en-IN">
                <a:solidFill>
                  <a:srgbClr val="FF0000"/>
                </a:solidFill>
                <a:cs typeface="Segoe UI"/>
              </a:rPr>
              <a:t>   int *</a:t>
            </a:r>
            <a:r>
              <a:rPr lang="en-IN" err="1">
                <a:solidFill>
                  <a:srgbClr val="FF0000"/>
                </a:solidFill>
                <a:cs typeface="Segoe UI"/>
              </a:rPr>
              <a:t>ptr</a:t>
            </a:r>
            <a:r>
              <a:rPr lang="en-IN">
                <a:solidFill>
                  <a:srgbClr val="FF0000"/>
                </a:solidFill>
                <a:cs typeface="Segoe UI"/>
              </a:rPr>
              <a:t> = NULL;</a:t>
            </a:r>
            <a:r>
              <a:rPr lang="en-US">
                <a:solidFill>
                  <a:srgbClr val="FF0000"/>
                </a:solidFill>
                <a:cs typeface="Segoe UI"/>
              </a:rPr>
              <a:t>​</a:t>
            </a:r>
          </a:p>
          <a:p>
            <a:r>
              <a:rPr lang="en-IN">
                <a:solidFill>
                  <a:srgbClr val="FF0000"/>
                </a:solidFill>
                <a:cs typeface="Segoe UI"/>
              </a:rPr>
              <a:t>           </a:t>
            </a:r>
            <a:r>
              <a:rPr lang="en-IN" err="1">
                <a:solidFill>
                  <a:srgbClr val="FF0000"/>
                </a:solidFill>
                <a:cs typeface="Segoe UI"/>
              </a:rPr>
              <a:t>printf</a:t>
            </a:r>
            <a:r>
              <a:rPr lang="en-IN">
                <a:solidFill>
                  <a:srgbClr val="FF0000"/>
                </a:solidFill>
                <a:cs typeface="Segoe UI"/>
              </a:rPr>
              <a:t>("The value of </a:t>
            </a:r>
            <a:r>
              <a:rPr lang="en-IN" err="1">
                <a:solidFill>
                  <a:srgbClr val="FF0000"/>
                </a:solidFill>
                <a:cs typeface="Segoe UI"/>
              </a:rPr>
              <a:t>ptr</a:t>
            </a:r>
            <a:r>
              <a:rPr lang="en-IN">
                <a:solidFill>
                  <a:srgbClr val="FF0000"/>
                </a:solidFill>
                <a:cs typeface="Segoe UI"/>
              </a:rPr>
              <a:t> is : %p\n", &amp;</a:t>
            </a:r>
            <a:r>
              <a:rPr lang="en-IN" err="1">
                <a:solidFill>
                  <a:srgbClr val="FF0000"/>
                </a:solidFill>
                <a:cs typeface="Segoe UI"/>
              </a:rPr>
              <a:t>ptr</a:t>
            </a:r>
            <a:r>
              <a:rPr lang="en-IN">
                <a:solidFill>
                  <a:srgbClr val="FF0000"/>
                </a:solidFill>
                <a:cs typeface="Segoe UI"/>
              </a:rPr>
              <a:t>);</a:t>
            </a:r>
            <a:r>
              <a:rPr lang="en-US">
                <a:solidFill>
                  <a:srgbClr val="FF0000"/>
                </a:solidFill>
                <a:cs typeface="Segoe UI"/>
              </a:rPr>
              <a:t>​</a:t>
            </a:r>
          </a:p>
          <a:p>
            <a:r>
              <a:rPr lang="en-IN">
                <a:solidFill>
                  <a:srgbClr val="FF0000"/>
                </a:solidFill>
                <a:cs typeface="Segoe UI"/>
              </a:rPr>
              <a:t>           return 0;</a:t>
            </a:r>
            <a:r>
              <a:rPr lang="en-US">
                <a:solidFill>
                  <a:srgbClr val="FF0000"/>
                </a:solidFill>
                <a:cs typeface="Segoe UI"/>
              </a:rPr>
              <a:t>​</a:t>
            </a:r>
          </a:p>
          <a:p>
            <a:r>
              <a:rPr lang="en-IN">
                <a:solidFill>
                  <a:srgbClr val="0070C0"/>
                </a:solidFill>
                <a:cs typeface="Segoe UI"/>
              </a:rPr>
              <a:t>}</a:t>
            </a:r>
          </a:p>
        </p:txBody>
      </p:sp>
      <p:pic>
        <p:nvPicPr>
          <p:cNvPr id="4" name="Picture 4" descr="Diagram&#10;&#10;Description automatically generated">
            <a:extLst>
              <a:ext uri="{FF2B5EF4-FFF2-40B4-BE49-F238E27FC236}">
                <a16:creationId xmlns:a16="http://schemas.microsoft.com/office/drawing/2014/main" id="{3E2CD8C0-F214-DE0A-0E36-35B7BC0707F5}"/>
              </a:ext>
            </a:extLst>
          </p:cNvPr>
          <p:cNvPicPr>
            <a:picLocks noChangeAspect="1"/>
          </p:cNvPicPr>
          <p:nvPr/>
        </p:nvPicPr>
        <p:blipFill>
          <a:blip r:embed="rId3"/>
          <a:stretch>
            <a:fillRect/>
          </a:stretch>
        </p:blipFill>
        <p:spPr>
          <a:xfrm>
            <a:off x="6683024" y="3670374"/>
            <a:ext cx="4420175" cy="2061159"/>
          </a:xfrm>
          <a:prstGeom prst="rect">
            <a:avLst/>
          </a:prstGeom>
        </p:spPr>
      </p:pic>
      <p:sp>
        <p:nvSpPr>
          <p:cNvPr id="5" name="TextBox 4">
            <a:extLst>
              <a:ext uri="{FF2B5EF4-FFF2-40B4-BE49-F238E27FC236}">
                <a16:creationId xmlns:a16="http://schemas.microsoft.com/office/drawing/2014/main" id="{5B55FB1E-5C68-F581-94A7-F708AD9CC229}"/>
              </a:ext>
            </a:extLst>
          </p:cNvPr>
          <p:cNvSpPr txBox="1"/>
          <p:nvPr/>
        </p:nvSpPr>
        <p:spPr>
          <a:xfrm>
            <a:off x="891248" y="5920154"/>
            <a:ext cx="6706115" cy="8652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err="1">
                <a:solidFill>
                  <a:srgbClr val="FF0000"/>
                </a:solidFill>
                <a:latin typeface="Calibri"/>
              </a:rPr>
              <a:t>NOTE:</a:t>
            </a:r>
            <a:r>
              <a:rPr lang="en-US" err="1">
                <a:solidFill>
                  <a:srgbClr val="00B050"/>
                </a:solidFill>
                <a:latin typeface="Calibri"/>
              </a:rPr>
              <a:t>gives</a:t>
            </a:r>
            <a:r>
              <a:rPr lang="en-US">
                <a:solidFill>
                  <a:srgbClr val="00B050"/>
                </a:solidFill>
                <a:latin typeface="Calibri"/>
              </a:rPr>
              <a:t> segmentation fault core dumped for int *</a:t>
            </a:r>
            <a:r>
              <a:rPr lang="en-US" err="1">
                <a:solidFill>
                  <a:srgbClr val="00B050"/>
                </a:solidFill>
                <a:latin typeface="Calibri"/>
              </a:rPr>
              <a:t>ptr</a:t>
            </a:r>
            <a:r>
              <a:rPr lang="en-US">
                <a:solidFill>
                  <a:srgbClr val="00B050"/>
                </a:solidFill>
                <a:latin typeface="Calibri"/>
              </a:rPr>
              <a:t> = NULL, when we print value</a:t>
            </a:r>
            <a:endParaRPr lang="en-US">
              <a:solidFill>
                <a:srgbClr val="00B050"/>
              </a:solidFill>
            </a:endParaRPr>
          </a:p>
          <a:p>
            <a:pPr algn="just"/>
            <a:endParaRPr lang="en-US">
              <a:solidFill>
                <a:srgbClr val="FF0000"/>
              </a:solidFill>
              <a:latin typeface="Calibri"/>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9" name="Text Box 1">
            <a:extLst>
              <a:ext uri="{FF2B5EF4-FFF2-40B4-BE49-F238E27FC236}">
                <a16:creationId xmlns:a16="http://schemas.microsoft.com/office/drawing/2014/main" id="{7ECB0D90-7692-70F0-14A6-C4DD61EE0D84}"/>
              </a:ext>
            </a:extLst>
          </p:cNvPr>
          <p:cNvSpPr txBox="1">
            <a:spLocks noChangeArrowheads="1"/>
          </p:cNvSpPr>
          <p:nvPr/>
        </p:nvSpPr>
        <p:spPr bwMode="auto">
          <a:xfrm>
            <a:off x="0" y="53975"/>
            <a:ext cx="10236200" cy="561975"/>
          </a:xfrm>
          <a:prstGeom prst="rect">
            <a:avLst/>
          </a:prstGeom>
          <a:noFill/>
          <a:ln w="19080" cap="flat">
            <a:solidFill>
              <a:srgbClr val="ED7D3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9pPr>
          </a:lstStyle>
          <a:p>
            <a:pPr hangingPunct="1">
              <a:lnSpc>
                <a:spcPct val="100000"/>
              </a:lnSpc>
              <a:buClrTx/>
              <a:buFontTx/>
              <a:buNone/>
            </a:pPr>
            <a:r>
              <a:rPr lang="en-US" altLang="en-US" sz="3600" b="1">
                <a:solidFill>
                  <a:srgbClr val="595959"/>
                </a:solidFill>
                <a:latin typeface="Calibri" panose="020F0502020204030204" pitchFamily="34" charset="0"/>
              </a:rPr>
              <a:t>Pointer arithmetic</a:t>
            </a:r>
          </a:p>
        </p:txBody>
      </p:sp>
      <p:sp>
        <p:nvSpPr>
          <p:cNvPr id="2" name="TextBox 1">
            <a:extLst>
              <a:ext uri="{FF2B5EF4-FFF2-40B4-BE49-F238E27FC236}">
                <a16:creationId xmlns:a16="http://schemas.microsoft.com/office/drawing/2014/main" id="{E8D381C2-2409-2711-A6D7-2C0694E142D8}"/>
              </a:ext>
            </a:extLst>
          </p:cNvPr>
          <p:cNvSpPr txBox="1"/>
          <p:nvPr/>
        </p:nvSpPr>
        <p:spPr>
          <a:xfrm>
            <a:off x="1371957" y="1113693"/>
            <a:ext cx="8347560" cy="215341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a:solidFill>
                  <a:srgbClr val="FF0000"/>
                </a:solidFill>
                <a:latin typeface="Calibri"/>
                <a:cs typeface="Segoe UI"/>
              </a:rPr>
              <a:t>- C pointer is an address, which is a numeric value.</a:t>
            </a:r>
            <a:r>
              <a:rPr lang="en-US">
                <a:latin typeface="Calibri"/>
                <a:cs typeface="Segoe UI"/>
              </a:rPr>
              <a:t>​</a:t>
            </a:r>
          </a:p>
          <a:p>
            <a:pPr algn="just"/>
            <a:r>
              <a:rPr lang="en-IN">
                <a:solidFill>
                  <a:srgbClr val="0070C0"/>
                </a:solidFill>
                <a:latin typeface="Calibri"/>
                <a:cs typeface="Segoe UI"/>
              </a:rPr>
              <a:t>- There are four arithmetic operators that can be used on pointers: ++, --, +, and -.</a:t>
            </a:r>
            <a:r>
              <a:rPr lang="en-US">
                <a:latin typeface="Calibri"/>
                <a:cs typeface="Segoe UI"/>
              </a:rPr>
              <a:t>​</a:t>
            </a:r>
          </a:p>
          <a:p>
            <a:pPr algn="just"/>
            <a:r>
              <a:rPr lang="en-IN">
                <a:solidFill>
                  <a:srgbClr val="FF0000"/>
                </a:solidFill>
                <a:latin typeface="Calibri"/>
                <a:cs typeface="Segoe UI"/>
              </a:rPr>
              <a:t>- Let us consider that ptr is an integer pointer which points to the address 1000.</a:t>
            </a:r>
            <a:r>
              <a:rPr lang="en-US">
                <a:latin typeface="Calibri"/>
                <a:cs typeface="Segoe UI"/>
              </a:rPr>
              <a:t>​</a:t>
            </a:r>
          </a:p>
          <a:p>
            <a:pPr algn="just"/>
            <a:r>
              <a:rPr lang="en-IN">
                <a:solidFill>
                  <a:srgbClr val="00B050"/>
                </a:solidFill>
                <a:latin typeface="Calibri"/>
                <a:cs typeface="Segoe UI"/>
              </a:rPr>
              <a:t>- Ex :     ptr++</a:t>
            </a:r>
            <a:r>
              <a:rPr lang="en-US">
                <a:latin typeface="Calibri"/>
                <a:cs typeface="Segoe UI"/>
              </a:rPr>
              <a:t>​</a:t>
            </a:r>
          </a:p>
          <a:p>
            <a:pPr algn="just"/>
            <a:r>
              <a:rPr lang="en-IN">
                <a:solidFill>
                  <a:srgbClr val="0070C0"/>
                </a:solidFill>
                <a:latin typeface="Calibri"/>
                <a:cs typeface="Segoe UI"/>
              </a:rPr>
              <a:t>   Now, after the above operation, the ptr will point to the location 1004.</a:t>
            </a:r>
            <a:r>
              <a:rPr lang="en-US">
                <a:latin typeface="Calibri"/>
                <a:cs typeface="Segoe UI"/>
              </a:rPr>
              <a:t>​</a:t>
            </a:r>
          </a:p>
          <a:p>
            <a:pPr algn="just"/>
            <a:r>
              <a:rPr lang="en-IN">
                <a:solidFill>
                  <a:srgbClr val="FF0000"/>
                </a:solidFill>
                <a:latin typeface="Calibri"/>
                <a:cs typeface="Segoe UI"/>
              </a:rPr>
              <a:t>- If ptr points to a character whose address is 1000.</a:t>
            </a:r>
            <a:r>
              <a:rPr lang="en-US">
                <a:latin typeface="Calibri"/>
                <a:cs typeface="Segoe UI"/>
              </a:rPr>
              <a:t>​</a:t>
            </a:r>
          </a:p>
          <a:p>
            <a:pPr algn="just"/>
            <a:r>
              <a:rPr lang="en-IN">
                <a:solidFill>
                  <a:srgbClr val="00B050"/>
                </a:solidFill>
                <a:latin typeface="Calibri"/>
                <a:cs typeface="Segoe UI"/>
              </a:rPr>
              <a:t>- Ex :     ptr++</a:t>
            </a:r>
            <a:r>
              <a:rPr lang="en-US">
                <a:latin typeface="Calibri"/>
                <a:cs typeface="Segoe UI"/>
              </a:rPr>
              <a:t>​</a:t>
            </a:r>
          </a:p>
          <a:p>
            <a:pPr algn="just"/>
            <a:r>
              <a:rPr lang="en-IN">
                <a:solidFill>
                  <a:srgbClr val="0070C0"/>
                </a:solidFill>
                <a:latin typeface="Calibri"/>
                <a:cs typeface="Segoe UI"/>
              </a:rPr>
              <a:t>   Then above operation will point to the location 1001. </a:t>
            </a:r>
          </a:p>
        </p:txBody>
      </p:sp>
      <p:sp>
        <p:nvSpPr>
          <p:cNvPr id="3" name="TextBox 2">
            <a:extLst>
              <a:ext uri="{FF2B5EF4-FFF2-40B4-BE49-F238E27FC236}">
                <a16:creationId xmlns:a16="http://schemas.microsoft.com/office/drawing/2014/main" id="{3B8C6FBF-0D7D-DE2C-FFAE-BDAC0CE9129F}"/>
              </a:ext>
            </a:extLst>
          </p:cNvPr>
          <p:cNvSpPr txBox="1"/>
          <p:nvPr/>
        </p:nvSpPr>
        <p:spPr>
          <a:xfrm>
            <a:off x="363642" y="3657600"/>
            <a:ext cx="6272306" cy="241104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solidFill>
                  <a:srgbClr val="FF0000"/>
                </a:solidFill>
                <a:latin typeface="Calibri"/>
                <a:cs typeface="Segoe UI"/>
              </a:rPr>
              <a:t>- Variable pointer can be incremented.</a:t>
            </a:r>
            <a:r>
              <a:rPr lang="en-US">
                <a:latin typeface="Calibri"/>
                <a:cs typeface="Segoe UI"/>
              </a:rPr>
              <a:t>​</a:t>
            </a:r>
          </a:p>
          <a:p>
            <a:r>
              <a:rPr lang="en-IN">
                <a:solidFill>
                  <a:srgbClr val="0070C0"/>
                </a:solidFill>
                <a:latin typeface="Calibri"/>
                <a:cs typeface="Segoe UI"/>
              </a:rPr>
              <a:t>- variable pointer to access each succeeding element of the array:</a:t>
            </a:r>
            <a:r>
              <a:rPr lang="en-US">
                <a:latin typeface="Calibri"/>
                <a:cs typeface="Segoe UI"/>
              </a:rPr>
              <a:t>​</a:t>
            </a:r>
          </a:p>
          <a:p>
            <a:r>
              <a:rPr lang="en-IN">
                <a:latin typeface="Calibri"/>
                <a:cs typeface="Segoe UI"/>
              </a:rPr>
              <a:t>​</a:t>
            </a:r>
          </a:p>
          <a:p>
            <a:r>
              <a:rPr lang="en-IN">
                <a:solidFill>
                  <a:srgbClr val="FF0000"/>
                </a:solidFill>
                <a:latin typeface="Calibri"/>
                <a:cs typeface="Segoe UI"/>
              </a:rPr>
              <a:t>        int var[] = { 10 , 100 , 200 };</a:t>
            </a:r>
            <a:r>
              <a:rPr lang="en-US">
                <a:latin typeface="Calibri"/>
                <a:cs typeface="Segoe UI"/>
              </a:rPr>
              <a:t>​</a:t>
            </a:r>
          </a:p>
          <a:p>
            <a:r>
              <a:rPr lang="en-IN">
                <a:solidFill>
                  <a:srgbClr val="FF0000"/>
                </a:solidFill>
                <a:latin typeface="Calibri"/>
                <a:cs typeface="Segoe UI"/>
              </a:rPr>
              <a:t>        int </a:t>
            </a:r>
            <a:r>
              <a:rPr lang="en-IN" err="1">
                <a:solidFill>
                  <a:srgbClr val="FF0000"/>
                </a:solidFill>
                <a:latin typeface="Calibri"/>
                <a:cs typeface="Segoe UI"/>
              </a:rPr>
              <a:t>i</a:t>
            </a:r>
            <a:r>
              <a:rPr lang="en-IN">
                <a:solidFill>
                  <a:srgbClr val="FF0000"/>
                </a:solidFill>
                <a:latin typeface="Calibri"/>
                <a:cs typeface="Segoe UI"/>
              </a:rPr>
              <a:t>, *</a:t>
            </a:r>
            <a:r>
              <a:rPr lang="en-IN" err="1">
                <a:solidFill>
                  <a:srgbClr val="FF0000"/>
                </a:solidFill>
                <a:latin typeface="Calibri"/>
                <a:cs typeface="Segoe UI"/>
              </a:rPr>
              <a:t>ptr</a:t>
            </a:r>
            <a:r>
              <a:rPr lang="en-IN">
                <a:solidFill>
                  <a:srgbClr val="FF0000"/>
                </a:solidFill>
                <a:latin typeface="Calibri"/>
                <a:cs typeface="Segoe UI"/>
              </a:rPr>
              <a:t>;</a:t>
            </a:r>
            <a:r>
              <a:rPr lang="en-US">
                <a:latin typeface="Calibri"/>
                <a:cs typeface="Segoe UI"/>
              </a:rPr>
              <a:t>​</a:t>
            </a:r>
          </a:p>
          <a:p>
            <a:r>
              <a:rPr lang="en-IN">
                <a:solidFill>
                  <a:srgbClr val="0070C0"/>
                </a:solidFill>
                <a:latin typeface="Calibri"/>
                <a:cs typeface="Segoe UI"/>
              </a:rPr>
              <a:t>        /* let us have array address in pointer */</a:t>
            </a:r>
            <a:r>
              <a:rPr lang="en-US">
                <a:latin typeface="Calibri"/>
                <a:cs typeface="Segoe UI"/>
              </a:rPr>
              <a:t>​</a:t>
            </a:r>
          </a:p>
          <a:p>
            <a:r>
              <a:rPr lang="en-IN">
                <a:solidFill>
                  <a:srgbClr val="FF0000"/>
                </a:solidFill>
                <a:latin typeface="Calibri"/>
                <a:cs typeface="Segoe UI"/>
              </a:rPr>
              <a:t>         </a:t>
            </a:r>
            <a:r>
              <a:rPr lang="en-IN" err="1">
                <a:solidFill>
                  <a:srgbClr val="FF0000"/>
                </a:solidFill>
                <a:latin typeface="Calibri"/>
                <a:cs typeface="Segoe UI"/>
              </a:rPr>
              <a:t>ptr</a:t>
            </a:r>
            <a:r>
              <a:rPr lang="en-IN">
                <a:solidFill>
                  <a:srgbClr val="FF0000"/>
                </a:solidFill>
                <a:latin typeface="Calibri"/>
                <a:cs typeface="Segoe UI"/>
              </a:rPr>
              <a:t> = var;</a:t>
            </a:r>
            <a:r>
              <a:rPr lang="en-US">
                <a:latin typeface="Calibri"/>
                <a:cs typeface="Segoe UI"/>
              </a:rPr>
              <a:t>​</a:t>
            </a:r>
          </a:p>
          <a:p>
            <a:r>
              <a:rPr lang="en-IN">
                <a:solidFill>
                  <a:srgbClr val="0070C0"/>
                </a:solidFill>
                <a:latin typeface="Calibri"/>
                <a:cs typeface="Segoe UI"/>
              </a:rPr>
              <a:t>         /* move to the next location */</a:t>
            </a:r>
            <a:r>
              <a:rPr lang="en-US">
                <a:latin typeface="Calibri"/>
                <a:cs typeface="Segoe UI"/>
              </a:rPr>
              <a:t>​</a:t>
            </a:r>
          </a:p>
          <a:p>
            <a:r>
              <a:rPr lang="en-IN">
                <a:solidFill>
                  <a:srgbClr val="FF0000"/>
                </a:solidFill>
                <a:latin typeface="Calibri"/>
                <a:cs typeface="Segoe UI"/>
              </a:rPr>
              <a:t>         </a:t>
            </a:r>
            <a:r>
              <a:rPr lang="en-IN" err="1">
                <a:solidFill>
                  <a:srgbClr val="FF0000"/>
                </a:solidFill>
                <a:latin typeface="Calibri"/>
                <a:cs typeface="Segoe UI"/>
              </a:rPr>
              <a:t>ptr</a:t>
            </a:r>
            <a:r>
              <a:rPr lang="en-IN">
                <a:solidFill>
                  <a:srgbClr val="FF0000"/>
                </a:solidFill>
                <a:latin typeface="Calibri"/>
                <a:cs typeface="Segoe UI"/>
              </a:rPr>
              <a:t>++;</a:t>
            </a:r>
          </a:p>
        </p:txBody>
      </p:sp>
      <p:sp>
        <p:nvSpPr>
          <p:cNvPr id="4" name="TextBox 3">
            <a:extLst>
              <a:ext uri="{FF2B5EF4-FFF2-40B4-BE49-F238E27FC236}">
                <a16:creationId xmlns:a16="http://schemas.microsoft.com/office/drawing/2014/main" id="{A48BD210-32EB-8E6D-9084-537C08344804}"/>
              </a:ext>
            </a:extLst>
          </p:cNvPr>
          <p:cNvSpPr txBox="1"/>
          <p:nvPr/>
        </p:nvSpPr>
        <p:spPr>
          <a:xfrm>
            <a:off x="6788724" y="3657599"/>
            <a:ext cx="4994323" cy="241104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a:solidFill>
                  <a:srgbClr val="FF0000"/>
                </a:solidFill>
                <a:latin typeface="Calibri"/>
                <a:cs typeface="Segoe UI"/>
              </a:rPr>
              <a:t>Decrementing a pointer, which decreases its value by the number of bytes of its data type.</a:t>
            </a:r>
            <a:r>
              <a:rPr lang="en-US">
                <a:latin typeface="Calibri"/>
                <a:cs typeface="Segoe UI"/>
              </a:rPr>
              <a:t>​</a:t>
            </a:r>
          </a:p>
          <a:p>
            <a:pPr algn="just"/>
            <a:r>
              <a:rPr lang="en-IN">
                <a:latin typeface="Calibri"/>
                <a:cs typeface="Segoe UI"/>
              </a:rPr>
              <a:t>​</a:t>
            </a:r>
          </a:p>
          <a:p>
            <a:pPr algn="just"/>
            <a:endParaRPr lang="en-IN">
              <a:solidFill>
                <a:srgbClr val="000000"/>
              </a:solidFill>
              <a:latin typeface="Calibri"/>
              <a:cs typeface="Segoe UI"/>
            </a:endParaRPr>
          </a:p>
          <a:p>
            <a:pPr algn="just"/>
            <a:r>
              <a:rPr lang="en-IN">
                <a:solidFill>
                  <a:srgbClr val="0070C0"/>
                </a:solidFill>
                <a:latin typeface="Calibri"/>
                <a:cs typeface="Segoe UI"/>
              </a:rPr>
              <a:t>int var[] = { 10 , 100 , 200 };</a:t>
            </a:r>
            <a:r>
              <a:rPr lang="en-US">
                <a:latin typeface="Calibri"/>
                <a:cs typeface="Segoe UI"/>
              </a:rPr>
              <a:t>​</a:t>
            </a:r>
          </a:p>
          <a:p>
            <a:pPr algn="just"/>
            <a:r>
              <a:rPr lang="en-IN">
                <a:solidFill>
                  <a:srgbClr val="0070C0"/>
                </a:solidFill>
                <a:latin typeface="Calibri"/>
                <a:cs typeface="Segoe UI"/>
              </a:rPr>
              <a:t>int </a:t>
            </a:r>
            <a:r>
              <a:rPr lang="en-IN" err="1">
                <a:solidFill>
                  <a:srgbClr val="0070C0"/>
                </a:solidFill>
                <a:latin typeface="Calibri"/>
                <a:cs typeface="Segoe UI"/>
              </a:rPr>
              <a:t>i</a:t>
            </a:r>
            <a:r>
              <a:rPr lang="en-IN">
                <a:solidFill>
                  <a:srgbClr val="0070C0"/>
                </a:solidFill>
                <a:latin typeface="Calibri"/>
                <a:cs typeface="Segoe UI"/>
              </a:rPr>
              <a:t>, *</a:t>
            </a:r>
            <a:r>
              <a:rPr lang="en-IN" err="1">
                <a:solidFill>
                  <a:srgbClr val="0070C0"/>
                </a:solidFill>
                <a:latin typeface="Calibri"/>
                <a:cs typeface="Segoe UI"/>
              </a:rPr>
              <a:t>ptr</a:t>
            </a:r>
            <a:r>
              <a:rPr lang="en-IN">
                <a:solidFill>
                  <a:srgbClr val="0070C0"/>
                </a:solidFill>
                <a:latin typeface="Calibri"/>
                <a:cs typeface="Segoe UI"/>
              </a:rPr>
              <a:t>;</a:t>
            </a:r>
            <a:r>
              <a:rPr lang="en-US">
                <a:latin typeface="Calibri"/>
                <a:cs typeface="Segoe UI"/>
              </a:rPr>
              <a:t>​</a:t>
            </a:r>
          </a:p>
          <a:p>
            <a:pPr algn="just"/>
            <a:r>
              <a:rPr lang="en-IN" err="1">
                <a:solidFill>
                  <a:srgbClr val="0070C0"/>
                </a:solidFill>
                <a:latin typeface="Calibri"/>
                <a:cs typeface="Segoe UI"/>
              </a:rPr>
              <a:t>ptr</a:t>
            </a:r>
            <a:r>
              <a:rPr lang="en-IN">
                <a:solidFill>
                  <a:srgbClr val="0070C0"/>
                </a:solidFill>
                <a:latin typeface="Calibri"/>
                <a:cs typeface="Segoe UI"/>
              </a:rPr>
              <a:t> = &amp;var[MAX- 1 ];</a:t>
            </a:r>
            <a:r>
              <a:rPr lang="en-US">
                <a:latin typeface="Calibri"/>
                <a:cs typeface="Segoe UI"/>
              </a:rPr>
              <a:t>​</a:t>
            </a:r>
            <a:r>
              <a:rPr lang="en-US">
                <a:solidFill>
                  <a:srgbClr val="0070C0"/>
                </a:solidFill>
                <a:latin typeface="Calibri"/>
                <a:cs typeface="Segoe UI"/>
              </a:rPr>
              <a:t>//Here MAX is 3</a:t>
            </a:r>
          </a:p>
          <a:p>
            <a:pPr algn="just"/>
            <a:r>
              <a:rPr lang="en-IN">
                <a:solidFill>
                  <a:srgbClr val="FF0000"/>
                </a:solidFill>
                <a:latin typeface="Calibri"/>
                <a:cs typeface="Segoe UI"/>
              </a:rPr>
              <a:t>/* move to the previous location */</a:t>
            </a:r>
            <a:r>
              <a:rPr lang="en-US">
                <a:latin typeface="Calibri"/>
                <a:cs typeface="Segoe UI"/>
              </a:rPr>
              <a:t>​</a:t>
            </a:r>
          </a:p>
          <a:p>
            <a:pPr algn="just"/>
            <a:r>
              <a:rPr lang="en-IN" err="1">
                <a:solidFill>
                  <a:srgbClr val="0070C0"/>
                </a:solidFill>
                <a:latin typeface="Calibri"/>
                <a:cs typeface="Segoe UI"/>
              </a:rPr>
              <a:t>ptr</a:t>
            </a:r>
            <a:r>
              <a:rPr lang="en-IN">
                <a:solidFill>
                  <a:srgbClr val="0070C0"/>
                </a:solidFill>
                <a:latin typeface="Calibri"/>
                <a:cs typeface="Segoe UI"/>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62EE6-1C16-CB28-3CAD-A291AF45FF87}"/>
              </a:ext>
            </a:extLst>
          </p:cNvPr>
          <p:cNvSpPr txBox="1"/>
          <p:nvPr/>
        </p:nvSpPr>
        <p:spPr>
          <a:xfrm>
            <a:off x="363641" y="1043353"/>
            <a:ext cx="4548789" cy="498739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5pPr>
            <a:lvl6pPr marL="2286000" algn="l" defTabSz="914400" rtl="0" eaLnBrk="1" latinLnBrk="0" hangingPunct="1">
              <a:defRPr kern="1200">
                <a:solidFill>
                  <a:schemeClr val="bg1"/>
                </a:solidFill>
                <a:latin typeface="Arial" panose="020B0604020202020204" pitchFamily="34" charset="0"/>
                <a:ea typeface="+mn-ea"/>
                <a:cs typeface="Noto Sans CJK SC Regular" charset="0"/>
              </a:defRPr>
            </a:lvl6pPr>
            <a:lvl7pPr marL="2743200" algn="l" defTabSz="914400" rtl="0" eaLnBrk="1" latinLnBrk="0" hangingPunct="1">
              <a:defRPr kern="1200">
                <a:solidFill>
                  <a:schemeClr val="bg1"/>
                </a:solidFill>
                <a:latin typeface="Arial" panose="020B0604020202020204" pitchFamily="34" charset="0"/>
                <a:ea typeface="+mn-ea"/>
                <a:cs typeface="Noto Sans CJK SC Regular" charset="0"/>
              </a:defRPr>
            </a:lvl7pPr>
            <a:lvl8pPr marL="3200400" algn="l" defTabSz="914400" rtl="0" eaLnBrk="1" latinLnBrk="0" hangingPunct="1">
              <a:defRPr kern="1200">
                <a:solidFill>
                  <a:schemeClr val="bg1"/>
                </a:solidFill>
                <a:latin typeface="Arial" panose="020B0604020202020204" pitchFamily="34" charset="0"/>
                <a:ea typeface="+mn-ea"/>
                <a:cs typeface="Noto Sans CJK SC Regular" charset="0"/>
              </a:defRPr>
            </a:lvl8pPr>
            <a:lvl9pPr marL="3657600" algn="l" defTabSz="914400" rtl="0" eaLnBrk="1" latinLnBrk="0" hangingPunct="1">
              <a:defRPr kern="1200">
                <a:solidFill>
                  <a:schemeClr val="bg1"/>
                </a:solidFill>
                <a:latin typeface="Arial" panose="020B0604020202020204" pitchFamily="34" charset="0"/>
                <a:ea typeface="+mn-ea"/>
                <a:cs typeface="Noto Sans CJK SC Regular" charset="0"/>
              </a:defRPr>
            </a:lvl9pPr>
          </a:lstStyle>
          <a:p>
            <a:pPr algn="just"/>
            <a:r>
              <a:rPr lang="en-US">
                <a:solidFill>
                  <a:srgbClr val="FF0000"/>
                </a:solidFill>
                <a:latin typeface="Calibri"/>
              </a:rPr>
              <a:t>#include &lt;</a:t>
            </a:r>
            <a:r>
              <a:rPr lang="en-US" err="1">
                <a:solidFill>
                  <a:srgbClr val="FF0000"/>
                </a:solidFill>
                <a:latin typeface="Calibri"/>
              </a:rPr>
              <a:t>stdio.h</a:t>
            </a:r>
            <a:r>
              <a:rPr lang="en-US">
                <a:solidFill>
                  <a:srgbClr val="FF0000"/>
                </a:solidFill>
                <a:latin typeface="Calibri"/>
              </a:rPr>
              <a:t>&gt;</a:t>
            </a:r>
            <a:endParaRPr lang="en-US">
              <a:solidFill>
                <a:srgbClr val="FF0000"/>
              </a:solidFill>
            </a:endParaRPr>
          </a:p>
          <a:p>
            <a:pPr algn="just"/>
            <a:r>
              <a:rPr lang="en-US">
                <a:solidFill>
                  <a:srgbClr val="FF0000"/>
                </a:solidFill>
                <a:latin typeface="Calibri"/>
              </a:rPr>
              <a:t>const int MAX = 3;</a:t>
            </a:r>
          </a:p>
          <a:p>
            <a:pPr algn="just"/>
            <a:r>
              <a:rPr lang="en-US">
                <a:solidFill>
                  <a:srgbClr val="FF0000"/>
                </a:solidFill>
                <a:latin typeface="Calibri"/>
              </a:rPr>
              <a:t>int main () </a:t>
            </a:r>
          </a:p>
          <a:p>
            <a:pPr algn="just"/>
            <a:r>
              <a:rPr lang="en-US">
                <a:solidFill>
                  <a:srgbClr val="FF0000"/>
                </a:solidFill>
                <a:latin typeface="Calibri"/>
              </a:rPr>
              <a:t>{</a:t>
            </a:r>
          </a:p>
          <a:p>
            <a:pPr algn="just"/>
            <a:r>
              <a:rPr lang="en-US">
                <a:solidFill>
                  <a:srgbClr val="FF0000"/>
                </a:solidFill>
                <a:latin typeface="Calibri"/>
              </a:rPr>
              <a:t>   int  var[] = {10, 100, 200};</a:t>
            </a:r>
          </a:p>
          <a:p>
            <a:pPr algn="just"/>
            <a:r>
              <a:rPr lang="en-US">
                <a:solidFill>
                  <a:srgbClr val="FF0000"/>
                </a:solidFill>
                <a:latin typeface="Calibri"/>
              </a:rPr>
              <a:t>   int  </a:t>
            </a:r>
            <a:r>
              <a:rPr lang="en-US" err="1">
                <a:solidFill>
                  <a:srgbClr val="FF0000"/>
                </a:solidFill>
                <a:latin typeface="Calibri"/>
              </a:rPr>
              <a:t>i</a:t>
            </a:r>
            <a:r>
              <a:rPr lang="en-US">
                <a:solidFill>
                  <a:srgbClr val="FF0000"/>
                </a:solidFill>
                <a:latin typeface="Calibri"/>
              </a:rPr>
              <a:t>, *</a:t>
            </a:r>
            <a:r>
              <a:rPr lang="en-US" err="1">
                <a:solidFill>
                  <a:srgbClr val="FF0000"/>
                </a:solidFill>
                <a:latin typeface="Calibri"/>
              </a:rPr>
              <a:t>ptr</a:t>
            </a:r>
            <a:r>
              <a:rPr lang="en-US">
                <a:solidFill>
                  <a:srgbClr val="FF0000"/>
                </a:solidFill>
                <a:latin typeface="Calibri"/>
              </a:rPr>
              <a:t>;</a:t>
            </a:r>
          </a:p>
          <a:p>
            <a:pPr algn="just"/>
            <a:endParaRPr lang="en-US">
              <a:solidFill>
                <a:srgbClr val="FF0000"/>
              </a:solidFill>
              <a:latin typeface="Calibri"/>
            </a:endParaRPr>
          </a:p>
          <a:p>
            <a:pPr algn="just"/>
            <a:r>
              <a:rPr lang="en-US">
                <a:solidFill>
                  <a:srgbClr val="FF0000"/>
                </a:solidFill>
                <a:latin typeface="Calibri"/>
              </a:rPr>
              <a:t>   /* let us have array address in pointer */</a:t>
            </a:r>
          </a:p>
          <a:p>
            <a:pPr algn="just"/>
            <a:r>
              <a:rPr lang="en-US">
                <a:solidFill>
                  <a:srgbClr val="FF0000"/>
                </a:solidFill>
                <a:latin typeface="Calibri"/>
              </a:rPr>
              <a:t>   </a:t>
            </a:r>
            <a:r>
              <a:rPr lang="en-US" err="1">
                <a:solidFill>
                  <a:srgbClr val="FF0000"/>
                </a:solidFill>
                <a:latin typeface="Calibri"/>
              </a:rPr>
              <a:t>ptr</a:t>
            </a:r>
            <a:r>
              <a:rPr lang="en-US">
                <a:solidFill>
                  <a:srgbClr val="FF0000"/>
                </a:solidFill>
                <a:latin typeface="Calibri"/>
              </a:rPr>
              <a:t> = var;</a:t>
            </a:r>
          </a:p>
          <a:p>
            <a:pPr algn="just"/>
            <a:r>
              <a:rPr lang="en-US">
                <a:solidFill>
                  <a:srgbClr val="FF0000"/>
                </a:solidFill>
                <a:latin typeface="Calibri"/>
              </a:rPr>
              <a:t>   for ( </a:t>
            </a:r>
            <a:r>
              <a:rPr lang="en-US" err="1">
                <a:solidFill>
                  <a:srgbClr val="FF0000"/>
                </a:solidFill>
                <a:latin typeface="Calibri"/>
              </a:rPr>
              <a:t>i</a:t>
            </a:r>
            <a:r>
              <a:rPr lang="en-US">
                <a:solidFill>
                  <a:srgbClr val="FF0000"/>
                </a:solidFill>
                <a:latin typeface="Calibri"/>
              </a:rPr>
              <a:t> = 0; </a:t>
            </a:r>
            <a:r>
              <a:rPr lang="en-US" err="1">
                <a:solidFill>
                  <a:srgbClr val="FF0000"/>
                </a:solidFill>
                <a:latin typeface="Calibri"/>
              </a:rPr>
              <a:t>i</a:t>
            </a:r>
            <a:r>
              <a:rPr lang="en-US">
                <a:solidFill>
                  <a:srgbClr val="FF0000"/>
                </a:solidFill>
                <a:latin typeface="Calibri"/>
              </a:rPr>
              <a:t> &lt; MAX; </a:t>
            </a:r>
            <a:r>
              <a:rPr lang="en-US" err="1">
                <a:solidFill>
                  <a:srgbClr val="FF0000"/>
                </a:solidFill>
                <a:latin typeface="Calibri"/>
              </a:rPr>
              <a:t>i</a:t>
            </a:r>
            <a:r>
              <a:rPr lang="en-US">
                <a:solidFill>
                  <a:srgbClr val="FF0000"/>
                </a:solidFill>
                <a:latin typeface="Calibri"/>
              </a:rPr>
              <a:t>++) </a:t>
            </a:r>
          </a:p>
          <a:p>
            <a:pPr algn="just"/>
            <a:r>
              <a:rPr lang="en-US">
                <a:solidFill>
                  <a:srgbClr val="FF0000"/>
                </a:solidFill>
                <a:latin typeface="Calibri"/>
              </a:rPr>
              <a:t>   {</a:t>
            </a:r>
          </a:p>
          <a:p>
            <a:pPr algn="just"/>
            <a:r>
              <a:rPr lang="en-US">
                <a:solidFill>
                  <a:srgbClr val="FF0000"/>
                </a:solidFill>
                <a:latin typeface="Calibri"/>
              </a:rPr>
              <a:t>      </a:t>
            </a:r>
            <a:r>
              <a:rPr lang="en-US" err="1">
                <a:solidFill>
                  <a:srgbClr val="FF0000"/>
                </a:solidFill>
                <a:latin typeface="Calibri"/>
              </a:rPr>
              <a:t>printf</a:t>
            </a:r>
            <a:r>
              <a:rPr lang="en-US">
                <a:solidFill>
                  <a:srgbClr val="FF0000"/>
                </a:solidFill>
                <a:latin typeface="Calibri"/>
              </a:rPr>
              <a:t>("Address of var[%d] = %p\n", </a:t>
            </a:r>
            <a:r>
              <a:rPr lang="en-US" err="1">
                <a:solidFill>
                  <a:srgbClr val="FF0000"/>
                </a:solidFill>
                <a:latin typeface="Calibri"/>
              </a:rPr>
              <a:t>i</a:t>
            </a:r>
            <a:r>
              <a:rPr lang="en-US">
                <a:solidFill>
                  <a:srgbClr val="FF0000"/>
                </a:solidFill>
                <a:latin typeface="Calibri"/>
              </a:rPr>
              <a:t>, </a:t>
            </a:r>
            <a:r>
              <a:rPr lang="en-US" err="1">
                <a:solidFill>
                  <a:srgbClr val="FF0000"/>
                </a:solidFill>
                <a:latin typeface="Calibri"/>
              </a:rPr>
              <a:t>ptr</a:t>
            </a:r>
            <a:r>
              <a:rPr lang="en-US">
                <a:solidFill>
                  <a:srgbClr val="FF0000"/>
                </a:solidFill>
                <a:latin typeface="Calibri"/>
              </a:rPr>
              <a:t> );</a:t>
            </a:r>
          </a:p>
          <a:p>
            <a:pPr algn="just"/>
            <a:r>
              <a:rPr lang="en-US">
                <a:solidFill>
                  <a:srgbClr val="FF0000"/>
                </a:solidFill>
                <a:latin typeface="Calibri"/>
              </a:rPr>
              <a:t>      </a:t>
            </a:r>
            <a:r>
              <a:rPr lang="en-US" err="1">
                <a:solidFill>
                  <a:srgbClr val="FF0000"/>
                </a:solidFill>
                <a:latin typeface="Calibri"/>
              </a:rPr>
              <a:t>printf</a:t>
            </a:r>
            <a:r>
              <a:rPr lang="en-US">
                <a:solidFill>
                  <a:srgbClr val="FF0000"/>
                </a:solidFill>
                <a:latin typeface="Calibri"/>
              </a:rPr>
              <a:t>("Value of var[%d] = %d\n", </a:t>
            </a:r>
            <a:r>
              <a:rPr lang="en-US" err="1">
                <a:solidFill>
                  <a:srgbClr val="FF0000"/>
                </a:solidFill>
                <a:latin typeface="Calibri"/>
              </a:rPr>
              <a:t>i</a:t>
            </a:r>
            <a:r>
              <a:rPr lang="en-US">
                <a:solidFill>
                  <a:srgbClr val="FF0000"/>
                </a:solidFill>
                <a:latin typeface="Calibri"/>
              </a:rPr>
              <a:t>, *</a:t>
            </a:r>
            <a:r>
              <a:rPr lang="en-US" err="1">
                <a:solidFill>
                  <a:srgbClr val="FF0000"/>
                </a:solidFill>
                <a:latin typeface="Calibri"/>
              </a:rPr>
              <a:t>ptr</a:t>
            </a:r>
            <a:r>
              <a:rPr lang="en-US">
                <a:solidFill>
                  <a:srgbClr val="FF0000"/>
                </a:solidFill>
                <a:latin typeface="Calibri"/>
              </a:rPr>
              <a:t> );</a:t>
            </a:r>
          </a:p>
          <a:p>
            <a:pPr algn="just"/>
            <a:endParaRPr lang="en-US">
              <a:solidFill>
                <a:srgbClr val="FF0000"/>
              </a:solidFill>
              <a:latin typeface="Calibri"/>
            </a:endParaRPr>
          </a:p>
          <a:p>
            <a:pPr algn="just"/>
            <a:r>
              <a:rPr lang="en-US">
                <a:solidFill>
                  <a:srgbClr val="FF0000"/>
                </a:solidFill>
                <a:latin typeface="Calibri"/>
              </a:rPr>
              <a:t>      /* move to the next location */</a:t>
            </a:r>
          </a:p>
          <a:p>
            <a:pPr algn="just"/>
            <a:r>
              <a:rPr lang="en-US">
                <a:solidFill>
                  <a:srgbClr val="FF0000"/>
                </a:solidFill>
                <a:latin typeface="Calibri"/>
              </a:rPr>
              <a:t>   </a:t>
            </a:r>
            <a:r>
              <a:rPr lang="en-US">
                <a:solidFill>
                  <a:srgbClr val="0070C0"/>
                </a:solidFill>
                <a:latin typeface="Calibri"/>
              </a:rPr>
              <a:t>   </a:t>
            </a:r>
            <a:r>
              <a:rPr lang="en-US" err="1">
                <a:solidFill>
                  <a:srgbClr val="0070C0"/>
                </a:solidFill>
                <a:latin typeface="Calibri"/>
              </a:rPr>
              <a:t>ptr</a:t>
            </a:r>
            <a:r>
              <a:rPr lang="en-US">
                <a:solidFill>
                  <a:srgbClr val="0070C0"/>
                </a:solidFill>
                <a:latin typeface="Calibri"/>
              </a:rPr>
              <a:t>++;</a:t>
            </a:r>
          </a:p>
          <a:p>
            <a:pPr algn="just"/>
            <a:r>
              <a:rPr lang="en-US">
                <a:solidFill>
                  <a:srgbClr val="FF0000"/>
                </a:solidFill>
                <a:latin typeface="Calibri"/>
              </a:rPr>
              <a:t>   }</a:t>
            </a:r>
          </a:p>
          <a:p>
            <a:pPr algn="just"/>
            <a:r>
              <a:rPr lang="en-US">
                <a:solidFill>
                  <a:srgbClr val="FF0000"/>
                </a:solidFill>
                <a:latin typeface="Calibri"/>
              </a:rPr>
              <a:t>   return 0;</a:t>
            </a:r>
          </a:p>
          <a:p>
            <a:pPr algn="just"/>
            <a:r>
              <a:rPr lang="en-US">
                <a:solidFill>
                  <a:srgbClr val="FF0000"/>
                </a:solidFill>
                <a:latin typeface="Calibri"/>
              </a:rPr>
              <a:t>}</a:t>
            </a:r>
          </a:p>
        </p:txBody>
      </p:sp>
      <p:sp>
        <p:nvSpPr>
          <p:cNvPr id="3" name="TextBox 2">
            <a:extLst>
              <a:ext uri="{FF2B5EF4-FFF2-40B4-BE49-F238E27FC236}">
                <a16:creationId xmlns:a16="http://schemas.microsoft.com/office/drawing/2014/main" id="{532A8B11-E9BE-3E90-5716-018A8D18FF1C}"/>
              </a:ext>
            </a:extLst>
          </p:cNvPr>
          <p:cNvSpPr txBox="1"/>
          <p:nvPr/>
        </p:nvSpPr>
        <p:spPr>
          <a:xfrm>
            <a:off x="6448710" y="1043353"/>
            <a:ext cx="4712933" cy="498739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solidFill>
                  <a:srgbClr val="FF0000"/>
                </a:solidFill>
                <a:latin typeface="Calibri"/>
              </a:rPr>
              <a:t>#include &lt;</a:t>
            </a:r>
            <a:r>
              <a:rPr lang="en-US" err="1">
                <a:solidFill>
                  <a:srgbClr val="FF0000"/>
                </a:solidFill>
                <a:latin typeface="Calibri"/>
              </a:rPr>
              <a:t>stdio.h</a:t>
            </a:r>
            <a:r>
              <a:rPr lang="en-US">
                <a:solidFill>
                  <a:srgbClr val="FF0000"/>
                </a:solidFill>
                <a:latin typeface="Calibri"/>
              </a:rPr>
              <a:t>&gt;</a:t>
            </a:r>
            <a:endParaRPr lang="en-US"/>
          </a:p>
          <a:p>
            <a:pPr algn="just"/>
            <a:r>
              <a:rPr lang="en-US">
                <a:solidFill>
                  <a:srgbClr val="FF0000"/>
                </a:solidFill>
                <a:latin typeface="Calibri"/>
              </a:rPr>
              <a:t>const int MAX = 3;</a:t>
            </a:r>
          </a:p>
          <a:p>
            <a:pPr algn="just"/>
            <a:r>
              <a:rPr lang="en-US">
                <a:solidFill>
                  <a:srgbClr val="FF0000"/>
                </a:solidFill>
                <a:latin typeface="Calibri"/>
              </a:rPr>
              <a:t>int main () </a:t>
            </a:r>
          </a:p>
          <a:p>
            <a:pPr algn="just"/>
            <a:r>
              <a:rPr lang="en-US">
                <a:solidFill>
                  <a:srgbClr val="FF0000"/>
                </a:solidFill>
                <a:latin typeface="Calibri"/>
              </a:rPr>
              <a:t>{</a:t>
            </a:r>
          </a:p>
          <a:p>
            <a:pPr algn="just"/>
            <a:r>
              <a:rPr lang="en-US">
                <a:solidFill>
                  <a:srgbClr val="FF0000"/>
                </a:solidFill>
                <a:latin typeface="Calibri"/>
              </a:rPr>
              <a:t>   int  var[] = {10, 100, 200};</a:t>
            </a:r>
          </a:p>
          <a:p>
            <a:pPr algn="just"/>
            <a:r>
              <a:rPr lang="en-US">
                <a:solidFill>
                  <a:srgbClr val="FF0000"/>
                </a:solidFill>
                <a:latin typeface="Calibri"/>
              </a:rPr>
              <a:t>   int  </a:t>
            </a:r>
            <a:r>
              <a:rPr lang="en-US" err="1">
                <a:solidFill>
                  <a:srgbClr val="FF0000"/>
                </a:solidFill>
                <a:latin typeface="Calibri"/>
              </a:rPr>
              <a:t>i</a:t>
            </a:r>
            <a:r>
              <a:rPr lang="en-US">
                <a:solidFill>
                  <a:srgbClr val="FF0000"/>
                </a:solidFill>
                <a:latin typeface="Calibri"/>
              </a:rPr>
              <a:t>, *</a:t>
            </a:r>
            <a:r>
              <a:rPr lang="en-US" err="1">
                <a:solidFill>
                  <a:srgbClr val="FF0000"/>
                </a:solidFill>
                <a:latin typeface="Calibri"/>
              </a:rPr>
              <a:t>ptr</a:t>
            </a:r>
            <a:r>
              <a:rPr lang="en-US">
                <a:solidFill>
                  <a:srgbClr val="FF0000"/>
                </a:solidFill>
                <a:latin typeface="Calibri"/>
              </a:rPr>
              <a:t>;</a:t>
            </a:r>
          </a:p>
          <a:p>
            <a:pPr algn="just"/>
            <a:endParaRPr lang="en-US">
              <a:solidFill>
                <a:srgbClr val="FF0000"/>
              </a:solidFill>
              <a:latin typeface="Calibri"/>
            </a:endParaRPr>
          </a:p>
          <a:p>
            <a:pPr algn="just"/>
            <a:r>
              <a:rPr lang="en-US">
                <a:solidFill>
                  <a:srgbClr val="FF0000"/>
                </a:solidFill>
                <a:latin typeface="Calibri"/>
              </a:rPr>
              <a:t>   /* let us have array address in pointer */</a:t>
            </a:r>
          </a:p>
          <a:p>
            <a:pPr algn="just"/>
            <a:r>
              <a:rPr lang="en-US">
                <a:solidFill>
                  <a:srgbClr val="FF0000"/>
                </a:solidFill>
                <a:latin typeface="Calibri"/>
              </a:rPr>
              <a:t>   </a:t>
            </a:r>
            <a:r>
              <a:rPr lang="en-US" err="1">
                <a:solidFill>
                  <a:srgbClr val="FF0000"/>
                </a:solidFill>
                <a:latin typeface="Calibri"/>
              </a:rPr>
              <a:t>ptr</a:t>
            </a:r>
            <a:r>
              <a:rPr lang="en-US">
                <a:solidFill>
                  <a:srgbClr val="FF0000"/>
                </a:solidFill>
                <a:latin typeface="Calibri"/>
              </a:rPr>
              <a:t> = &amp;var[MAX-1];</a:t>
            </a:r>
          </a:p>
          <a:p>
            <a:pPr algn="just"/>
            <a:r>
              <a:rPr lang="en-US">
                <a:solidFill>
                  <a:srgbClr val="FF0000"/>
                </a:solidFill>
                <a:latin typeface="Calibri"/>
              </a:rPr>
              <a:t>   for ( </a:t>
            </a:r>
            <a:r>
              <a:rPr lang="en-US" err="1">
                <a:solidFill>
                  <a:srgbClr val="FF0000"/>
                </a:solidFill>
                <a:latin typeface="Calibri"/>
              </a:rPr>
              <a:t>i</a:t>
            </a:r>
            <a:r>
              <a:rPr lang="en-US">
                <a:solidFill>
                  <a:srgbClr val="FF0000"/>
                </a:solidFill>
                <a:latin typeface="Calibri"/>
              </a:rPr>
              <a:t> = MAX; </a:t>
            </a:r>
            <a:r>
              <a:rPr lang="en-US" err="1">
                <a:solidFill>
                  <a:srgbClr val="FF0000"/>
                </a:solidFill>
                <a:latin typeface="Calibri"/>
              </a:rPr>
              <a:t>i</a:t>
            </a:r>
            <a:r>
              <a:rPr lang="en-US">
                <a:solidFill>
                  <a:srgbClr val="FF0000"/>
                </a:solidFill>
                <a:latin typeface="Calibri"/>
              </a:rPr>
              <a:t> &gt; 0; </a:t>
            </a:r>
            <a:r>
              <a:rPr lang="en-US" err="1">
                <a:solidFill>
                  <a:srgbClr val="FF0000"/>
                </a:solidFill>
                <a:latin typeface="Calibri"/>
              </a:rPr>
              <a:t>i</a:t>
            </a:r>
            <a:r>
              <a:rPr lang="en-US">
                <a:solidFill>
                  <a:srgbClr val="FF0000"/>
                </a:solidFill>
                <a:latin typeface="Calibri"/>
              </a:rPr>
              <a:t>--) </a:t>
            </a:r>
          </a:p>
          <a:p>
            <a:pPr algn="just"/>
            <a:r>
              <a:rPr lang="en-US">
                <a:solidFill>
                  <a:srgbClr val="FF0000"/>
                </a:solidFill>
                <a:latin typeface="Calibri"/>
              </a:rPr>
              <a:t>   {</a:t>
            </a:r>
          </a:p>
          <a:p>
            <a:pPr algn="just"/>
            <a:r>
              <a:rPr lang="en-US">
                <a:solidFill>
                  <a:srgbClr val="FF0000"/>
                </a:solidFill>
                <a:latin typeface="Calibri"/>
              </a:rPr>
              <a:t>      </a:t>
            </a:r>
            <a:r>
              <a:rPr lang="en-US" err="1">
                <a:solidFill>
                  <a:srgbClr val="FF0000"/>
                </a:solidFill>
                <a:latin typeface="Calibri"/>
              </a:rPr>
              <a:t>printf</a:t>
            </a:r>
            <a:r>
              <a:rPr lang="en-US">
                <a:solidFill>
                  <a:srgbClr val="FF0000"/>
                </a:solidFill>
                <a:latin typeface="Calibri"/>
              </a:rPr>
              <a:t>("Address of var[%d] = %p\n", i-1, </a:t>
            </a:r>
            <a:r>
              <a:rPr lang="en-US" err="1">
                <a:solidFill>
                  <a:srgbClr val="FF0000"/>
                </a:solidFill>
                <a:latin typeface="Calibri"/>
              </a:rPr>
              <a:t>ptr</a:t>
            </a:r>
            <a:r>
              <a:rPr lang="en-US">
                <a:solidFill>
                  <a:srgbClr val="FF0000"/>
                </a:solidFill>
                <a:latin typeface="Calibri"/>
              </a:rPr>
              <a:t> );</a:t>
            </a:r>
          </a:p>
          <a:p>
            <a:pPr algn="just"/>
            <a:r>
              <a:rPr lang="en-US">
                <a:solidFill>
                  <a:srgbClr val="FF0000"/>
                </a:solidFill>
                <a:latin typeface="Calibri"/>
              </a:rPr>
              <a:t>      </a:t>
            </a:r>
            <a:r>
              <a:rPr lang="en-US" err="1">
                <a:solidFill>
                  <a:srgbClr val="FF0000"/>
                </a:solidFill>
                <a:latin typeface="Calibri"/>
              </a:rPr>
              <a:t>printf</a:t>
            </a:r>
            <a:r>
              <a:rPr lang="en-US">
                <a:solidFill>
                  <a:srgbClr val="FF0000"/>
                </a:solidFill>
                <a:latin typeface="Calibri"/>
              </a:rPr>
              <a:t>("Value of var[%d] = %d\n", i-1, *</a:t>
            </a:r>
            <a:r>
              <a:rPr lang="en-US" err="1">
                <a:solidFill>
                  <a:srgbClr val="FF0000"/>
                </a:solidFill>
                <a:latin typeface="Calibri"/>
              </a:rPr>
              <a:t>ptr</a:t>
            </a:r>
            <a:r>
              <a:rPr lang="en-US">
                <a:solidFill>
                  <a:srgbClr val="FF0000"/>
                </a:solidFill>
                <a:latin typeface="Calibri"/>
              </a:rPr>
              <a:t> );</a:t>
            </a:r>
          </a:p>
          <a:p>
            <a:pPr algn="just"/>
            <a:endParaRPr lang="en-US">
              <a:solidFill>
                <a:srgbClr val="FF0000"/>
              </a:solidFill>
              <a:latin typeface="Calibri"/>
            </a:endParaRPr>
          </a:p>
          <a:p>
            <a:pPr algn="just"/>
            <a:r>
              <a:rPr lang="en-US">
                <a:solidFill>
                  <a:srgbClr val="FF0000"/>
                </a:solidFill>
                <a:latin typeface="Calibri"/>
              </a:rPr>
              <a:t>      /* move to the previous location */</a:t>
            </a:r>
          </a:p>
          <a:p>
            <a:pPr algn="just"/>
            <a:r>
              <a:rPr lang="en-US">
                <a:solidFill>
                  <a:srgbClr val="FF0000"/>
                </a:solidFill>
                <a:latin typeface="Calibri"/>
              </a:rPr>
              <a:t>    </a:t>
            </a:r>
            <a:r>
              <a:rPr lang="en-US">
                <a:solidFill>
                  <a:srgbClr val="0070C0"/>
                </a:solidFill>
                <a:latin typeface="Calibri"/>
              </a:rPr>
              <a:t>  </a:t>
            </a:r>
            <a:r>
              <a:rPr lang="en-US" err="1">
                <a:solidFill>
                  <a:srgbClr val="0070C0"/>
                </a:solidFill>
                <a:latin typeface="Calibri"/>
              </a:rPr>
              <a:t>ptr</a:t>
            </a:r>
            <a:r>
              <a:rPr lang="en-US">
                <a:solidFill>
                  <a:srgbClr val="0070C0"/>
                </a:solidFill>
                <a:latin typeface="Calibri"/>
              </a:rPr>
              <a:t>--;</a:t>
            </a:r>
          </a:p>
          <a:p>
            <a:pPr algn="just"/>
            <a:r>
              <a:rPr lang="en-US">
                <a:solidFill>
                  <a:srgbClr val="FF0000"/>
                </a:solidFill>
                <a:latin typeface="Calibri"/>
              </a:rPr>
              <a:t>   }</a:t>
            </a:r>
          </a:p>
          <a:p>
            <a:pPr algn="just"/>
            <a:r>
              <a:rPr lang="en-US">
                <a:solidFill>
                  <a:srgbClr val="FF0000"/>
                </a:solidFill>
                <a:latin typeface="Calibri"/>
              </a:rPr>
              <a:t>   return 0;</a:t>
            </a:r>
          </a:p>
          <a:p>
            <a:pPr algn="just"/>
            <a:r>
              <a:rPr lang="en-US">
                <a:solidFill>
                  <a:srgbClr val="FF0000"/>
                </a:solidFill>
                <a:latin typeface="Calibri"/>
              </a:rPr>
              <a:t>}  </a:t>
            </a:r>
          </a:p>
        </p:txBody>
      </p:sp>
      <p:sp>
        <p:nvSpPr>
          <p:cNvPr id="5" name="Text Box 1">
            <a:extLst>
              <a:ext uri="{FF2B5EF4-FFF2-40B4-BE49-F238E27FC236}">
                <a16:creationId xmlns:a16="http://schemas.microsoft.com/office/drawing/2014/main" id="{2D857155-0B3A-5C09-6CFF-2150CD5CF8F2}"/>
              </a:ext>
            </a:extLst>
          </p:cNvPr>
          <p:cNvSpPr txBox="1">
            <a:spLocks noChangeArrowheads="1"/>
          </p:cNvSpPr>
          <p:nvPr/>
        </p:nvSpPr>
        <p:spPr bwMode="auto">
          <a:xfrm>
            <a:off x="0" y="53975"/>
            <a:ext cx="10236200" cy="561975"/>
          </a:xfrm>
          <a:prstGeom prst="rect">
            <a:avLst/>
          </a:prstGeom>
          <a:noFill/>
          <a:ln w="19080" cap="flat">
            <a:solidFill>
              <a:srgbClr val="ED7D3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9pPr>
          </a:lstStyle>
          <a:p>
            <a:pPr hangingPunct="1">
              <a:lnSpc>
                <a:spcPct val="100000"/>
              </a:lnSpc>
              <a:buClrTx/>
              <a:buFontTx/>
              <a:buNone/>
            </a:pPr>
            <a:r>
              <a:rPr lang="en-US" altLang="en-US" sz="3600" b="1">
                <a:solidFill>
                  <a:srgbClr val="595959"/>
                </a:solidFill>
                <a:latin typeface="Calibri" panose="020F0502020204030204" pitchFamily="34" charset="0"/>
              </a:rPr>
              <a:t>Pointer arithmetic</a:t>
            </a:r>
          </a:p>
        </p:txBody>
      </p:sp>
    </p:spTree>
    <p:extLst>
      <p:ext uri="{BB962C8B-B14F-4D97-AF65-F5344CB8AC3E}">
        <p14:creationId xmlns:p14="http://schemas.microsoft.com/office/powerpoint/2010/main" val="2114876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C32C89-DDA9-6D29-A048-1E74ABE6A268}"/>
              </a:ext>
            </a:extLst>
          </p:cNvPr>
          <p:cNvSpPr txBox="1"/>
          <p:nvPr/>
        </p:nvSpPr>
        <p:spPr>
          <a:xfrm>
            <a:off x="398815" y="2579078"/>
            <a:ext cx="4982598" cy="18957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a:solidFill>
                  <a:srgbClr val="FF0000"/>
                </a:solidFill>
                <a:latin typeface="Calibri"/>
                <a:cs typeface="Segoe UI"/>
              </a:rPr>
              <a:t>Pointers may be compared by using relational </a:t>
            </a:r>
            <a:r>
              <a:rPr lang="en-IN" err="1">
                <a:solidFill>
                  <a:srgbClr val="FF0000"/>
                </a:solidFill>
                <a:latin typeface="Calibri"/>
                <a:cs typeface="Segoe UI"/>
              </a:rPr>
              <a:t>operators,such</a:t>
            </a:r>
            <a:r>
              <a:rPr lang="en-IN">
                <a:solidFill>
                  <a:srgbClr val="FF0000"/>
                </a:solidFill>
                <a:latin typeface="Calibri"/>
                <a:cs typeface="Segoe UI"/>
              </a:rPr>
              <a:t> as ==, &lt;,&lt;=,&gt; and &gt;=.</a:t>
            </a:r>
            <a:r>
              <a:rPr lang="en-US">
                <a:latin typeface="Calibri"/>
                <a:cs typeface="Segoe UI"/>
              </a:rPr>
              <a:t>​</a:t>
            </a:r>
          </a:p>
          <a:p>
            <a:pPr algn="just"/>
            <a:r>
              <a:rPr lang="en-IN">
                <a:latin typeface="Calibri"/>
                <a:cs typeface="Segoe UI"/>
              </a:rPr>
              <a:t>​</a:t>
            </a:r>
          </a:p>
          <a:p>
            <a:pPr algn="just"/>
            <a:r>
              <a:rPr lang="en-IN">
                <a:solidFill>
                  <a:srgbClr val="0070C0"/>
                </a:solidFill>
                <a:latin typeface="Calibri"/>
                <a:cs typeface="Segoe UI"/>
              </a:rPr>
              <a:t>If p1 and p2 point to variables that are related to each other, such as elements of the same array, then p1 and p2 can be meaningfully compared.</a:t>
            </a:r>
            <a:r>
              <a:rPr lang="en-IN">
                <a:latin typeface="Calibri"/>
                <a:cs typeface="Segoe UI"/>
              </a:rPr>
              <a:t>​</a:t>
            </a:r>
          </a:p>
          <a:p>
            <a:pPr algn="just"/>
            <a:r>
              <a:rPr lang="en-IN">
                <a:latin typeface="Calibri"/>
                <a:cs typeface="Segoe UI"/>
              </a:rPr>
              <a:t>​</a:t>
            </a:r>
            <a:endParaRPr lang="en-IN">
              <a:solidFill>
                <a:srgbClr val="FF0000"/>
              </a:solidFill>
              <a:latin typeface="Calibri"/>
              <a:cs typeface="Segoe UI"/>
            </a:endParaRPr>
          </a:p>
        </p:txBody>
      </p:sp>
      <p:sp>
        <p:nvSpPr>
          <p:cNvPr id="3" name="TextBox 2">
            <a:extLst>
              <a:ext uri="{FF2B5EF4-FFF2-40B4-BE49-F238E27FC236}">
                <a16:creationId xmlns:a16="http://schemas.microsoft.com/office/drawing/2014/main" id="{7FD53058-0AF2-4A00-91C4-2F7FF6D3FCD9}"/>
              </a:ext>
            </a:extLst>
          </p:cNvPr>
          <p:cNvSpPr txBox="1"/>
          <p:nvPr/>
        </p:nvSpPr>
        <p:spPr>
          <a:xfrm>
            <a:off x="5944552" y="1055077"/>
            <a:ext cx="5604003" cy="576029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solidFill>
                  <a:srgbClr val="FF0000"/>
                </a:solidFill>
                <a:latin typeface="Calibri"/>
              </a:rPr>
              <a:t>#include &lt;</a:t>
            </a:r>
            <a:r>
              <a:rPr lang="en-US" err="1">
                <a:solidFill>
                  <a:srgbClr val="FF0000"/>
                </a:solidFill>
                <a:latin typeface="Calibri"/>
              </a:rPr>
              <a:t>stdio.h</a:t>
            </a:r>
            <a:r>
              <a:rPr lang="en-US">
                <a:solidFill>
                  <a:srgbClr val="FF0000"/>
                </a:solidFill>
                <a:latin typeface="Calibri"/>
              </a:rPr>
              <a:t>&gt;</a:t>
            </a:r>
            <a:endParaRPr lang="en-US">
              <a:solidFill>
                <a:srgbClr val="FF0000"/>
              </a:solidFill>
            </a:endParaRPr>
          </a:p>
          <a:p>
            <a:pPr algn="just"/>
            <a:r>
              <a:rPr lang="en-US">
                <a:solidFill>
                  <a:srgbClr val="FF0000"/>
                </a:solidFill>
                <a:latin typeface="Calibri"/>
              </a:rPr>
              <a:t>const int MAX = 3;</a:t>
            </a:r>
          </a:p>
          <a:p>
            <a:pPr algn="just"/>
            <a:r>
              <a:rPr lang="en-US">
                <a:solidFill>
                  <a:srgbClr val="FF0000"/>
                </a:solidFill>
                <a:latin typeface="Calibri"/>
              </a:rPr>
              <a:t>int main ()</a:t>
            </a:r>
          </a:p>
          <a:p>
            <a:pPr algn="just"/>
            <a:r>
              <a:rPr lang="en-US">
                <a:solidFill>
                  <a:srgbClr val="FF0000"/>
                </a:solidFill>
                <a:latin typeface="Calibri"/>
              </a:rPr>
              <a:t>{</a:t>
            </a:r>
          </a:p>
          <a:p>
            <a:pPr algn="just"/>
            <a:r>
              <a:rPr lang="en-US">
                <a:solidFill>
                  <a:srgbClr val="FF0000"/>
                </a:solidFill>
                <a:latin typeface="Calibri"/>
              </a:rPr>
              <a:t>   int  var[] = {10, 100, 200};</a:t>
            </a:r>
          </a:p>
          <a:p>
            <a:pPr algn="just"/>
            <a:r>
              <a:rPr lang="en-US">
                <a:solidFill>
                  <a:srgbClr val="FF0000"/>
                </a:solidFill>
                <a:latin typeface="Calibri"/>
              </a:rPr>
              <a:t>   int  </a:t>
            </a:r>
            <a:r>
              <a:rPr lang="en-US" err="1">
                <a:solidFill>
                  <a:srgbClr val="FF0000"/>
                </a:solidFill>
                <a:latin typeface="Calibri"/>
              </a:rPr>
              <a:t>i</a:t>
            </a:r>
            <a:r>
              <a:rPr lang="en-US">
                <a:solidFill>
                  <a:srgbClr val="FF0000"/>
                </a:solidFill>
                <a:latin typeface="Calibri"/>
              </a:rPr>
              <a:t>, *</a:t>
            </a:r>
            <a:r>
              <a:rPr lang="en-US" err="1">
                <a:solidFill>
                  <a:srgbClr val="FF0000"/>
                </a:solidFill>
                <a:latin typeface="Calibri"/>
              </a:rPr>
              <a:t>ptr</a:t>
            </a:r>
            <a:r>
              <a:rPr lang="en-US">
                <a:solidFill>
                  <a:srgbClr val="FF0000"/>
                </a:solidFill>
                <a:latin typeface="Calibri"/>
              </a:rPr>
              <a:t>;</a:t>
            </a:r>
          </a:p>
          <a:p>
            <a:pPr algn="just"/>
            <a:endParaRPr lang="en-US">
              <a:solidFill>
                <a:srgbClr val="FF0000"/>
              </a:solidFill>
              <a:latin typeface="Calibri"/>
            </a:endParaRPr>
          </a:p>
          <a:p>
            <a:pPr algn="just"/>
            <a:r>
              <a:rPr lang="en-US">
                <a:solidFill>
                  <a:srgbClr val="FF0000"/>
                </a:solidFill>
                <a:latin typeface="Calibri"/>
              </a:rPr>
              <a:t>   /* let us have address of the first element in pointer */</a:t>
            </a:r>
          </a:p>
          <a:p>
            <a:pPr algn="just"/>
            <a:r>
              <a:rPr lang="en-US">
                <a:solidFill>
                  <a:srgbClr val="FF0000"/>
                </a:solidFill>
                <a:latin typeface="Calibri"/>
              </a:rPr>
              <a:t>   </a:t>
            </a:r>
            <a:r>
              <a:rPr lang="en-US" err="1">
                <a:solidFill>
                  <a:srgbClr val="FF0000"/>
                </a:solidFill>
                <a:latin typeface="Calibri"/>
              </a:rPr>
              <a:t>ptr</a:t>
            </a:r>
            <a:r>
              <a:rPr lang="en-US">
                <a:solidFill>
                  <a:srgbClr val="FF0000"/>
                </a:solidFill>
                <a:latin typeface="Calibri"/>
              </a:rPr>
              <a:t> = var;</a:t>
            </a:r>
          </a:p>
          <a:p>
            <a:pPr algn="just"/>
            <a:r>
              <a:rPr lang="en-US">
                <a:solidFill>
                  <a:srgbClr val="FF0000"/>
                </a:solidFill>
                <a:latin typeface="Calibri"/>
              </a:rPr>
              <a:t>   </a:t>
            </a:r>
            <a:r>
              <a:rPr lang="en-US" err="1">
                <a:solidFill>
                  <a:srgbClr val="FF0000"/>
                </a:solidFill>
                <a:latin typeface="Calibri"/>
              </a:rPr>
              <a:t>i</a:t>
            </a:r>
            <a:r>
              <a:rPr lang="en-US">
                <a:solidFill>
                  <a:srgbClr val="FF0000"/>
                </a:solidFill>
                <a:latin typeface="Calibri"/>
              </a:rPr>
              <a:t> = 0;</a:t>
            </a:r>
          </a:p>
          <a:p>
            <a:pPr algn="just"/>
            <a:endParaRPr lang="en-US">
              <a:solidFill>
                <a:srgbClr val="FF0000"/>
              </a:solidFill>
              <a:latin typeface="Calibri"/>
            </a:endParaRPr>
          </a:p>
          <a:p>
            <a:pPr algn="just"/>
            <a:r>
              <a:rPr lang="en-US">
                <a:solidFill>
                  <a:srgbClr val="FF0000"/>
                </a:solidFill>
                <a:latin typeface="Calibri"/>
              </a:rPr>
              <a:t>   while ( </a:t>
            </a:r>
            <a:r>
              <a:rPr lang="en-US" err="1">
                <a:solidFill>
                  <a:srgbClr val="FF0000"/>
                </a:solidFill>
                <a:latin typeface="Calibri"/>
              </a:rPr>
              <a:t>ptr</a:t>
            </a:r>
            <a:r>
              <a:rPr lang="en-US">
                <a:solidFill>
                  <a:srgbClr val="FF0000"/>
                </a:solidFill>
                <a:latin typeface="Calibri"/>
              </a:rPr>
              <a:t> &lt;= &amp;var[MAX - 1] )</a:t>
            </a:r>
          </a:p>
          <a:p>
            <a:pPr algn="just"/>
            <a:r>
              <a:rPr lang="en-US">
                <a:solidFill>
                  <a:srgbClr val="FF0000"/>
                </a:solidFill>
                <a:latin typeface="Calibri"/>
              </a:rPr>
              <a:t>   {</a:t>
            </a:r>
          </a:p>
          <a:p>
            <a:pPr algn="just"/>
            <a:r>
              <a:rPr lang="en-US">
                <a:solidFill>
                  <a:srgbClr val="FF0000"/>
                </a:solidFill>
                <a:latin typeface="Calibri"/>
              </a:rPr>
              <a:t>      </a:t>
            </a:r>
            <a:r>
              <a:rPr lang="en-US" err="1">
                <a:solidFill>
                  <a:srgbClr val="FF0000"/>
                </a:solidFill>
                <a:latin typeface="Calibri"/>
              </a:rPr>
              <a:t>printf</a:t>
            </a:r>
            <a:r>
              <a:rPr lang="en-US">
                <a:solidFill>
                  <a:srgbClr val="FF0000"/>
                </a:solidFill>
                <a:latin typeface="Calibri"/>
              </a:rPr>
              <a:t>("Address of var[%d] = %p\n", </a:t>
            </a:r>
            <a:r>
              <a:rPr lang="en-US" err="1">
                <a:solidFill>
                  <a:srgbClr val="FF0000"/>
                </a:solidFill>
                <a:latin typeface="Calibri"/>
              </a:rPr>
              <a:t>i</a:t>
            </a:r>
            <a:r>
              <a:rPr lang="en-US">
                <a:solidFill>
                  <a:srgbClr val="FF0000"/>
                </a:solidFill>
                <a:latin typeface="Calibri"/>
              </a:rPr>
              <a:t>, </a:t>
            </a:r>
            <a:r>
              <a:rPr lang="en-US" err="1">
                <a:solidFill>
                  <a:srgbClr val="FF0000"/>
                </a:solidFill>
                <a:latin typeface="Calibri"/>
              </a:rPr>
              <a:t>ptr</a:t>
            </a:r>
            <a:r>
              <a:rPr lang="en-US">
                <a:solidFill>
                  <a:srgbClr val="FF0000"/>
                </a:solidFill>
                <a:latin typeface="Calibri"/>
              </a:rPr>
              <a:t> );</a:t>
            </a:r>
          </a:p>
          <a:p>
            <a:pPr algn="just"/>
            <a:r>
              <a:rPr lang="en-US">
                <a:solidFill>
                  <a:srgbClr val="FF0000"/>
                </a:solidFill>
                <a:latin typeface="Calibri"/>
              </a:rPr>
              <a:t>      </a:t>
            </a:r>
            <a:r>
              <a:rPr lang="en-US" err="1">
                <a:solidFill>
                  <a:srgbClr val="FF0000"/>
                </a:solidFill>
                <a:latin typeface="Calibri"/>
              </a:rPr>
              <a:t>printf</a:t>
            </a:r>
            <a:r>
              <a:rPr lang="en-US">
                <a:solidFill>
                  <a:srgbClr val="FF0000"/>
                </a:solidFill>
                <a:latin typeface="Calibri"/>
              </a:rPr>
              <a:t>("Value of var[%d] = %d\n", </a:t>
            </a:r>
            <a:r>
              <a:rPr lang="en-US" err="1">
                <a:solidFill>
                  <a:srgbClr val="FF0000"/>
                </a:solidFill>
                <a:latin typeface="Calibri"/>
              </a:rPr>
              <a:t>i</a:t>
            </a:r>
            <a:r>
              <a:rPr lang="en-US">
                <a:solidFill>
                  <a:srgbClr val="FF0000"/>
                </a:solidFill>
                <a:latin typeface="Calibri"/>
              </a:rPr>
              <a:t>, *</a:t>
            </a:r>
            <a:r>
              <a:rPr lang="en-US" err="1">
                <a:solidFill>
                  <a:srgbClr val="FF0000"/>
                </a:solidFill>
                <a:latin typeface="Calibri"/>
              </a:rPr>
              <a:t>ptr</a:t>
            </a:r>
            <a:r>
              <a:rPr lang="en-US">
                <a:solidFill>
                  <a:srgbClr val="FF0000"/>
                </a:solidFill>
                <a:latin typeface="Calibri"/>
              </a:rPr>
              <a:t> );</a:t>
            </a:r>
          </a:p>
          <a:p>
            <a:pPr algn="just"/>
            <a:endParaRPr lang="en-US">
              <a:solidFill>
                <a:srgbClr val="FF0000"/>
              </a:solidFill>
              <a:latin typeface="Calibri"/>
            </a:endParaRPr>
          </a:p>
          <a:p>
            <a:pPr algn="just"/>
            <a:r>
              <a:rPr lang="en-US">
                <a:solidFill>
                  <a:srgbClr val="FF0000"/>
                </a:solidFill>
                <a:latin typeface="Calibri"/>
              </a:rPr>
              <a:t>      /* point to the next location */</a:t>
            </a:r>
          </a:p>
          <a:p>
            <a:pPr algn="just"/>
            <a:r>
              <a:rPr lang="en-US">
                <a:solidFill>
                  <a:srgbClr val="FF0000"/>
                </a:solidFill>
                <a:latin typeface="Calibri"/>
              </a:rPr>
              <a:t>      </a:t>
            </a:r>
            <a:r>
              <a:rPr lang="en-US" err="1">
                <a:solidFill>
                  <a:srgbClr val="FF0000"/>
                </a:solidFill>
                <a:latin typeface="Calibri"/>
              </a:rPr>
              <a:t>ptr</a:t>
            </a:r>
            <a:r>
              <a:rPr lang="en-US">
                <a:solidFill>
                  <a:srgbClr val="FF0000"/>
                </a:solidFill>
                <a:latin typeface="Calibri"/>
              </a:rPr>
              <a:t>++;</a:t>
            </a:r>
          </a:p>
          <a:p>
            <a:pPr algn="just"/>
            <a:r>
              <a:rPr lang="en-US">
                <a:solidFill>
                  <a:srgbClr val="FF0000"/>
                </a:solidFill>
                <a:latin typeface="Calibri"/>
              </a:rPr>
              <a:t>      </a:t>
            </a:r>
            <a:r>
              <a:rPr lang="en-US" err="1">
                <a:solidFill>
                  <a:srgbClr val="FF0000"/>
                </a:solidFill>
                <a:latin typeface="Calibri"/>
              </a:rPr>
              <a:t>i</a:t>
            </a:r>
            <a:r>
              <a:rPr lang="en-US">
                <a:solidFill>
                  <a:srgbClr val="FF0000"/>
                </a:solidFill>
                <a:latin typeface="Calibri"/>
              </a:rPr>
              <a:t>++;</a:t>
            </a:r>
          </a:p>
          <a:p>
            <a:pPr algn="just"/>
            <a:r>
              <a:rPr lang="en-US">
                <a:solidFill>
                  <a:srgbClr val="FF0000"/>
                </a:solidFill>
                <a:latin typeface="Calibri"/>
              </a:rPr>
              <a:t>   }</a:t>
            </a:r>
          </a:p>
          <a:p>
            <a:pPr algn="just"/>
            <a:r>
              <a:rPr lang="en-US">
                <a:solidFill>
                  <a:srgbClr val="FF0000"/>
                </a:solidFill>
                <a:latin typeface="Calibri"/>
              </a:rPr>
              <a:t>   return 0;</a:t>
            </a:r>
          </a:p>
          <a:p>
            <a:pPr algn="just"/>
            <a:r>
              <a:rPr lang="en-US">
                <a:solidFill>
                  <a:srgbClr val="FF0000"/>
                </a:solidFill>
                <a:latin typeface="Calibri"/>
              </a:rPr>
              <a:t>}</a:t>
            </a:r>
          </a:p>
        </p:txBody>
      </p:sp>
      <p:sp>
        <p:nvSpPr>
          <p:cNvPr id="5" name="Text Box 1">
            <a:extLst>
              <a:ext uri="{FF2B5EF4-FFF2-40B4-BE49-F238E27FC236}">
                <a16:creationId xmlns:a16="http://schemas.microsoft.com/office/drawing/2014/main" id="{A2B8A811-EB76-84FA-86C6-AB0C645B2E59}"/>
              </a:ext>
            </a:extLst>
          </p:cNvPr>
          <p:cNvSpPr txBox="1">
            <a:spLocks noChangeArrowheads="1"/>
          </p:cNvSpPr>
          <p:nvPr/>
        </p:nvSpPr>
        <p:spPr bwMode="auto">
          <a:xfrm>
            <a:off x="0" y="53975"/>
            <a:ext cx="10236200" cy="561975"/>
          </a:xfrm>
          <a:prstGeom prst="rect">
            <a:avLst/>
          </a:prstGeom>
          <a:noFill/>
          <a:ln w="19080" cap="flat">
            <a:solidFill>
              <a:srgbClr val="ED7D3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Lst>
              <a:defRPr>
                <a:solidFill>
                  <a:srgbClr val="000000"/>
                </a:solidFill>
                <a:latin typeface="Arial" panose="020B0604020202020204" pitchFamily="34" charset="0"/>
                <a:cs typeface="Noto Sans CJK SC Regular" charset="0"/>
              </a:defRPr>
            </a:lvl9pPr>
          </a:lstStyle>
          <a:p>
            <a:pPr hangingPunct="1">
              <a:lnSpc>
                <a:spcPct val="100000"/>
              </a:lnSpc>
              <a:buClrTx/>
              <a:buFontTx/>
              <a:buNone/>
            </a:pPr>
            <a:r>
              <a:rPr lang="en-US" altLang="en-US" sz="3600" b="1">
                <a:solidFill>
                  <a:srgbClr val="595959"/>
                </a:solidFill>
                <a:latin typeface="Calibri" panose="020F0502020204030204" pitchFamily="34" charset="0"/>
              </a:rPr>
              <a:t>Pointer arithmetic</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
        <a:cs typeface="Noto Sans CJK SC Regular"/>
      </a:majorFont>
      <a:minorFont>
        <a:latin typeface="Calibri"/>
        <a:ea typeface=""/>
        <a:cs typeface="Noto Sans CJK S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
        <a:cs typeface="Noto Sans CJK SC Regular"/>
      </a:majorFont>
      <a:minorFont>
        <a:latin typeface="Calibri"/>
        <a:ea typeface=""/>
        <a:cs typeface="Noto Sans CJK S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E66F3132C0A174482192A31A1A94C0E" ma:contentTypeVersion="16" ma:contentTypeDescription="Create a new document." ma:contentTypeScope="" ma:versionID="4ef22d0c0c2da0feb41adeacba50c2e4">
  <xsd:schema xmlns:xsd="http://www.w3.org/2001/XMLSchema" xmlns:xs="http://www.w3.org/2001/XMLSchema" xmlns:p="http://schemas.microsoft.com/office/2006/metadata/properties" xmlns:ns2="a9cb0940-a98a-4049-8fbc-77fa4bc64f72" xmlns:ns3="e25433df-cb09-43ae-b4e4-05fcd67c4243" targetNamespace="http://schemas.microsoft.com/office/2006/metadata/properties" ma:root="true" ma:fieldsID="288a1217800ed59de10dfc5ee7817848" ns2:_="" ns3:_="">
    <xsd:import namespace="a9cb0940-a98a-4049-8fbc-77fa4bc64f72"/>
    <xsd:import namespace="e25433df-cb09-43ae-b4e4-05fcd67c4243"/>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DateTaken" minOccurs="0"/>
                <xsd:element ref="ns2:MediaServiceOCR" minOccurs="0"/>
                <xsd:element ref="ns2:MediaServiceLocation" minOccurs="0"/>
                <xsd:element ref="ns3:SharedWithUsers" minOccurs="0"/>
                <xsd:element ref="ns3:SharedWithDetails"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cb0940-a98a-4049-8fbc-77fa4bc64f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Location" ma:index="14" nillable="true" ma:displayName="Location" ma:internalName="MediaServiceLocatio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f84a1fc2-ac44-4c96-80e4-54101d937b5a"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25433df-cb09-43ae-b4e4-05fcd67c4243"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86698fd-1248-409e-ad7e-17284fa4c1b9}" ma:internalName="TaxCatchAll" ma:showField="CatchAllData" ma:web="e25433df-cb09-43ae-b4e4-05fcd67c424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763DE8-A744-4832-8D06-E38810BBBA57}">
  <ds:schemaRefs>
    <ds:schemaRef ds:uri="http://schemas.microsoft.com/sharepoint/v3/contenttype/forms"/>
  </ds:schemaRefs>
</ds:datastoreItem>
</file>

<file path=customXml/itemProps2.xml><?xml version="1.0" encoding="utf-8"?>
<ds:datastoreItem xmlns:ds="http://schemas.openxmlformats.org/officeDocument/2006/customXml" ds:itemID="{61EC38DF-D4C8-4475-857F-149A11DD20EF}">
  <ds:schemaRefs>
    <ds:schemaRef ds:uri="a9cb0940-a98a-4049-8fbc-77fa4bc64f72"/>
    <ds:schemaRef ds:uri="e25433df-cb09-43ae-b4e4-05fcd67c424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23</Slides>
  <Notes>11</Notes>
  <HiddenSlides>0</HiddenSlide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arif</dc:creator>
  <cp:keywords/>
  <dc:description/>
  <cp:revision>88</cp:revision>
  <cp:lastPrinted>1601-01-01T00:00:00Z</cp:lastPrinted>
  <dcterms:created xsi:type="dcterms:W3CDTF">2020-07-17T15:31:28Z</dcterms:created>
  <dcterms:modified xsi:type="dcterms:W3CDTF">2022-09-13T04:31:27Z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0x010100CE66F3132C0A174482192A31A1A94C0E</vt:lpwstr>
  </property>
  <property fmtid="{D5CDD505-2E9C-101B-9397-08002B2CF9AE}" pid="4" name="HiddenSlides">
    <vt:r8>0</vt:r8>
  </property>
  <property fmtid="{D5CDD505-2E9C-101B-9397-08002B2CF9AE}" pid="5" name="HyperlinksChanged">
    <vt:bool>false</vt:bool>
  </property>
  <property fmtid="{D5CDD505-2E9C-101B-9397-08002B2CF9AE}" pid="6" name="LinksUpToDate">
    <vt:bool>false</vt:bool>
  </property>
  <property fmtid="{D5CDD505-2E9C-101B-9397-08002B2CF9AE}" pid="7" name="MMClips">
    <vt:r8>0</vt:r8>
  </property>
  <property fmtid="{D5CDD505-2E9C-101B-9397-08002B2CF9AE}" pid="8" name="Notes">
    <vt:r8>0</vt:r8>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r8>2</vt:r8>
  </property>
</Properties>
</file>