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20"/>
  </p:notesMasterIdLst>
  <p:sldIdLst>
    <p:sldId id="256" r:id="rId5"/>
    <p:sldId id="257" r:id="rId6"/>
    <p:sldId id="258" r:id="rId7"/>
    <p:sldId id="260" r:id="rId8"/>
    <p:sldId id="272" r:id="rId9"/>
    <p:sldId id="270" r:id="rId10"/>
    <p:sldId id="271" r:id="rId11"/>
    <p:sldId id="273" r:id="rId12"/>
    <p:sldId id="274" r:id="rId13"/>
    <p:sldId id="262" r:id="rId14"/>
    <p:sldId id="275" r:id="rId15"/>
    <p:sldId id="276" r:id="rId16"/>
    <p:sldId id="277" r:id="rId17"/>
    <p:sldId id="278" r:id="rId18"/>
    <p:sldId id="269" r:id="rId19"/>
  </p:sldIdLst>
  <p:sldSz cx="12193588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31D32-29B3-4B0F-B6E2-76142CB2653F}" v="120" dt="2022-09-12T07:31:45.956"/>
    <p1510:client id="{76FAF31B-7358-415F-BB21-D30070BE4075}" v="2" dt="2022-09-13T04:39:36.507"/>
    <p1510:client id="{8B44BC73-4D6C-4562-B177-EF38D916E620}" v="256" dt="2022-09-12T09:15:08.736"/>
    <p1510:client id="{A3D4EE70-3943-48BF-887E-45C20A4B9741}" v="919" dt="2022-09-13T07:41:31.477"/>
    <p1510:client id="{AA171450-C770-41D9-922D-0011E83CF944}" v="182" dt="2022-09-02T13:42:2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A3D4EE70-3943-48BF-887E-45C20A4B9741}"/>
    <pc:docChg chg="addSld modSld">
      <pc:chgData name="Natarajan S" userId="S::natarajan.s@phytecembedded.in::59a67d74-5fe0-4788-b5dc-2892eb7f0011" providerId="AD" clId="Web-{A3D4EE70-3943-48BF-887E-45C20A4B9741}" dt="2022-09-13T07:41:30.695" v="601" actId="1076"/>
      <pc:docMkLst>
        <pc:docMk/>
      </pc:docMkLst>
      <pc:sldChg chg="modSp">
        <pc:chgData name="Natarajan S" userId="S::natarajan.s@phytecembedded.in::59a67d74-5fe0-4788-b5dc-2892eb7f0011" providerId="AD" clId="Web-{A3D4EE70-3943-48BF-887E-45C20A4B9741}" dt="2022-09-13T07:41:30.695" v="601" actId="1076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A3D4EE70-3943-48BF-887E-45C20A4B9741}" dt="2022-09-13T07:41:30.695" v="601" actId="1076"/>
          <ac:spMkLst>
            <pc:docMk/>
            <pc:sldMk cId="0" sldId="257"/>
            <ac:spMk id="5123" creationId="{8A1B7927-AA58-3B2D-5633-6CA1E2F1D479}"/>
          </ac:spMkLst>
        </pc:spChg>
      </pc:sldChg>
      <pc:sldChg chg="modSp">
        <pc:chgData name="Natarajan S" userId="S::natarajan.s@phytecembedded.in::59a67d74-5fe0-4788-b5dc-2892eb7f0011" providerId="AD" clId="Web-{A3D4EE70-3943-48BF-887E-45C20A4B9741}" dt="2022-09-13T07:40:16.507" v="517" actId="20577"/>
        <pc:sldMkLst>
          <pc:docMk/>
          <pc:sldMk cId="0" sldId="262"/>
        </pc:sldMkLst>
        <pc:spChg chg="mod">
          <ac:chgData name="Natarajan S" userId="S::natarajan.s@phytecembedded.in::59a67d74-5fe0-4788-b5dc-2892eb7f0011" providerId="AD" clId="Web-{A3D4EE70-3943-48BF-887E-45C20A4B9741}" dt="2022-09-13T07:40:16.507" v="517" actId="20577"/>
          <ac:spMkLst>
            <pc:docMk/>
            <pc:sldMk cId="0" sldId="262"/>
            <ac:spMk id="10243" creationId="{75F13D63-4124-A977-985C-C0C1C4F391A8}"/>
          </ac:spMkLst>
        </pc:spChg>
      </pc:sldChg>
      <pc:sldChg chg="addSp modSp">
        <pc:chgData name="Natarajan S" userId="S::natarajan.s@phytecembedded.in::59a67d74-5fe0-4788-b5dc-2892eb7f0011" providerId="AD" clId="Web-{A3D4EE70-3943-48BF-887E-45C20A4B9741}" dt="2022-09-13T06:12:07.024" v="16" actId="1076"/>
        <pc:sldMkLst>
          <pc:docMk/>
          <pc:sldMk cId="413382936" sldId="271"/>
        </pc:sldMkLst>
        <pc:spChg chg="add mod">
          <ac:chgData name="Natarajan S" userId="S::natarajan.s@phytecembedded.in::59a67d74-5fe0-4788-b5dc-2892eb7f0011" providerId="AD" clId="Web-{A3D4EE70-3943-48BF-887E-45C20A4B9741}" dt="2022-09-13T06:12:07.024" v="16" actId="1076"/>
          <ac:spMkLst>
            <pc:docMk/>
            <pc:sldMk cId="413382936" sldId="271"/>
            <ac:spMk id="2" creationId="{20385C68-C2AC-D74B-FAD2-26532CCF9843}"/>
          </ac:spMkLst>
        </pc:spChg>
      </pc:sldChg>
      <pc:sldChg chg="addSp modSp">
        <pc:chgData name="Natarajan S" userId="S::natarajan.s@phytecembedded.in::59a67d74-5fe0-4788-b5dc-2892eb7f0011" providerId="AD" clId="Web-{A3D4EE70-3943-48BF-887E-45C20A4B9741}" dt="2022-09-13T06:51:27.506" v="68" actId="1076"/>
        <pc:sldMkLst>
          <pc:docMk/>
          <pc:sldMk cId="1299923071" sldId="273"/>
        </pc:sldMkLst>
        <pc:spChg chg="add mod">
          <ac:chgData name="Natarajan S" userId="S::natarajan.s@phytecembedded.in::59a67d74-5fe0-4788-b5dc-2892eb7f0011" providerId="AD" clId="Web-{A3D4EE70-3943-48BF-887E-45C20A4B9741}" dt="2022-09-13T06:51:27.506" v="68" actId="1076"/>
          <ac:spMkLst>
            <pc:docMk/>
            <pc:sldMk cId="1299923071" sldId="273"/>
            <ac:spMk id="2" creationId="{644D4B97-F792-8EDA-C6D5-D56551F61855}"/>
          </ac:spMkLst>
        </pc:spChg>
        <pc:spChg chg="mod">
          <ac:chgData name="Natarajan S" userId="S::natarajan.s@phytecembedded.in::59a67d74-5fe0-4788-b5dc-2892eb7f0011" providerId="AD" clId="Web-{A3D4EE70-3943-48BF-887E-45C20A4B9741}" dt="2022-09-13T06:36:32.460" v="43" actId="20577"/>
          <ac:spMkLst>
            <pc:docMk/>
            <pc:sldMk cId="1299923071" sldId="273"/>
            <ac:spMk id="3" creationId="{A3D645D6-FCB3-3BF4-34A5-5AA5194AA717}"/>
          </ac:spMkLst>
        </pc:spChg>
      </pc:sldChg>
      <pc:sldChg chg="addSp modSp">
        <pc:chgData name="Natarajan S" userId="S::natarajan.s@phytecembedded.in::59a67d74-5fe0-4788-b5dc-2892eb7f0011" providerId="AD" clId="Web-{A3D4EE70-3943-48BF-887E-45C20A4B9741}" dt="2022-09-13T06:51:38.068" v="70" actId="1076"/>
        <pc:sldMkLst>
          <pc:docMk/>
          <pc:sldMk cId="3786538288" sldId="274"/>
        </pc:sldMkLst>
        <pc:spChg chg="add mod">
          <ac:chgData name="Natarajan S" userId="S::natarajan.s@phytecembedded.in::59a67d74-5fe0-4788-b5dc-2892eb7f0011" providerId="AD" clId="Web-{A3D4EE70-3943-48BF-887E-45C20A4B9741}" dt="2022-09-13T06:51:38.068" v="70" actId="1076"/>
          <ac:spMkLst>
            <pc:docMk/>
            <pc:sldMk cId="3786538288" sldId="274"/>
            <ac:spMk id="2" creationId="{058AB27C-CD80-42D0-9F2D-E9C878CEC058}"/>
          </ac:spMkLst>
        </pc:spChg>
      </pc:sldChg>
      <pc:sldChg chg="addSp delSp modSp">
        <pc:chgData name="Natarajan S" userId="S::natarajan.s@phytecembedded.in::59a67d74-5fe0-4788-b5dc-2892eb7f0011" providerId="AD" clId="Web-{A3D4EE70-3943-48BF-887E-45C20A4B9741}" dt="2022-09-13T07:04:29.253" v="130" actId="1076"/>
        <pc:sldMkLst>
          <pc:docMk/>
          <pc:sldMk cId="719368528" sldId="275"/>
        </pc:sldMkLst>
        <pc:spChg chg="add mod">
          <ac:chgData name="Natarajan S" userId="S::natarajan.s@phytecembedded.in::59a67d74-5fe0-4788-b5dc-2892eb7f0011" providerId="AD" clId="Web-{A3D4EE70-3943-48BF-887E-45C20A4B9741}" dt="2022-09-13T07:04:27.378" v="129" actId="1076"/>
          <ac:spMkLst>
            <pc:docMk/>
            <pc:sldMk cId="719368528" sldId="275"/>
            <ac:spMk id="2" creationId="{3A2DCF8B-C35F-602F-35EC-55B362F1850F}"/>
          </ac:spMkLst>
        </pc:spChg>
        <pc:spChg chg="add del mod">
          <ac:chgData name="Natarajan S" userId="S::natarajan.s@phytecembedded.in::59a67d74-5fe0-4788-b5dc-2892eb7f0011" providerId="AD" clId="Web-{A3D4EE70-3943-48BF-887E-45C20A4B9741}" dt="2022-09-13T06:56:35.855" v="93"/>
          <ac:spMkLst>
            <pc:docMk/>
            <pc:sldMk cId="719368528" sldId="275"/>
            <ac:spMk id="4" creationId="{4FCAEA9A-920C-EE70-1031-C623360DE3A2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04:17.925" v="126" actId="20577"/>
          <ac:spMkLst>
            <pc:docMk/>
            <pc:sldMk cId="719368528" sldId="275"/>
            <ac:spMk id="6" creationId="{ACC6798F-53DA-C471-FC99-65C56E57AD46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04:29.253" v="130" actId="1076"/>
          <ac:spMkLst>
            <pc:docMk/>
            <pc:sldMk cId="719368528" sldId="275"/>
            <ac:spMk id="7" creationId="{BA86AC79-F1D8-388E-AB2F-629101676E69}"/>
          </ac:spMkLst>
        </pc:spChg>
      </pc:sldChg>
      <pc:sldChg chg="addSp modSp new">
        <pc:chgData name="Natarajan S" userId="S::natarajan.s@phytecembedded.in::59a67d74-5fe0-4788-b5dc-2892eb7f0011" providerId="AD" clId="Web-{A3D4EE70-3943-48BF-887E-45C20A4B9741}" dt="2022-09-13T07:22:43.130" v="291" actId="20577"/>
        <pc:sldMkLst>
          <pc:docMk/>
          <pc:sldMk cId="2678277749" sldId="276"/>
        </pc:sldMkLst>
        <pc:spChg chg="add mod">
          <ac:chgData name="Natarajan S" userId="S::natarajan.s@phytecembedded.in::59a67d74-5fe0-4788-b5dc-2892eb7f0011" providerId="AD" clId="Web-{A3D4EE70-3943-48BF-887E-45C20A4B9741}" dt="2022-09-13T07:04:50.441" v="136" actId="20577"/>
          <ac:spMkLst>
            <pc:docMk/>
            <pc:sldMk cId="2678277749" sldId="276"/>
            <ac:spMk id="3" creationId="{5DBA0CCE-C6BF-B346-13C9-26A005DB2D2F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21:40.254" v="268" actId="1076"/>
          <ac:spMkLst>
            <pc:docMk/>
            <pc:sldMk cId="2678277749" sldId="276"/>
            <ac:spMk id="4" creationId="{A1CBC5E3-435A-2D7E-3E3F-7160A4C6C4EC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21:44.098" v="269" actId="1076"/>
          <ac:spMkLst>
            <pc:docMk/>
            <pc:sldMk cId="2678277749" sldId="276"/>
            <ac:spMk id="5" creationId="{6AC5FE63-0128-A994-E5F5-187C873C515A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22:43.130" v="291" actId="20577"/>
          <ac:spMkLst>
            <pc:docMk/>
            <pc:sldMk cId="2678277749" sldId="276"/>
            <ac:spMk id="6" creationId="{BE3B28BD-6BAE-A1B5-CB07-7A82B7920BAE}"/>
          </ac:spMkLst>
        </pc:spChg>
      </pc:sldChg>
      <pc:sldChg chg="addSp modSp new">
        <pc:chgData name="Natarajan S" userId="S::natarajan.s@phytecembedded.in::59a67d74-5fe0-4788-b5dc-2892eb7f0011" providerId="AD" clId="Web-{A3D4EE70-3943-48BF-887E-45C20A4B9741}" dt="2022-09-13T07:29:06.371" v="376" actId="1076"/>
        <pc:sldMkLst>
          <pc:docMk/>
          <pc:sldMk cId="1394513851" sldId="277"/>
        </pc:sldMkLst>
        <pc:spChg chg="add mod">
          <ac:chgData name="Natarajan S" userId="S::natarajan.s@phytecembedded.in::59a67d74-5fe0-4788-b5dc-2892eb7f0011" providerId="AD" clId="Web-{A3D4EE70-3943-48BF-887E-45C20A4B9741}" dt="2022-09-13T07:29:03.121" v="375" actId="1076"/>
          <ac:spMkLst>
            <pc:docMk/>
            <pc:sldMk cId="1394513851" sldId="277"/>
            <ac:spMk id="2" creationId="{6A011C64-2C19-9F15-A259-443F58BC4EF0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24:50.413" v="306" actId="20577"/>
          <ac:spMkLst>
            <pc:docMk/>
            <pc:sldMk cId="1394513851" sldId="277"/>
            <ac:spMk id="4" creationId="{4EA44008-6981-C06C-4F97-07214BE8954C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29:06.371" v="376" actId="1076"/>
          <ac:spMkLst>
            <pc:docMk/>
            <pc:sldMk cId="1394513851" sldId="277"/>
            <ac:spMk id="5" creationId="{15BE0E90-CB73-D9A1-C969-25053EA134DF}"/>
          </ac:spMkLst>
        </pc:spChg>
      </pc:sldChg>
      <pc:sldChg chg="addSp modSp new">
        <pc:chgData name="Natarajan S" userId="S::natarajan.s@phytecembedded.in::59a67d74-5fe0-4788-b5dc-2892eb7f0011" providerId="AD" clId="Web-{A3D4EE70-3943-48BF-887E-45C20A4B9741}" dt="2022-09-13T07:32:52.968" v="412" actId="20577"/>
        <pc:sldMkLst>
          <pc:docMk/>
          <pc:sldMk cId="1406946861" sldId="278"/>
        </pc:sldMkLst>
        <pc:spChg chg="add mod">
          <ac:chgData name="Natarajan S" userId="S::natarajan.s@phytecembedded.in::59a67d74-5fe0-4788-b5dc-2892eb7f0011" providerId="AD" clId="Web-{A3D4EE70-3943-48BF-887E-45C20A4B9741}" dt="2022-09-13T07:30:25.700" v="386" actId="1076"/>
          <ac:spMkLst>
            <pc:docMk/>
            <pc:sldMk cId="1406946861" sldId="278"/>
            <ac:spMk id="2" creationId="{22DCFDA5-9322-422C-04D8-34894C3B6E6E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32:29.312" v="402" actId="14100"/>
          <ac:spMkLst>
            <pc:docMk/>
            <pc:sldMk cId="1406946861" sldId="278"/>
            <ac:spMk id="3" creationId="{908C6AC3-C242-F264-2D46-E1F9C2CABE34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32:52.968" v="412" actId="20577"/>
          <ac:spMkLst>
            <pc:docMk/>
            <pc:sldMk cId="1406946861" sldId="278"/>
            <ac:spMk id="5" creationId="{2317A685-0BF0-4A4C-75E4-0631898B623D}"/>
          </ac:spMkLst>
        </pc:spChg>
      </pc:sldChg>
    </pc:docChg>
  </pc:docChgLst>
  <pc:docChgLst>
    <pc:chgData name="Natarajan S" userId="S::natarajan.s@phytecembedded.in::59a67d74-5fe0-4788-b5dc-2892eb7f0011" providerId="AD" clId="Web-{0F631D32-29B3-4B0F-B6E2-76142CB2653F}"/>
    <pc:docChg chg="delSld modSld">
      <pc:chgData name="Natarajan S" userId="S::natarajan.s@phytecembedded.in::59a67d74-5fe0-4788-b5dc-2892eb7f0011" providerId="AD" clId="Web-{0F631D32-29B3-4B0F-B6E2-76142CB2653F}" dt="2022-09-12T07:31:45.956" v="93" actId="20577"/>
      <pc:docMkLst>
        <pc:docMk/>
      </pc:docMkLst>
      <pc:sldChg chg="addSp delSp modSp">
        <pc:chgData name="Natarajan S" userId="S::natarajan.s@phytecembedded.in::59a67d74-5fe0-4788-b5dc-2892eb7f0011" providerId="AD" clId="Web-{0F631D32-29B3-4B0F-B6E2-76142CB2653F}" dt="2022-09-12T07:31:25.252" v="85" actId="1076"/>
        <pc:sldMkLst>
          <pc:docMk/>
          <pc:sldMk cId="0" sldId="258"/>
        </pc:sldMkLst>
        <pc:spChg chg="add mod">
          <ac:chgData name="Natarajan S" userId="S::natarajan.s@phytecembedded.in::59a67d74-5fe0-4788-b5dc-2892eb7f0011" providerId="AD" clId="Web-{0F631D32-29B3-4B0F-B6E2-76142CB2653F}" dt="2022-09-12T07:31:21.737" v="84" actId="1076"/>
          <ac:spMkLst>
            <pc:docMk/>
            <pc:sldMk cId="0" sldId="258"/>
            <ac:spMk id="2" creationId="{3378236A-A3C8-227A-188D-D92D5CB1CF29}"/>
          </ac:spMkLst>
        </pc:spChg>
        <pc:spChg chg="add mod">
          <ac:chgData name="Natarajan S" userId="S::natarajan.s@phytecembedded.in::59a67d74-5fe0-4788-b5dc-2892eb7f0011" providerId="AD" clId="Web-{0F631D32-29B3-4B0F-B6E2-76142CB2653F}" dt="2022-09-12T07:31:25.252" v="85" actId="1076"/>
          <ac:spMkLst>
            <pc:docMk/>
            <pc:sldMk cId="0" sldId="258"/>
            <ac:spMk id="3" creationId="{1CBDC06F-AE66-4F0C-5BB2-5CB03755AB89}"/>
          </ac:spMkLst>
        </pc:spChg>
        <pc:spChg chg="del mod">
          <ac:chgData name="Natarajan S" userId="S::natarajan.s@phytecembedded.in::59a67d74-5fe0-4788-b5dc-2892eb7f0011" providerId="AD" clId="Web-{0F631D32-29B3-4B0F-B6E2-76142CB2653F}" dt="2022-09-12T07:25:23.606" v="7"/>
          <ac:spMkLst>
            <pc:docMk/>
            <pc:sldMk cId="0" sldId="258"/>
            <ac:spMk id="6147" creationId="{81DBB87B-D27E-5FC2-D11C-C725AE1CDB39}"/>
          </ac:spMkLst>
        </pc:spChg>
      </pc:sldChg>
      <pc:sldChg chg="addSp delSp modSp del">
        <pc:chgData name="Natarajan S" userId="S::natarajan.s@phytecembedded.in::59a67d74-5fe0-4788-b5dc-2892eb7f0011" providerId="AD" clId="Web-{0F631D32-29B3-4B0F-B6E2-76142CB2653F}" dt="2022-09-12T07:28:34.234" v="50"/>
        <pc:sldMkLst>
          <pc:docMk/>
          <pc:sldMk cId="0" sldId="259"/>
        </pc:sldMkLst>
        <pc:spChg chg="add del mod">
          <ac:chgData name="Natarajan S" userId="S::natarajan.s@phytecembedded.in::59a67d74-5fe0-4788-b5dc-2892eb7f0011" providerId="AD" clId="Web-{0F631D32-29B3-4B0F-B6E2-76142CB2653F}" dt="2022-09-12T07:28:24.171" v="47"/>
          <ac:spMkLst>
            <pc:docMk/>
            <pc:sldMk cId="0" sldId="259"/>
            <ac:spMk id="2" creationId="{C7051019-D73D-F62D-5027-8B1549627B05}"/>
          </ac:spMkLst>
        </pc:spChg>
        <pc:spChg chg="del mod">
          <ac:chgData name="Natarajan S" userId="S::natarajan.s@phytecembedded.in::59a67d74-5fe0-4788-b5dc-2892eb7f0011" providerId="AD" clId="Web-{0F631D32-29B3-4B0F-B6E2-76142CB2653F}" dt="2022-09-12T07:28:05.734" v="43"/>
          <ac:spMkLst>
            <pc:docMk/>
            <pc:sldMk cId="0" sldId="259"/>
            <ac:spMk id="7173" creationId="{6F6D0BC7-78AD-091C-AC38-6CA9C1BDAC6C}"/>
          </ac:spMkLst>
        </pc:spChg>
        <pc:spChg chg="del mod">
          <ac:chgData name="Natarajan S" userId="S::natarajan.s@phytecembedded.in::59a67d74-5fe0-4788-b5dc-2892eb7f0011" providerId="AD" clId="Web-{0F631D32-29B3-4B0F-B6E2-76142CB2653F}" dt="2022-09-12T07:26:50.498" v="16"/>
          <ac:spMkLst>
            <pc:docMk/>
            <pc:sldMk cId="0" sldId="259"/>
            <ac:spMk id="7174" creationId="{54A12B3A-33BC-3127-ADF2-C9B4C0FFF74C}"/>
          </ac:spMkLst>
        </pc:spChg>
        <pc:picChg chg="del mod">
          <ac:chgData name="Natarajan S" userId="S::natarajan.s@phytecembedded.in::59a67d74-5fe0-4788-b5dc-2892eb7f0011" providerId="AD" clId="Web-{0F631D32-29B3-4B0F-B6E2-76142CB2653F}" dt="2022-09-12T07:28:14.187" v="46"/>
          <ac:picMkLst>
            <pc:docMk/>
            <pc:sldMk cId="0" sldId="259"/>
            <ac:picMk id="7172" creationId="{1F4F0AB1-2BDC-9ADD-1C99-DDE266AFFBA4}"/>
          </ac:picMkLst>
        </pc:picChg>
      </pc:sldChg>
      <pc:sldChg chg="addSp delSp modSp">
        <pc:chgData name="Natarajan S" userId="S::natarajan.s@phytecembedded.in::59a67d74-5fe0-4788-b5dc-2892eb7f0011" providerId="AD" clId="Web-{0F631D32-29B3-4B0F-B6E2-76142CB2653F}" dt="2022-09-12T07:31:45.956" v="93" actId="20577"/>
        <pc:sldMkLst>
          <pc:docMk/>
          <pc:sldMk cId="0" sldId="260"/>
        </pc:sldMkLst>
        <pc:spChg chg="add mod">
          <ac:chgData name="Natarajan S" userId="S::natarajan.s@phytecembedded.in::59a67d74-5fe0-4788-b5dc-2892eb7f0011" providerId="AD" clId="Web-{0F631D32-29B3-4B0F-B6E2-76142CB2653F}" dt="2022-09-12T07:30:30.861" v="82" actId="1076"/>
          <ac:spMkLst>
            <pc:docMk/>
            <pc:sldMk cId="0" sldId="260"/>
            <ac:spMk id="2" creationId="{741E531E-CFEC-BC90-75D1-E9E2E9C7E449}"/>
          </ac:spMkLst>
        </pc:spChg>
        <pc:spChg chg="mod">
          <ac:chgData name="Natarajan S" userId="S::natarajan.s@phytecembedded.in::59a67d74-5fe0-4788-b5dc-2892eb7f0011" providerId="AD" clId="Web-{0F631D32-29B3-4B0F-B6E2-76142CB2653F}" dt="2022-09-12T07:31:45.956" v="93" actId="20577"/>
          <ac:spMkLst>
            <pc:docMk/>
            <pc:sldMk cId="0" sldId="260"/>
            <ac:spMk id="8193" creationId="{3D231C63-565A-76F8-7AED-2E41D70BAEE6}"/>
          </ac:spMkLst>
        </pc:spChg>
        <pc:spChg chg="mod">
          <ac:chgData name="Natarajan S" userId="S::natarajan.s@phytecembedded.in::59a67d74-5fe0-4788-b5dc-2892eb7f0011" providerId="AD" clId="Web-{0F631D32-29B3-4B0F-B6E2-76142CB2653F}" dt="2022-09-12T07:30:36.017" v="83" actId="1076"/>
          <ac:spMkLst>
            <pc:docMk/>
            <pc:sldMk cId="0" sldId="260"/>
            <ac:spMk id="8197" creationId="{B817262F-3E4B-0AD6-CB69-C4F4D9F6D77F}"/>
          </ac:spMkLst>
        </pc:spChg>
        <pc:spChg chg="del mod">
          <ac:chgData name="Natarajan S" userId="S::natarajan.s@phytecembedded.in::59a67d74-5fe0-4788-b5dc-2892eb7f0011" providerId="AD" clId="Web-{0F631D32-29B3-4B0F-B6E2-76142CB2653F}" dt="2022-09-12T07:29:30.813" v="66"/>
          <ac:spMkLst>
            <pc:docMk/>
            <pc:sldMk cId="0" sldId="260"/>
            <ac:spMk id="8198" creationId="{60FBF3F4-A66C-B0E6-9FB8-C31E9720CF6A}"/>
          </ac:spMkLst>
        </pc:spChg>
      </pc:sldChg>
      <pc:sldChg chg="modSp">
        <pc:chgData name="Natarajan S" userId="S::natarajan.s@phytecembedded.in::59a67d74-5fe0-4788-b5dc-2892eb7f0011" providerId="AD" clId="Web-{0F631D32-29B3-4B0F-B6E2-76142CB2653F}" dt="2022-09-12T07:21:18.649" v="4" actId="688"/>
        <pc:sldMkLst>
          <pc:docMk/>
          <pc:sldMk cId="0" sldId="261"/>
        </pc:sldMkLst>
        <pc:spChg chg="mod">
          <ac:chgData name="Natarajan S" userId="S::natarajan.s@phytecembedded.in::59a67d74-5fe0-4788-b5dc-2892eb7f0011" providerId="AD" clId="Web-{0F631D32-29B3-4B0F-B6E2-76142CB2653F}" dt="2022-09-12T07:21:18.649" v="4" actId="688"/>
          <ac:spMkLst>
            <pc:docMk/>
            <pc:sldMk cId="0" sldId="261"/>
            <ac:spMk id="9221" creationId="{1DD33570-AD65-16C5-F8A1-DC25BA4674D2}"/>
          </ac:spMkLst>
        </pc:spChg>
      </pc:sldChg>
    </pc:docChg>
  </pc:docChgLst>
  <pc:docChgLst>
    <pc:chgData name="Natarajan S" userId="S::natarajan.s@phytecembedded.in::59a67d74-5fe0-4788-b5dc-2892eb7f0011" providerId="AD" clId="Web-{8B44BC73-4D6C-4562-B177-EF38D916E620}"/>
    <pc:docChg chg="addSld delSld modSld">
      <pc:chgData name="Natarajan S" userId="S::natarajan.s@phytecembedded.in::59a67d74-5fe0-4788-b5dc-2892eb7f0011" providerId="AD" clId="Web-{8B44BC73-4D6C-4562-B177-EF38D916E620}" dt="2022-09-12T09:15:08.736" v="196"/>
      <pc:docMkLst>
        <pc:docMk/>
      </pc:docMkLst>
      <pc:sldChg chg="addSp delSp modSp">
        <pc:chgData name="Natarajan S" userId="S::natarajan.s@phytecembedded.in::59a67d74-5fe0-4788-b5dc-2892eb7f0011" providerId="AD" clId="Web-{8B44BC73-4D6C-4562-B177-EF38D916E620}" dt="2022-09-12T09:09:28.898" v="122" actId="1076"/>
        <pc:sldMkLst>
          <pc:docMk/>
          <pc:sldMk cId="0" sldId="258"/>
        </pc:sldMkLst>
        <pc:spChg chg="add del mod">
          <ac:chgData name="Natarajan S" userId="S::natarajan.s@phytecembedded.in::59a67d74-5fe0-4788-b5dc-2892eb7f0011" providerId="AD" clId="Web-{8B44BC73-4D6C-4562-B177-EF38D916E620}" dt="2022-09-12T09:09:02.710" v="113"/>
          <ac:spMkLst>
            <pc:docMk/>
            <pc:sldMk cId="0" sldId="258"/>
            <ac:spMk id="4" creationId="{BCE427F9-42E1-9CE2-69D2-02D606D3FB1C}"/>
          </ac:spMkLst>
        </pc:spChg>
        <pc:spChg chg="add mod">
          <ac:chgData name="Natarajan S" userId="S::natarajan.s@phytecembedded.in::59a67d74-5fe0-4788-b5dc-2892eb7f0011" providerId="AD" clId="Web-{8B44BC73-4D6C-4562-B177-EF38D916E620}" dt="2022-09-12T09:09:28.898" v="122" actId="1076"/>
          <ac:spMkLst>
            <pc:docMk/>
            <pc:sldMk cId="0" sldId="258"/>
            <ac:spMk id="5" creationId="{2AAB3CEA-FB3C-2F58-6221-436E2804388A}"/>
          </ac:spMkLst>
        </pc:spChg>
      </pc:sldChg>
      <pc:sldChg chg="addSp modSp">
        <pc:chgData name="Natarajan S" userId="S::natarajan.s@phytecembedded.in::59a67d74-5fe0-4788-b5dc-2892eb7f0011" providerId="AD" clId="Web-{8B44BC73-4D6C-4562-B177-EF38D916E620}" dt="2022-09-12T09:02:29.434" v="88" actId="20577"/>
        <pc:sldMkLst>
          <pc:docMk/>
          <pc:sldMk cId="0" sldId="260"/>
        </pc:sldMkLst>
        <pc:spChg chg="add mod">
          <ac:chgData name="Natarajan S" userId="S::natarajan.s@phytecembedded.in::59a67d74-5fe0-4788-b5dc-2892eb7f0011" providerId="AD" clId="Web-{8B44BC73-4D6C-4562-B177-EF38D916E620}" dt="2022-09-12T07:45:46.180" v="15" actId="1076"/>
          <ac:spMkLst>
            <pc:docMk/>
            <pc:sldMk cId="0" sldId="260"/>
            <ac:spMk id="3" creationId="{C3EA5B95-25FF-B135-4C5E-7C508502D3C3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5" creationId="{882D20AC-E170-E765-F715-E59D604AD71E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6" creationId="{A096ABA0-7EAB-54AF-CFAB-CB5188A6A0C9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7" creationId="{CABE9A70-64AA-991C-E4D5-629B12961B03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8" creationId="{8BB3C100-E1D4-C11B-4EF2-F6A585064529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9" creationId="{750DE38C-AF18-A48C-5B98-954EACCC27E7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10" creationId="{D335FF4E-EA92-525C-3010-713654E5D2DE}"/>
          </ac:spMkLst>
        </pc:spChg>
        <pc:spChg chg="mod">
          <ac:chgData name="Natarajan S" userId="S::natarajan.s@phytecembedded.in::59a67d74-5fe0-4788-b5dc-2892eb7f0011" providerId="AD" clId="Web-{8B44BC73-4D6C-4562-B177-EF38D916E620}" dt="2022-09-12T07:46:29.666" v="22" actId="20577"/>
          <ac:spMkLst>
            <pc:docMk/>
            <pc:sldMk cId="0" sldId="260"/>
            <ac:spMk id="8193" creationId="{3D231C63-565A-76F8-7AED-2E41D70BAEE6}"/>
          </ac:spMkLst>
        </pc:spChg>
        <pc:spChg chg="mod">
          <ac:chgData name="Natarajan S" userId="S::natarajan.s@phytecembedded.in::59a67d74-5fe0-4788-b5dc-2892eb7f0011" providerId="AD" clId="Web-{8B44BC73-4D6C-4562-B177-EF38D916E620}" dt="2022-09-12T09:02:29.434" v="88" actId="20577"/>
          <ac:spMkLst>
            <pc:docMk/>
            <pc:sldMk cId="0" sldId="260"/>
            <ac:spMk id="8197" creationId="{B817262F-3E4B-0AD6-CB69-C4F4D9F6D77F}"/>
          </ac:spMkLst>
        </pc:spChg>
        <pc:grpChg chg="add mod">
          <ac:chgData name="Natarajan S" userId="S::natarajan.s@phytecembedded.in::59a67d74-5fe0-4788-b5dc-2892eb7f0011" providerId="AD" clId="Web-{8B44BC73-4D6C-4562-B177-EF38D916E620}" dt="2022-09-12T07:46:02.633" v="18" actId="1076"/>
          <ac:grpSpMkLst>
            <pc:docMk/>
            <pc:sldMk cId="0" sldId="260"/>
            <ac:grpSpMk id="4" creationId="{07F6D3BD-4F1D-097D-7F6C-4669275331F2}"/>
          </ac:grpSpMkLst>
        </pc:grpChg>
        <pc:grpChg chg="add mod">
          <ac:chgData name="Natarajan S" userId="S::natarajan.s@phytecembedded.in::59a67d74-5fe0-4788-b5dc-2892eb7f0011" providerId="AD" clId="Web-{8B44BC73-4D6C-4562-B177-EF38D916E620}" dt="2022-09-12T07:46:18.212" v="20" actId="1076"/>
          <ac:grpSpMkLst>
            <pc:docMk/>
            <pc:sldMk cId="0" sldId="260"/>
            <ac:grpSpMk id="11" creationId="{32E18FAF-0CFA-173A-2E5B-E1EAD78C77B7}"/>
          </ac:grpSpMkLst>
        </pc:grpChg>
      </pc:sldChg>
      <pc:sldChg chg="addSp delSp modSp del">
        <pc:chgData name="Natarajan S" userId="S::natarajan.s@phytecembedded.in::59a67d74-5fe0-4788-b5dc-2892eb7f0011" providerId="AD" clId="Web-{8B44BC73-4D6C-4562-B177-EF38D916E620}" dt="2022-09-12T07:46:20.775" v="21"/>
        <pc:sldMkLst>
          <pc:docMk/>
          <pc:sldMk cId="0" sldId="261"/>
        </pc:sldMkLst>
        <pc:spChg chg="add del mod">
          <ac:chgData name="Natarajan S" userId="S::natarajan.s@phytecembedded.in::59a67d74-5fe0-4788-b5dc-2892eb7f0011" providerId="AD" clId="Web-{8B44BC73-4D6C-4562-B177-EF38D916E620}" dt="2022-09-12T07:45:40.117" v="13"/>
          <ac:spMkLst>
            <pc:docMk/>
            <pc:sldMk cId="0" sldId="261"/>
            <ac:spMk id="2" creationId="{BC81354F-D43E-7ED9-400F-9AA916143A82}"/>
          </ac:spMkLst>
        </pc:spChg>
        <pc:spChg chg="del mod">
          <ac:chgData name="Natarajan S" userId="S::natarajan.s@phytecembedded.in::59a67d74-5fe0-4788-b5dc-2892eb7f0011" providerId="AD" clId="Web-{8B44BC73-4D6C-4562-B177-EF38D916E620}" dt="2022-09-12T07:44:58.928" v="7"/>
          <ac:spMkLst>
            <pc:docMk/>
            <pc:sldMk cId="0" sldId="261"/>
            <ac:spMk id="9221" creationId="{1DD33570-AD65-16C5-F8A1-DC25BA4674D2}"/>
          </ac:spMkLst>
        </pc:spChg>
        <pc:grpChg chg="del mod">
          <ac:chgData name="Natarajan S" userId="S::natarajan.s@phytecembedded.in::59a67d74-5fe0-4788-b5dc-2892eb7f0011" providerId="AD" clId="Web-{8B44BC73-4D6C-4562-B177-EF38D916E620}" dt="2022-09-12T07:45:51.399" v="16"/>
          <ac:grpSpMkLst>
            <pc:docMk/>
            <pc:sldMk cId="0" sldId="261"/>
            <ac:grpSpMk id="9222" creationId="{5793FE8C-746E-3F08-E9E7-AA572A47C5D6}"/>
          </ac:grpSpMkLst>
        </pc:grpChg>
      </pc:sldChg>
      <pc:sldChg chg="del">
        <pc:chgData name="Natarajan S" userId="S::natarajan.s@phytecembedded.in::59a67d74-5fe0-4788-b5dc-2892eb7f0011" providerId="AD" clId="Web-{8B44BC73-4D6C-4562-B177-EF38D916E620}" dt="2022-09-12T09:13:56.515" v="167"/>
        <pc:sldMkLst>
          <pc:docMk/>
          <pc:sldMk cId="0" sldId="263"/>
        </pc:sldMkLst>
      </pc:sldChg>
      <pc:sldChg chg="del">
        <pc:chgData name="Natarajan S" userId="S::natarajan.s@phytecembedded.in::59a67d74-5fe0-4788-b5dc-2892eb7f0011" providerId="AD" clId="Web-{8B44BC73-4D6C-4562-B177-EF38D916E620}" dt="2022-09-12T09:13:57.687" v="168"/>
        <pc:sldMkLst>
          <pc:docMk/>
          <pc:sldMk cId="0" sldId="264"/>
        </pc:sldMkLst>
      </pc:sldChg>
      <pc:sldChg chg="del">
        <pc:chgData name="Natarajan S" userId="S::natarajan.s@phytecembedded.in::59a67d74-5fe0-4788-b5dc-2892eb7f0011" providerId="AD" clId="Web-{8B44BC73-4D6C-4562-B177-EF38D916E620}" dt="2022-09-12T09:13:58.796" v="169"/>
        <pc:sldMkLst>
          <pc:docMk/>
          <pc:sldMk cId="0" sldId="265"/>
        </pc:sldMkLst>
      </pc:sldChg>
      <pc:sldChg chg="del">
        <pc:chgData name="Natarajan S" userId="S::natarajan.s@phytecembedded.in::59a67d74-5fe0-4788-b5dc-2892eb7f0011" providerId="AD" clId="Web-{8B44BC73-4D6C-4562-B177-EF38D916E620}" dt="2022-09-12T09:13:59.702" v="170"/>
        <pc:sldMkLst>
          <pc:docMk/>
          <pc:sldMk cId="0" sldId="266"/>
        </pc:sldMkLst>
      </pc:sldChg>
      <pc:sldChg chg="del">
        <pc:chgData name="Natarajan S" userId="S::natarajan.s@phytecembedded.in::59a67d74-5fe0-4788-b5dc-2892eb7f0011" providerId="AD" clId="Web-{8B44BC73-4D6C-4562-B177-EF38D916E620}" dt="2022-09-12T09:14:02.999" v="171"/>
        <pc:sldMkLst>
          <pc:docMk/>
          <pc:sldMk cId="0" sldId="267"/>
        </pc:sldMkLst>
      </pc:sldChg>
      <pc:sldChg chg="del">
        <pc:chgData name="Natarajan S" userId="S::natarajan.s@phytecembedded.in::59a67d74-5fe0-4788-b5dc-2892eb7f0011" providerId="AD" clId="Web-{8B44BC73-4D6C-4562-B177-EF38D916E620}" dt="2022-09-12T09:14:06.796" v="172"/>
        <pc:sldMkLst>
          <pc:docMk/>
          <pc:sldMk cId="0" sldId="268"/>
        </pc:sldMkLst>
      </pc:sldChg>
      <pc:sldChg chg="addSp delSp modSp">
        <pc:chgData name="Natarajan S" userId="S::natarajan.s@phytecembedded.in::59a67d74-5fe0-4788-b5dc-2892eb7f0011" providerId="AD" clId="Web-{8B44BC73-4D6C-4562-B177-EF38D916E620}" dt="2022-09-12T09:15:02.251" v="195" actId="1076"/>
        <pc:sldMkLst>
          <pc:docMk/>
          <pc:sldMk cId="0" sldId="269"/>
        </pc:sldMkLst>
        <pc:spChg chg="add del">
          <ac:chgData name="Natarajan S" userId="S::natarajan.s@phytecembedded.in::59a67d74-5fe0-4788-b5dc-2892eb7f0011" providerId="AD" clId="Web-{8B44BC73-4D6C-4562-B177-EF38D916E620}" dt="2022-09-12T09:14:20.937" v="176"/>
          <ac:spMkLst>
            <pc:docMk/>
            <pc:sldMk cId="0" sldId="269"/>
            <ac:spMk id="3" creationId="{BB5FE146-9387-1405-B88A-5A2AB48AA881}"/>
          </ac:spMkLst>
        </pc:spChg>
        <pc:spChg chg="add mod">
          <ac:chgData name="Natarajan S" userId="S::natarajan.s@phytecembedded.in::59a67d74-5fe0-4788-b5dc-2892eb7f0011" providerId="AD" clId="Web-{8B44BC73-4D6C-4562-B177-EF38D916E620}" dt="2022-09-12T09:15:02.251" v="195" actId="1076"/>
          <ac:spMkLst>
            <pc:docMk/>
            <pc:sldMk cId="0" sldId="269"/>
            <ac:spMk id="4" creationId="{46F1A3F9-7F4E-5500-8E7F-38C7D1ED9D9B}"/>
          </ac:spMkLst>
        </pc:spChg>
        <pc:spChg chg="del">
          <ac:chgData name="Natarajan S" userId="S::natarajan.s@phytecembedded.in::59a67d74-5fe0-4788-b5dc-2892eb7f0011" providerId="AD" clId="Web-{8B44BC73-4D6C-4562-B177-EF38D916E620}" dt="2022-09-12T09:14:12.406" v="174"/>
          <ac:spMkLst>
            <pc:docMk/>
            <pc:sldMk cId="0" sldId="269"/>
            <ac:spMk id="17409" creationId="{7FF634E6-5741-F348-2829-61EA1612DCD2}"/>
          </ac:spMkLst>
        </pc:spChg>
        <pc:spChg chg="del">
          <ac:chgData name="Natarajan S" userId="S::natarajan.s@phytecembedded.in::59a67d74-5fe0-4788-b5dc-2892eb7f0011" providerId="AD" clId="Web-{8B44BC73-4D6C-4562-B177-EF38D916E620}" dt="2022-09-12T09:14:11.265" v="173"/>
          <ac:spMkLst>
            <pc:docMk/>
            <pc:sldMk cId="0" sldId="269"/>
            <ac:spMk id="17410" creationId="{4419F5CF-4EB2-CCF9-B3A8-C2727349F3E6}"/>
          </ac:spMkLst>
        </pc:spChg>
      </pc:sldChg>
      <pc:sldChg chg="addSp delSp modSp new">
        <pc:chgData name="Natarajan S" userId="S::natarajan.s@phytecembedded.in::59a67d74-5fe0-4788-b5dc-2892eb7f0011" providerId="AD" clId="Web-{8B44BC73-4D6C-4562-B177-EF38D916E620}" dt="2022-09-12T08:54:26.499" v="42" actId="20577"/>
        <pc:sldMkLst>
          <pc:docMk/>
          <pc:sldMk cId="2698240034" sldId="270"/>
        </pc:sldMkLst>
        <pc:spChg chg="add mod">
          <ac:chgData name="Natarajan S" userId="S::natarajan.s@phytecembedded.in::59a67d74-5fe0-4788-b5dc-2892eb7f0011" providerId="AD" clId="Web-{8B44BC73-4D6C-4562-B177-EF38D916E620}" dt="2022-09-12T08:54:26.499" v="42" actId="20577"/>
          <ac:spMkLst>
            <pc:docMk/>
            <pc:sldMk cId="2698240034" sldId="270"/>
            <ac:spMk id="5" creationId="{6A666541-7873-74FF-E215-657D50FF6C3D}"/>
          </ac:spMkLst>
        </pc:spChg>
        <pc:picChg chg="add del mod">
          <ac:chgData name="Natarajan S" userId="S::natarajan.s@phytecembedded.in::59a67d74-5fe0-4788-b5dc-2892eb7f0011" providerId="AD" clId="Web-{8B44BC73-4D6C-4562-B177-EF38D916E620}" dt="2022-09-12T08:53:23.747" v="25"/>
          <ac:picMkLst>
            <pc:docMk/>
            <pc:sldMk cId="2698240034" sldId="270"/>
            <ac:picMk id="2" creationId="{C9929E5C-BAB7-7EC3-A9B2-7CE50BD189BF}"/>
          </ac:picMkLst>
        </pc:picChg>
        <pc:picChg chg="add mod">
          <ac:chgData name="Natarajan S" userId="S::natarajan.s@phytecembedded.in::59a67d74-5fe0-4788-b5dc-2892eb7f0011" providerId="AD" clId="Web-{8B44BC73-4D6C-4562-B177-EF38D916E620}" dt="2022-09-12T08:53:56.873" v="30" actId="1076"/>
          <ac:picMkLst>
            <pc:docMk/>
            <pc:sldMk cId="2698240034" sldId="270"/>
            <ac:picMk id="3" creationId="{FA5CEE9A-0F91-5B17-1351-A7853DB0FFB0}"/>
          </ac:picMkLst>
        </pc:picChg>
      </pc:sldChg>
      <pc:sldChg chg="addSp modSp new">
        <pc:chgData name="Natarajan S" userId="S::natarajan.s@phytecembedded.in::59a67d74-5fe0-4788-b5dc-2892eb7f0011" providerId="AD" clId="Web-{8B44BC73-4D6C-4562-B177-EF38D916E620}" dt="2022-09-12T09:10:41.478" v="135" actId="20577"/>
        <pc:sldMkLst>
          <pc:docMk/>
          <pc:sldMk cId="413382936" sldId="271"/>
        </pc:sldMkLst>
        <pc:spChg chg="add mod">
          <ac:chgData name="Natarajan S" userId="S::natarajan.s@phytecembedded.in::59a67d74-5fe0-4788-b5dc-2892eb7f0011" providerId="AD" clId="Web-{8B44BC73-4D6C-4562-B177-EF38D916E620}" dt="2022-09-12T09:10:41.478" v="135" actId="20577"/>
          <ac:spMkLst>
            <pc:docMk/>
            <pc:sldMk cId="413382936" sldId="271"/>
            <ac:spMk id="3" creationId="{70967799-B381-7CA8-3B04-F33D503694FE}"/>
          </ac:spMkLst>
        </pc:spChg>
      </pc:sldChg>
      <pc:sldChg chg="addSp modSp new">
        <pc:chgData name="Natarajan S" userId="S::natarajan.s@phytecembedded.in::59a67d74-5fe0-4788-b5dc-2892eb7f0011" providerId="AD" clId="Web-{8B44BC73-4D6C-4562-B177-EF38D916E620}" dt="2022-09-12T09:05:40.267" v="103" actId="1076"/>
        <pc:sldMkLst>
          <pc:docMk/>
          <pc:sldMk cId="348583211" sldId="272"/>
        </pc:sldMkLst>
        <pc:spChg chg="add mod">
          <ac:chgData name="Natarajan S" userId="S::natarajan.s@phytecembedded.in::59a67d74-5fe0-4788-b5dc-2892eb7f0011" providerId="AD" clId="Web-{8B44BC73-4D6C-4562-B177-EF38D916E620}" dt="2022-09-12T09:02:36.434" v="89" actId="1076"/>
          <ac:spMkLst>
            <pc:docMk/>
            <pc:sldMk cId="348583211" sldId="272"/>
            <ac:spMk id="2" creationId="{506B610B-4865-7FAB-9C37-684DAB0DFE2C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9:02:49.669" v="90"/>
          <ac:spMkLst>
            <pc:docMk/>
            <pc:sldMk cId="348583211" sldId="272"/>
            <ac:spMk id="4" creationId="{BBC87FE2-D196-3592-5C67-B25617DBE0C1}"/>
          </ac:spMkLst>
        </pc:spChg>
        <pc:spChg chg="add mod">
          <ac:chgData name="Natarajan S" userId="S::natarajan.s@phytecembedded.in::59a67d74-5fe0-4788-b5dc-2892eb7f0011" providerId="AD" clId="Web-{8B44BC73-4D6C-4562-B177-EF38D916E620}" dt="2022-09-12T09:05:40.267" v="103" actId="1076"/>
          <ac:spMkLst>
            <pc:docMk/>
            <pc:sldMk cId="348583211" sldId="272"/>
            <ac:spMk id="5" creationId="{0BB319C9-9A9B-501F-B5C2-82E9A88B80B5}"/>
          </ac:spMkLst>
        </pc:spChg>
      </pc:sldChg>
      <pc:sldChg chg="addSp modSp new">
        <pc:chgData name="Natarajan S" userId="S::natarajan.s@phytecembedded.in::59a67d74-5fe0-4788-b5dc-2892eb7f0011" providerId="AD" clId="Web-{8B44BC73-4D6C-4562-B177-EF38D916E620}" dt="2022-09-12T09:12:48.122" v="159" actId="20577"/>
        <pc:sldMkLst>
          <pc:docMk/>
          <pc:sldMk cId="1299923071" sldId="273"/>
        </pc:sldMkLst>
        <pc:spChg chg="add mod">
          <ac:chgData name="Natarajan S" userId="S::natarajan.s@phytecembedded.in::59a67d74-5fe0-4788-b5dc-2892eb7f0011" providerId="AD" clId="Web-{8B44BC73-4D6C-4562-B177-EF38D916E620}" dt="2022-09-12T09:12:48.122" v="159" actId="20577"/>
          <ac:spMkLst>
            <pc:docMk/>
            <pc:sldMk cId="1299923071" sldId="273"/>
            <ac:spMk id="3" creationId="{A3D645D6-FCB3-3BF4-34A5-5AA5194AA717}"/>
          </ac:spMkLst>
        </pc:spChg>
      </pc:sldChg>
      <pc:sldChg chg="addSp modSp new">
        <pc:chgData name="Natarajan S" userId="S::natarajan.s@phytecembedded.in::59a67d74-5fe0-4788-b5dc-2892eb7f0011" providerId="AD" clId="Web-{8B44BC73-4D6C-4562-B177-EF38D916E620}" dt="2022-09-12T09:13:18.795" v="166" actId="20577"/>
        <pc:sldMkLst>
          <pc:docMk/>
          <pc:sldMk cId="3786538288" sldId="274"/>
        </pc:sldMkLst>
        <pc:spChg chg="add mod">
          <ac:chgData name="Natarajan S" userId="S::natarajan.s@phytecembedded.in::59a67d74-5fe0-4788-b5dc-2892eb7f0011" providerId="AD" clId="Web-{8B44BC73-4D6C-4562-B177-EF38D916E620}" dt="2022-09-12T09:13:18.795" v="166" actId="20577"/>
          <ac:spMkLst>
            <pc:docMk/>
            <pc:sldMk cId="3786538288" sldId="274"/>
            <ac:spMk id="3" creationId="{D5B74234-9B1D-98D9-3D99-382D6FB7CE9D}"/>
          </ac:spMkLst>
        </pc:spChg>
      </pc:sldChg>
      <pc:sldChg chg="new">
        <pc:chgData name="Natarajan S" userId="S::natarajan.s@phytecembedded.in::59a67d74-5fe0-4788-b5dc-2892eb7f0011" providerId="AD" clId="Web-{8B44BC73-4D6C-4562-B177-EF38D916E620}" dt="2022-09-12T09:15:08.736" v="196"/>
        <pc:sldMkLst>
          <pc:docMk/>
          <pc:sldMk cId="719368528" sldId="275"/>
        </pc:sldMkLst>
      </pc:sldChg>
    </pc:docChg>
  </pc:docChgLst>
  <pc:docChgLst>
    <pc:chgData name="Natarajan S" userId="S::natarajan.s@phytecembedded.in::59a67d74-5fe0-4788-b5dc-2892eb7f0011" providerId="AD" clId="Web-{AA171450-C770-41D9-922D-0011E83CF944}"/>
    <pc:docChg chg="modSld">
      <pc:chgData name="Natarajan S" userId="S::natarajan.s@phytecembedded.in::59a67d74-5fe0-4788-b5dc-2892eb7f0011" providerId="AD" clId="Web-{AA171450-C770-41D9-922D-0011E83CF944}" dt="2022-09-02T13:42:24.743" v="171" actId="20577"/>
      <pc:docMkLst>
        <pc:docMk/>
      </pc:docMkLst>
      <pc:sldChg chg="modSp">
        <pc:chgData name="Natarajan S" userId="S::natarajan.s@phytecembedded.in::59a67d74-5fe0-4788-b5dc-2892eb7f0011" providerId="AD" clId="Web-{AA171450-C770-41D9-922D-0011E83CF944}" dt="2022-09-02T13:29:23.733" v="16" actId="14100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AA171450-C770-41D9-922D-0011E83CF944}" dt="2022-09-02T13:29:23.733" v="16" actId="14100"/>
          <ac:spMkLst>
            <pc:docMk/>
            <pc:sldMk cId="0" sldId="256"/>
            <ac:spMk id="4097" creationId="{E125321B-8773-F87D-FF4A-7160D8429B77}"/>
          </ac:spMkLst>
        </pc:spChg>
      </pc:sldChg>
      <pc:sldChg chg="delSp modSp">
        <pc:chgData name="Natarajan S" userId="S::natarajan.s@phytecembedded.in::59a67d74-5fe0-4788-b5dc-2892eb7f0011" providerId="AD" clId="Web-{AA171450-C770-41D9-922D-0011E83CF944}" dt="2022-09-02T13:30:03.265" v="23" actId="1076"/>
        <pc:sldMkLst>
          <pc:docMk/>
          <pc:sldMk cId="0" sldId="257"/>
        </pc:sldMkLst>
        <pc:spChg chg="del mod">
          <ac:chgData name="Natarajan S" userId="S::natarajan.s@phytecembedded.in::59a67d74-5fe0-4788-b5dc-2892eb7f0011" providerId="AD" clId="Web-{AA171450-C770-41D9-922D-0011E83CF944}" dt="2022-09-02T13:29:59.843" v="22"/>
          <ac:spMkLst>
            <pc:docMk/>
            <pc:sldMk cId="0" sldId="257"/>
            <ac:spMk id="5122" creationId="{694627FA-8664-FF2B-BD5C-E950208C78FC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0:03.265" v="23" actId="1076"/>
          <ac:spMkLst>
            <pc:docMk/>
            <pc:sldMk cId="0" sldId="257"/>
            <ac:spMk id="5123" creationId="{8A1B7927-AA58-3B2D-5633-6CA1E2F1D479}"/>
          </ac:spMkLst>
        </pc:spChg>
      </pc:sldChg>
      <pc:sldChg chg="delSp modSp">
        <pc:chgData name="Natarajan S" userId="S::natarajan.s@phytecembedded.in::59a67d74-5fe0-4788-b5dc-2892eb7f0011" providerId="AD" clId="Web-{AA171450-C770-41D9-922D-0011E83CF944}" dt="2022-09-02T13:32:26.658" v="51" actId="688"/>
        <pc:sldMkLst>
          <pc:docMk/>
          <pc:sldMk cId="0" sldId="258"/>
        </pc:sldMkLst>
        <pc:spChg chg="mod">
          <ac:chgData name="Natarajan S" userId="S::natarajan.s@phytecembedded.in::59a67d74-5fe0-4788-b5dc-2892eb7f0011" providerId="AD" clId="Web-{AA171450-C770-41D9-922D-0011E83CF944}" dt="2022-09-02T13:30:34.719" v="27"/>
          <ac:spMkLst>
            <pc:docMk/>
            <pc:sldMk cId="0" sldId="258"/>
            <ac:spMk id="6145" creationId="{17A7BD25-434E-7AED-F19A-B0F47F1D5F16}"/>
          </ac:spMkLst>
        </pc:spChg>
        <pc:spChg chg="del">
          <ac:chgData name="Natarajan S" userId="S::natarajan.s@phytecembedded.in::59a67d74-5fe0-4788-b5dc-2892eb7f0011" providerId="AD" clId="Web-{AA171450-C770-41D9-922D-0011E83CF944}" dt="2022-09-02T13:30:40.453" v="29"/>
          <ac:spMkLst>
            <pc:docMk/>
            <pc:sldMk cId="0" sldId="258"/>
            <ac:spMk id="6146" creationId="{BEDC7C26-F5F6-1A85-F902-896746FCD824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2:26.658" v="51" actId="688"/>
          <ac:spMkLst>
            <pc:docMk/>
            <pc:sldMk cId="0" sldId="258"/>
            <ac:spMk id="6147" creationId="{81DBB87B-D27E-5FC2-D11C-C725AE1CDB39}"/>
          </ac:spMkLst>
        </pc:spChg>
      </pc:sldChg>
      <pc:sldChg chg="delSp modSp">
        <pc:chgData name="Natarajan S" userId="S::natarajan.s@phytecembedded.in::59a67d74-5fe0-4788-b5dc-2892eb7f0011" providerId="AD" clId="Web-{AA171450-C770-41D9-922D-0011E83CF944}" dt="2022-09-02T13:36:15.364" v="90" actId="20577"/>
        <pc:sldMkLst>
          <pc:docMk/>
          <pc:sldMk cId="0" sldId="259"/>
        </pc:sldMkLst>
        <pc:spChg chg="mod">
          <ac:chgData name="Natarajan S" userId="S::natarajan.s@phytecembedded.in::59a67d74-5fe0-4788-b5dc-2892eb7f0011" providerId="AD" clId="Web-{AA171450-C770-41D9-922D-0011E83CF944}" dt="2022-09-02T13:36:15.364" v="90" actId="20577"/>
          <ac:spMkLst>
            <pc:docMk/>
            <pc:sldMk cId="0" sldId="259"/>
            <ac:spMk id="7169" creationId="{220A5612-85E9-44EC-89FA-423FF42C862D}"/>
          </ac:spMkLst>
        </pc:spChg>
        <pc:spChg chg="del">
          <ac:chgData name="Natarajan S" userId="S::natarajan.s@phytecembedded.in::59a67d74-5fe0-4788-b5dc-2892eb7f0011" providerId="AD" clId="Web-{AA171450-C770-41D9-922D-0011E83CF944}" dt="2022-09-02T13:34:25.456" v="75"/>
          <ac:spMkLst>
            <pc:docMk/>
            <pc:sldMk cId="0" sldId="259"/>
            <ac:spMk id="7170" creationId="{1CDE3CB8-C8BF-8CD1-7F05-CEF420DDC91E}"/>
          </ac:spMkLst>
        </pc:spChg>
        <pc:spChg chg="del">
          <ac:chgData name="Natarajan S" userId="S::natarajan.s@phytecembedded.in::59a67d74-5fe0-4788-b5dc-2892eb7f0011" providerId="AD" clId="Web-{AA171450-C770-41D9-922D-0011E83CF944}" dt="2022-09-02T13:34:06.581" v="73"/>
          <ac:spMkLst>
            <pc:docMk/>
            <pc:sldMk cId="0" sldId="259"/>
            <ac:spMk id="7171" creationId="{D2EA4348-8C56-6B6D-D6EF-EB0CDE26A424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3:52.456" v="71" actId="1076"/>
          <ac:spMkLst>
            <pc:docMk/>
            <pc:sldMk cId="0" sldId="259"/>
            <ac:spMk id="7173" creationId="{6F6D0BC7-78AD-091C-AC38-6CA9C1BDAC6C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4:30.722" v="76" actId="1076"/>
          <ac:spMkLst>
            <pc:docMk/>
            <pc:sldMk cId="0" sldId="259"/>
            <ac:spMk id="7174" creationId="{54A12B3A-33BC-3127-ADF2-C9B4C0FFF74C}"/>
          </ac:spMkLst>
        </pc:spChg>
        <pc:picChg chg="mod">
          <ac:chgData name="Natarajan S" userId="S::natarajan.s@phytecembedded.in::59a67d74-5fe0-4788-b5dc-2892eb7f0011" providerId="AD" clId="Web-{AA171450-C770-41D9-922D-0011E83CF944}" dt="2022-09-02T13:33:40.002" v="67" actId="688"/>
          <ac:picMkLst>
            <pc:docMk/>
            <pc:sldMk cId="0" sldId="259"/>
            <ac:picMk id="7172" creationId="{1F4F0AB1-2BDC-9ADD-1C99-DDE266AFFBA4}"/>
          </ac:picMkLst>
        </pc:picChg>
      </pc:sldChg>
      <pc:sldChg chg="delSp modSp">
        <pc:chgData name="Natarajan S" userId="S::natarajan.s@phytecembedded.in::59a67d74-5fe0-4788-b5dc-2892eb7f0011" providerId="AD" clId="Web-{AA171450-C770-41D9-922D-0011E83CF944}" dt="2022-09-02T13:38:19.256" v="109" actId="20577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AA171450-C770-41D9-922D-0011E83CF944}" dt="2022-09-02T13:36:59.630" v="97"/>
          <ac:spMkLst>
            <pc:docMk/>
            <pc:sldMk cId="0" sldId="260"/>
            <ac:spMk id="8193" creationId="{3D231C63-565A-76F8-7AED-2E41D70BAEE6}"/>
          </ac:spMkLst>
        </pc:spChg>
        <pc:spChg chg="del">
          <ac:chgData name="Natarajan S" userId="S::natarajan.s@phytecembedded.in::59a67d74-5fe0-4788-b5dc-2892eb7f0011" providerId="AD" clId="Web-{AA171450-C770-41D9-922D-0011E83CF944}" dt="2022-09-02T13:37:39.943" v="103"/>
          <ac:spMkLst>
            <pc:docMk/>
            <pc:sldMk cId="0" sldId="260"/>
            <ac:spMk id="8194" creationId="{84358247-3E04-86F3-5855-9D1F1B41EB26}"/>
          </ac:spMkLst>
        </pc:spChg>
        <pc:spChg chg="del mod">
          <ac:chgData name="Natarajan S" userId="S::natarajan.s@phytecembedded.in::59a67d74-5fe0-4788-b5dc-2892eb7f0011" providerId="AD" clId="Web-{AA171450-C770-41D9-922D-0011E83CF944}" dt="2022-09-02T13:36:45.223" v="95"/>
          <ac:spMkLst>
            <pc:docMk/>
            <pc:sldMk cId="0" sldId="260"/>
            <ac:spMk id="8195" creationId="{5F1D6080-253A-8B1C-F3E7-821201E9E9C1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7:13.271" v="100" actId="14100"/>
          <ac:spMkLst>
            <pc:docMk/>
            <pc:sldMk cId="0" sldId="260"/>
            <ac:spMk id="8196" creationId="{2972A8D4-C8DC-5C63-1C75-930DE6C64CD0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7:36.146" v="102"/>
          <ac:spMkLst>
            <pc:docMk/>
            <pc:sldMk cId="0" sldId="260"/>
            <ac:spMk id="8197" creationId="{B817262F-3E4B-0AD6-CB69-C4F4D9F6D77F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8:19.256" v="109" actId="20577"/>
          <ac:spMkLst>
            <pc:docMk/>
            <pc:sldMk cId="0" sldId="260"/>
            <ac:spMk id="8198" creationId="{60FBF3F4-A66C-B0E6-9FB8-C31E9720CF6A}"/>
          </ac:spMkLst>
        </pc:spChg>
      </pc:sldChg>
      <pc:sldChg chg="delSp modSp">
        <pc:chgData name="Natarajan S" userId="S::natarajan.s@phytecembedded.in::59a67d74-5fe0-4788-b5dc-2892eb7f0011" providerId="AD" clId="Web-{AA171450-C770-41D9-922D-0011E83CF944}" dt="2022-09-02T13:41:24.008" v="161" actId="688"/>
        <pc:sldMkLst>
          <pc:docMk/>
          <pc:sldMk cId="0" sldId="261"/>
        </pc:sldMkLst>
        <pc:spChg chg="del mod">
          <ac:chgData name="Natarajan S" userId="S::natarajan.s@phytecembedded.in::59a67d74-5fe0-4788-b5dc-2892eb7f0011" providerId="AD" clId="Web-{AA171450-C770-41D9-922D-0011E83CF944}" dt="2022-09-02T13:38:58.709" v="117"/>
          <ac:spMkLst>
            <pc:docMk/>
            <pc:sldMk cId="0" sldId="261"/>
            <ac:spMk id="9218" creationId="{D3130FA4-1D68-0BB7-86CE-A9F8C0BCE1EA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8:37.865" v="112" actId="14100"/>
          <ac:spMkLst>
            <pc:docMk/>
            <pc:sldMk cId="0" sldId="261"/>
            <ac:spMk id="9219" creationId="{FC289C94-87D2-B982-A342-0C1B36161BF0}"/>
          </ac:spMkLst>
        </pc:spChg>
        <pc:spChg chg="del">
          <ac:chgData name="Natarajan S" userId="S::natarajan.s@phytecembedded.in::59a67d74-5fe0-4788-b5dc-2892eb7f0011" providerId="AD" clId="Web-{AA171450-C770-41D9-922D-0011E83CF944}" dt="2022-09-02T13:38:49.413" v="115"/>
          <ac:spMkLst>
            <pc:docMk/>
            <pc:sldMk cId="0" sldId="261"/>
            <ac:spMk id="9220" creationId="{8B156523-911C-9DB9-5F05-F14F5E7C6313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19.211" v="160" actId="1076"/>
          <ac:spMkLst>
            <pc:docMk/>
            <pc:sldMk cId="0" sldId="261"/>
            <ac:spMk id="9221" creationId="{1DD33570-AD65-16C5-F8A1-DC25BA4674D2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664" v="152"/>
          <ac:spMkLst>
            <pc:docMk/>
            <pc:sldMk cId="0" sldId="261"/>
            <ac:spMk id="9223" creationId="{4A20B9EC-B73A-4D39-D3D2-F26F58010EF7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695" v="153"/>
          <ac:spMkLst>
            <pc:docMk/>
            <pc:sldMk cId="0" sldId="261"/>
            <ac:spMk id="9224" creationId="{D26826AA-DBD9-0F5A-50F6-C2517A652532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727" v="154"/>
          <ac:spMkLst>
            <pc:docMk/>
            <pc:sldMk cId="0" sldId="261"/>
            <ac:spMk id="9225" creationId="{330265C9-D9AD-3136-D4BA-2ACE269DF9CA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758" v="155"/>
          <ac:spMkLst>
            <pc:docMk/>
            <pc:sldMk cId="0" sldId="261"/>
            <ac:spMk id="9226" creationId="{145682FD-9294-65BD-307A-D42585F9B087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773" v="156"/>
          <ac:spMkLst>
            <pc:docMk/>
            <pc:sldMk cId="0" sldId="261"/>
            <ac:spMk id="9227" creationId="{A2F12D1F-82FA-E208-3E17-C154119BB91E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805" v="157"/>
          <ac:spMkLst>
            <pc:docMk/>
            <pc:sldMk cId="0" sldId="261"/>
            <ac:spMk id="9228" creationId="{BFADCB69-B110-5754-5903-E0A24A4087E7}"/>
          </ac:spMkLst>
        </pc:spChg>
        <pc:grpChg chg="mod">
          <ac:chgData name="Natarajan S" userId="S::natarajan.s@phytecembedded.in::59a67d74-5fe0-4788-b5dc-2892eb7f0011" providerId="AD" clId="Web-{AA171450-C770-41D9-922D-0011E83CF944}" dt="2022-09-02T13:41:24.008" v="161" actId="688"/>
          <ac:grpSpMkLst>
            <pc:docMk/>
            <pc:sldMk cId="0" sldId="261"/>
            <ac:grpSpMk id="9222" creationId="{5793FE8C-746E-3F08-E9E7-AA572A47C5D6}"/>
          </ac:grpSpMkLst>
        </pc:grpChg>
      </pc:sldChg>
      <pc:sldChg chg="modSp">
        <pc:chgData name="Natarajan S" userId="S::natarajan.s@phytecembedded.in::59a67d74-5fe0-4788-b5dc-2892eb7f0011" providerId="AD" clId="Web-{AA171450-C770-41D9-922D-0011E83CF944}" dt="2022-09-02T13:42:24.743" v="171" actId="20577"/>
        <pc:sldMkLst>
          <pc:docMk/>
          <pc:sldMk cId="0" sldId="262"/>
        </pc:sldMkLst>
        <pc:spChg chg="mod">
          <ac:chgData name="Natarajan S" userId="S::natarajan.s@phytecembedded.in::59a67d74-5fe0-4788-b5dc-2892eb7f0011" providerId="AD" clId="Web-{AA171450-C770-41D9-922D-0011E83CF944}" dt="2022-09-02T13:41:46.680" v="164" actId="14100"/>
          <ac:spMkLst>
            <pc:docMk/>
            <pc:sldMk cId="0" sldId="262"/>
            <ac:spMk id="10243" creationId="{75F13D63-4124-A977-985C-C0C1C4F391A8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2:24.743" v="171" actId="20577"/>
          <ac:spMkLst>
            <pc:docMk/>
            <pc:sldMk cId="0" sldId="262"/>
            <ac:spMk id="10244" creationId="{9DF3CCD0-ED70-2738-96DC-39FBAD144174}"/>
          </ac:spMkLst>
        </pc:spChg>
        <pc:grpChg chg="mod">
          <ac:chgData name="Natarajan S" userId="S::natarajan.s@phytecembedded.in::59a67d74-5fe0-4788-b5dc-2892eb7f0011" providerId="AD" clId="Web-{AA171450-C770-41D9-922D-0011E83CF944}" dt="2022-09-02T13:42:16.899" v="168" actId="1076"/>
          <ac:grpSpMkLst>
            <pc:docMk/>
            <pc:sldMk cId="0" sldId="262"/>
            <ac:grpSpMk id="2" creationId="{28E235BC-63F4-6D18-6A39-C6E877D34C89}"/>
          </ac:grpSpMkLst>
        </pc:grpChg>
      </pc:sldChg>
    </pc:docChg>
  </pc:docChgLst>
  <pc:docChgLst>
    <pc:chgData name="Natarajan S" userId="S::natarajan.s@phytecembedded.in::59a67d74-5fe0-4788-b5dc-2892eb7f0011" providerId="AD" clId="Web-{76FAF31B-7358-415F-BB21-D30070BE4075}"/>
    <pc:docChg chg="modSld">
      <pc:chgData name="Natarajan S" userId="S::natarajan.s@phytecembedded.in::59a67d74-5fe0-4788-b5dc-2892eb7f0011" providerId="AD" clId="Web-{76FAF31B-7358-415F-BB21-D30070BE4075}" dt="2022-09-13T04:39:36.507" v="0" actId="20577"/>
      <pc:docMkLst>
        <pc:docMk/>
      </pc:docMkLst>
      <pc:sldChg chg="modSp">
        <pc:chgData name="Natarajan S" userId="S::natarajan.s@phytecembedded.in::59a67d74-5fe0-4788-b5dc-2892eb7f0011" providerId="AD" clId="Web-{76FAF31B-7358-415F-BB21-D30070BE4075}" dt="2022-09-13T04:39:36.507" v="0" actId="20577"/>
        <pc:sldMkLst>
          <pc:docMk/>
          <pc:sldMk cId="0" sldId="258"/>
        </pc:sldMkLst>
        <pc:spChg chg="mod">
          <ac:chgData name="Natarajan S" userId="S::natarajan.s@phytecembedded.in::59a67d74-5fe0-4788-b5dc-2892eb7f0011" providerId="AD" clId="Web-{76FAF31B-7358-415F-BB21-D30070BE4075}" dt="2022-09-13T04:39:36.507" v="0" actId="20577"/>
          <ac:spMkLst>
            <pc:docMk/>
            <pc:sldMk cId="0" sldId="258"/>
            <ac:spMk id="3" creationId="{1CBDC06F-AE66-4F0C-5BB2-5CB03755AB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8F172C45-A28D-544D-6665-8A82F651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81725568-CA37-4795-F1D3-DA39DA123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51D86331-E206-F5BE-BE44-596C9780E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9AD3F230-82E9-8EE5-6A62-B4E20560D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286F4100-ABB7-6794-9277-A925AF048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BEE76D59-913B-3339-94C4-2F293BED6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4E9BEB3-A0A3-E7D4-72C1-8540A27EBBA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400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29FAD23F-AF06-9F3C-52A0-DA9276C70CF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05B5095F-1B8A-3FC1-19B3-FEE3E285D0E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25FC21AC-D27C-421F-6212-998DD3546B0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45B45806-E9F2-7D61-FC06-E063EEFBF17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88CE2EBC-3066-0943-5F5E-BC5E2F75C6D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372DB1DD-811D-4FCA-9643-0C2892A1A53D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9A1586A6-A06A-AA7E-C8B5-F05BA96D47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FB927E-911C-424A-AC50-6B1890731ADD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54AF1776-4599-1187-1E37-B571EBE4E9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9F046383-1348-EF9B-414E-4C69A9D76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F507AF72-296D-CA21-CC2C-C36D30BE2F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7867FE-20EB-4BAF-B593-96CC35619519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C799993E-2286-02AB-2250-E1067E1298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60970D47-634B-B94C-91DE-B532A163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2AA0FDB-53E8-B61F-ED53-CB407E604C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6683CD-E05F-4F0B-9DC8-C2D912ABEFFE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C5109BBF-4169-7631-A036-3D5C8A82605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40E066B4-5C9C-928F-9EE3-88B4FC55B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C425FF3C-B336-14B9-478F-70053C280C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A4AD2-7196-4754-A345-132C2F03C2ED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742B975D-A063-5D7A-0DD7-E1F497F7E7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416F82C2-970B-98BE-7CCD-6B2A226F6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2B75095A-65E4-6928-8A3A-6F69D72FBB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72B7B0-5321-437E-AE9D-4F91FA74C0B7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1D661E65-8EC7-F397-1A79-29AA28D26E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3989D3B4-3D26-AE41-F543-A2ECA1D9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25512C0-62FF-FB3F-AD87-67BDBCB598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FEAB17-4EDD-40DB-AD4C-4854CAB8E943}" type="slidenum">
              <a:rPr lang="en-IN" altLang="en-US"/>
              <a:pPr/>
              <a:t>12</a:t>
            </a:fld>
            <a:endParaRPr lang="en-IN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DFDF086D-016F-AC98-A694-3A6DAFF39E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4A66C549-3A77-27ED-5B6D-2028E3334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AFF7-456D-1090-3DB6-C25984FB9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5064D-F355-C16D-B0A4-098B588D0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253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3677-8A2C-F02C-D490-D14AD37D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2FC3-1E21-10D4-64DC-C2379A38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40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2E8B6-1354-E09F-CF13-28F2E3AED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263" y="1406525"/>
            <a:ext cx="2740025" cy="41640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E716D-8C72-9372-6E56-6846CCA7F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406525"/>
            <a:ext cx="8069263" cy="41640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19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B66-5141-AA02-98C3-6CE08927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06525"/>
            <a:ext cx="9132888" cy="237648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447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F2DA-07DF-A0C8-5E82-332484E5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4D9A2-A594-CA96-F96B-812918E94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08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A35F-E5C8-6F7B-BFA6-39FF3B3C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0767-A298-9752-00C1-E3B4CE97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08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A4CD-3244-BC76-CE80-7FA6C3AA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ECEEA-7E70-133B-5EF8-4723F076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4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28B4-C5F2-D1AD-38EF-F845FB7B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4131-7232-68EC-2203-99E483134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3" y="1173163"/>
            <a:ext cx="5451475" cy="533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09D2A-5938-9858-2845-AF6F8DDD0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238" y="1173163"/>
            <a:ext cx="5453062" cy="533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58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304C-F141-8B1D-7453-DEEB8069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3E6B4-4DAC-2DEE-984D-B3A01C06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01258-4F05-40BD-E4F3-BA12605D5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15F04-34B1-D7CC-84AE-991DC937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DA4F4-FD0F-3152-C66C-6A0260869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996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C18C-E6C5-8AC2-ED07-2257C8C3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657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51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BE40-B809-7C9B-F774-849F695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6451-F281-398B-D780-4042FAA8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854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98C8-E915-4DEB-F6A0-D2F576F1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0A07-B817-4F20-E7DD-7838D7FF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3CB0-C69B-6FEC-F451-1C7F55BAD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831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0D39-45EE-ED2E-0ABD-C9510689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04E0E-044F-776C-888F-AD832880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5534-A3CA-C466-CBDD-CEBCAC599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112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0A43-7EA3-48C2-614E-31CBCE8A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E82BE-AC29-9792-9FFD-FCC62236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447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63BAC-E081-63D2-435F-5C05F7992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9988" y="53975"/>
            <a:ext cx="2881312" cy="6457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4F1EA-F9BF-E9D7-27C1-5A03B82C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875" y="53975"/>
            <a:ext cx="8494713" cy="6457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87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2372-E78A-7975-1FDE-D64CDFDC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A99A-917B-B6C6-F65C-FB9E8FE1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4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6EB1-0B2A-FCD2-1243-55665AD1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E5AE-3CB7-C262-90D9-339D04372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3850" cy="3965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AFBBC-192E-8CEA-4261-7399F638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850" y="1604963"/>
            <a:ext cx="5405438" cy="3965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19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1E55-E242-BEE4-CD57-A398BCE9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76E5D-659B-70DA-3D16-6143F4188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72C52-C357-AD7C-3377-C6076B43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F1408-CDEF-0E37-E4DB-921C58BC4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7583B-19E5-9E8A-8DFC-A7381EA3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256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0F15-0E52-82D1-1B93-292876D0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68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72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ACE4-A511-13E0-B76D-5C16CA2B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4B65-AB10-0525-0D6F-042FE4CA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75385-19AC-F885-0262-600272DF3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368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12A1-28A2-AEF4-6A9F-85F39EE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9B425-1D87-A598-867A-0971F8023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9CF-4A96-E695-9EC7-DF643F7B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554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8A13ABDF-7BEF-2E48-4FAA-E7118DDE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Line 2">
            <a:extLst>
              <a:ext uri="{FF2B5EF4-FFF2-40B4-BE49-F238E27FC236}">
                <a16:creationId xmlns:a16="http://schemas.microsoft.com/office/drawing/2014/main" id="{7480105D-A0CA-4A1D-DAD5-41531271B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76A25BBD-60AE-6F5A-883F-9B346198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Line 4">
            <a:extLst>
              <a:ext uri="{FF2B5EF4-FFF2-40B4-BE49-F238E27FC236}">
                <a16:creationId xmlns:a16="http://schemas.microsoft.com/office/drawing/2014/main" id="{E02B1D54-355B-DE6A-16AD-A56E7E552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0137D2-B27E-BFE9-E402-7FE312745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406525"/>
            <a:ext cx="9132888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E928162-A965-389F-BEFA-22BDDE062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33B6009-489F-BB9B-1E1F-713A0CA0A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F494246-6DE6-5497-0051-CECA0C21F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1688" cy="396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2A0C448B-0387-05A4-1B12-C86681E8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Line 2">
            <a:extLst>
              <a:ext uri="{FF2B5EF4-FFF2-40B4-BE49-F238E27FC236}">
                <a16:creationId xmlns:a16="http://schemas.microsoft.com/office/drawing/2014/main" id="{8905D86F-6381-DE1F-86F7-72ACEFB7D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FB42CE2-4DA4-A6E5-D2B5-BE6EFC50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Line 4">
            <a:extLst>
              <a:ext uri="{FF2B5EF4-FFF2-40B4-BE49-F238E27FC236}">
                <a16:creationId xmlns:a16="http://schemas.microsoft.com/office/drawing/2014/main" id="{BDBE39D1-A6BD-1772-C043-DCCD2E85B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A038E6B-D188-93A8-ECFF-5576978DF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53975"/>
            <a:ext cx="10082213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BA918EC-2977-0568-65F0-DE756B721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63" y="1173163"/>
            <a:ext cx="11056937" cy="533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E125321B-8773-F87D-FF4A-7160D8429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25172"/>
            <a:ext cx="9144000" cy="266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0">
              <a:buClrTx/>
            </a:pPr>
            <a:r>
              <a:rPr lang="en-US" sz="6600" b="1" dirty="0">
                <a:solidFill>
                  <a:srgbClr val="BF9000"/>
                </a:solidFill>
                <a:latin typeface="Calibri"/>
              </a:rPr>
              <a:t>Introduction to group of words and filter on condition basis</a:t>
            </a:r>
            <a:endParaRPr lang="en-US" altLang="en-US" sz="6600" b="1" dirty="0">
              <a:solidFill>
                <a:srgbClr val="BF9000"/>
              </a:solidFill>
              <a:latin typeface="Calibri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B364156-9D7F-29C5-EE82-647E0816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81513"/>
            <a:ext cx="9209088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3200">
                <a:solidFill>
                  <a:srgbClr val="ED7D31"/>
                </a:solidFill>
              </a:rPr>
              <a:t>Organised &amp; Supported by </a:t>
            </a:r>
            <a:r>
              <a:rPr lang="en-IN" altLang="en-US" sz="3200" b="1">
                <a:solidFill>
                  <a:srgbClr val="ED7D31"/>
                </a:solidFill>
              </a:rPr>
              <a:t>RuggedBOARD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974D18D5-DF49-4724-B63D-EC3F36D86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5CB56602-D47D-E80C-6829-0E572C77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000125"/>
            <a:ext cx="11068050" cy="554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75F13D63-4124-A977-985C-C0C1C4F39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53975"/>
            <a:ext cx="3798888" cy="53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String lib functions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9DF3CCD0-ED70-2738-96DC-39FBAD144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1" y="1061794"/>
            <a:ext cx="8780907" cy="66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2800" dirty="0">
                <a:solidFill>
                  <a:srgbClr val="FF0000"/>
                </a:solidFill>
                <a:latin typeface="Ubuntu"/>
              </a:rPr>
              <a:t>String functions defined in the header file “</a:t>
            </a:r>
            <a:r>
              <a:rPr lang="en-IN" altLang="en-US" sz="2800" dirty="0" err="1">
                <a:solidFill>
                  <a:srgbClr val="FF0000"/>
                </a:solidFill>
                <a:latin typeface="Ubuntu"/>
              </a:rPr>
              <a:t>string.h</a:t>
            </a:r>
            <a:r>
              <a:rPr lang="en-IN" altLang="en-US" sz="2800" dirty="0">
                <a:solidFill>
                  <a:srgbClr val="FF0000"/>
                </a:solidFill>
                <a:latin typeface="Ubuntu"/>
              </a:rPr>
              <a:t>”</a:t>
            </a:r>
          </a:p>
          <a:p>
            <a:endParaRPr lang="en-IN" altLang="en-US" sz="2800">
              <a:latin typeface="Ubuntu" panose="020B0504030602030204" pitchFamily="34" charset="0"/>
            </a:endParaRPr>
          </a:p>
          <a:p>
            <a:endParaRPr lang="en-IN" altLang="en-US" sz="2800">
              <a:latin typeface="Ubuntu" panose="020B050403060203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8E235BC-63F4-6D18-6A39-C6E877D34C89}"/>
              </a:ext>
            </a:extLst>
          </p:cNvPr>
          <p:cNvGrpSpPr>
            <a:grpSpLocks noRot="1"/>
          </p:cNvGrpSpPr>
          <p:nvPr/>
        </p:nvGrpSpPr>
        <p:grpSpPr bwMode="auto">
          <a:xfrm>
            <a:off x="220911" y="2532917"/>
            <a:ext cx="11851299" cy="3645633"/>
            <a:chOff x="117" y="894"/>
            <a:chExt cx="7457" cy="2421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9C7134AB-E2BF-ACC0-6C76-698C3CD1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" y="894"/>
              <a:ext cx="1383" cy="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76518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Strlen()</a:t>
              </a:r>
            </a:p>
          </p:txBody>
        </p:sp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0FEBF30-C077-CCE9-4F70-9260D7086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894"/>
              <a:ext cx="6074" cy="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calculates length of a string</a:t>
              </a: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A0490FF3-D9A2-B7D4-2128-58361B5E0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" y="461"/>
              <a:ext cx="1383" cy="45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strcpy()</a:t>
              </a: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A3538D92-F911-61C0-A166-5565891A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461"/>
              <a:ext cx="6074" cy="45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copies a string to another string</a:t>
              </a: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D8F1DFAF-AAF5-2078-82FC-C977F350C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" y="914"/>
              <a:ext cx="1383" cy="45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strcat()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198F1638-6C5A-CF0E-1E8C-074983142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914"/>
              <a:ext cx="6074" cy="45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concatenates two strings</a:t>
              </a: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4C113237-89E4-DDE8-46D7-6C0841DBB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" y="1367"/>
              <a:ext cx="1383" cy="45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strrev()</a:t>
              </a: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EB9D0485-4241-41F1-C1DB-ECB02383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367"/>
              <a:ext cx="6074" cy="45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reversed strings of a string</a:t>
              </a:r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EA83290A-01CB-83A9-553E-C2FCC5220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" y="1820"/>
              <a:ext cx="1383" cy="45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strcmp()</a:t>
              </a: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D6221908-96BD-8DC7-E773-8C9525319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820"/>
              <a:ext cx="6074" cy="45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compare two strings</a:t>
              </a: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2D617C62-D051-7A32-DE1E-BA5C956D4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" y="2273"/>
              <a:ext cx="1383" cy="45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strlwr()</a:t>
              </a: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DFAFEB72-973E-6884-75A6-D66FE10B8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273"/>
              <a:ext cx="6074" cy="45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converts into lower case</a:t>
              </a:r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B0516B07-D205-9EC2-9A23-A04F1353F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" y="2726"/>
              <a:ext cx="1383" cy="45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strupr()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CA6BF3FA-EE11-D679-A2A4-8D728C599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726"/>
              <a:ext cx="6074" cy="45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converts into upper case</a:t>
              </a:r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73FBA9F5-121E-5C7F-CD67-7563AB306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" y="3179"/>
              <a:ext cx="1383" cy="13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strstr()</a:t>
              </a: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9009A830-A92C-B8DF-CB5C-DBE297D9D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3179"/>
              <a:ext cx="6074" cy="13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802" rIns="90000" bIns="46800"/>
            <a:lstStyle>
              <a:lvl1pPr>
                <a:lnSpc>
                  <a:spcPct val="88000"/>
                </a:lnSpc>
                <a:spcBef>
                  <a:spcPts val="142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1pPr>
              <a:lvl2pPr>
                <a:lnSpc>
                  <a:spcPct val="88000"/>
                </a:lnSpc>
                <a:spcBef>
                  <a:spcPts val="113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2pPr>
              <a:lvl3pPr>
                <a:lnSpc>
                  <a:spcPct val="88000"/>
                </a:lnSpc>
                <a:spcBef>
                  <a:spcPts val="850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3pPr>
              <a:lvl4pPr>
                <a:lnSpc>
                  <a:spcPct val="88000"/>
                </a:lnSpc>
                <a:spcBef>
                  <a:spcPts val="575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 sz="1600"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4pPr>
              <a:lvl5pPr>
                <a:lnSpc>
                  <a:spcPct val="88000"/>
                </a:lnSpc>
                <a:spcBef>
                  <a:spcPts val="288"/>
                </a:spcBef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5pPr>
              <a:lvl6pPr marL="25146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6pPr>
              <a:lvl7pPr marL="29718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7pPr>
              <a:lvl8pPr marL="34290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8pPr>
              <a:lvl9pPr marL="3886200" indent="-228600" defTabSz="449263" fontAlgn="base">
                <a:lnSpc>
                  <a:spcPct val="88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Noto Sans CJK SC Regular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</a:pPr>
              <a:r>
                <a:rPr lang="en-IN" altLang="en-US" sz="1800">
                  <a:latin typeface="Arial" panose="020B0604020202020204" pitchFamily="34" charset="0"/>
                </a:rPr>
                <a:t>substring of the given string</a:t>
              </a: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ADC73BD1-AA54-BE04-7869-280E33EBF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894"/>
              <a:ext cx="1383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DC064518-CCFF-382C-6F75-CEE61F686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894"/>
              <a:ext cx="6074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85F71E55-CFED-19D7-1712-E418E366B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461"/>
              <a:ext cx="1383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372233FC-61E8-3AEE-6D7E-B61E634FA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461"/>
              <a:ext cx="6074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A5518D62-858D-14E7-11D7-747ACC430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914"/>
              <a:ext cx="1383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BA3CAA4B-CF61-3C48-B98E-0E11E3A22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914"/>
              <a:ext cx="6074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55A9F624-DD55-CFAC-A414-A4EE63299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1367"/>
              <a:ext cx="1383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049D1600-5F39-F19A-1CED-A8B7FD31F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1367"/>
              <a:ext cx="6074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FF38C2CC-8789-5A20-A04B-485A470AA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1820"/>
              <a:ext cx="1383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99FF57F2-7166-E37D-A0E0-D631F1D49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1820"/>
              <a:ext cx="6074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AE40D2E1-1786-4241-7DC8-E15334A54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2273"/>
              <a:ext cx="1383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CFEC9566-F561-6E14-7808-15C3584A4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273"/>
              <a:ext cx="6074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F0EFFAB7-E476-796C-9C43-D7993CB27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2726"/>
              <a:ext cx="1383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A431F39A-7D98-A64D-E9F5-60CF21637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726"/>
              <a:ext cx="6074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5BB573D9-BC05-8CA0-648F-50A8DFC02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3179"/>
              <a:ext cx="1383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74B95B34-EE70-3DDB-20F0-177643E6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3179"/>
              <a:ext cx="6074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8D92E784-40E4-B1A5-9266-12171715D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3315"/>
              <a:ext cx="1383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07449CBC-B7EE-1CCC-EC87-E98AC6937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3315"/>
              <a:ext cx="6074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903348B9-9D13-0AE0-E73C-3976445C5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894"/>
              <a:ext cx="0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2975DE80-4AE4-3850-DC99-8B9DAD156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461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Line 42">
              <a:extLst>
                <a:ext uri="{FF2B5EF4-FFF2-40B4-BE49-F238E27FC236}">
                  <a16:creationId xmlns:a16="http://schemas.microsoft.com/office/drawing/2014/main" id="{52901336-E525-5A03-5DEF-FEB21FAB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914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Line 43">
              <a:extLst>
                <a:ext uri="{FF2B5EF4-FFF2-40B4-BE49-F238E27FC236}">
                  <a16:creationId xmlns:a16="http://schemas.microsoft.com/office/drawing/2014/main" id="{B9E93423-24D6-9039-418A-15D311A13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1367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ADCB07C6-F9F4-40D5-D90D-D21B2E4FD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1820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id="{1B3E1CF1-3B89-3C12-7E21-8EE8C4ED9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2273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B771FA2F-5047-8925-FEC1-90C4A5AED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2726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0B007CC8-5E3C-8D8D-ED5A-2086B7BDF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3179"/>
              <a:ext cx="0" cy="136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F167F220-4D59-A53C-0E02-639578B25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894"/>
              <a:ext cx="0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52C3A811-5B77-1D74-077B-2BCD5C293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461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B3F1B570-D2F0-1C65-ED95-58FEC13CB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914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51">
              <a:extLst>
                <a:ext uri="{FF2B5EF4-FFF2-40B4-BE49-F238E27FC236}">
                  <a16:creationId xmlns:a16="http://schemas.microsoft.com/office/drawing/2014/main" id="{F8BD3E33-9967-9465-20D4-90E53F147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1367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7826C042-6972-D28B-3C59-52002AE43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1820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Line 53">
              <a:extLst>
                <a:ext uri="{FF2B5EF4-FFF2-40B4-BE49-F238E27FC236}">
                  <a16:creationId xmlns:a16="http://schemas.microsoft.com/office/drawing/2014/main" id="{FE509518-F6F7-84BE-4792-99E6E5591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273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Line 54">
              <a:extLst>
                <a:ext uri="{FF2B5EF4-FFF2-40B4-BE49-F238E27FC236}">
                  <a16:creationId xmlns:a16="http://schemas.microsoft.com/office/drawing/2014/main" id="{C20B64C7-DF60-CAA3-1D40-462156E53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726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Line 55">
              <a:extLst>
                <a:ext uri="{FF2B5EF4-FFF2-40B4-BE49-F238E27FC236}">
                  <a16:creationId xmlns:a16="http://schemas.microsoft.com/office/drawing/2014/main" id="{CFBF4152-9B65-9E7F-2E6B-34A22192D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3179"/>
              <a:ext cx="0" cy="136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Line 56">
              <a:extLst>
                <a:ext uri="{FF2B5EF4-FFF2-40B4-BE49-F238E27FC236}">
                  <a16:creationId xmlns:a16="http://schemas.microsoft.com/office/drawing/2014/main" id="{CA268F89-A13A-4203-D3F4-32605A9F3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" y="894"/>
              <a:ext cx="0" cy="0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Line 57">
              <a:extLst>
                <a:ext uri="{FF2B5EF4-FFF2-40B4-BE49-F238E27FC236}">
                  <a16:creationId xmlns:a16="http://schemas.microsoft.com/office/drawing/2014/main" id="{B4CB8DEB-6B6F-A672-B86E-3EEECF324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" y="461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Line 58">
              <a:extLst>
                <a:ext uri="{FF2B5EF4-FFF2-40B4-BE49-F238E27FC236}">
                  <a16:creationId xmlns:a16="http://schemas.microsoft.com/office/drawing/2014/main" id="{DB80B56D-F68D-CDE5-1CB2-F29A6271B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" y="914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Line 59">
              <a:extLst>
                <a:ext uri="{FF2B5EF4-FFF2-40B4-BE49-F238E27FC236}">
                  <a16:creationId xmlns:a16="http://schemas.microsoft.com/office/drawing/2014/main" id="{DBB2B91F-0934-9162-D8DF-5C66E8AFB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" y="1367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A6342E85-CA96-8D91-91CE-0E7C0713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" y="1820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Line 61">
              <a:extLst>
                <a:ext uri="{FF2B5EF4-FFF2-40B4-BE49-F238E27FC236}">
                  <a16:creationId xmlns:a16="http://schemas.microsoft.com/office/drawing/2014/main" id="{DC5C486E-BC39-2E8B-1C75-B2DEC47A4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" y="2273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Line 62">
              <a:extLst>
                <a:ext uri="{FF2B5EF4-FFF2-40B4-BE49-F238E27FC236}">
                  <a16:creationId xmlns:a16="http://schemas.microsoft.com/office/drawing/2014/main" id="{6B94C204-1141-54AF-465B-F919B6E70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" y="2726"/>
              <a:ext cx="0" cy="453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Line 63">
              <a:extLst>
                <a:ext uri="{FF2B5EF4-FFF2-40B4-BE49-F238E27FC236}">
                  <a16:creationId xmlns:a16="http://schemas.microsoft.com/office/drawing/2014/main" id="{1BDDBB25-0B8B-D1F8-192E-C871F54BE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" y="3179"/>
              <a:ext cx="0" cy="136"/>
            </a:xfrm>
            <a:prstGeom prst="line">
              <a:avLst/>
            </a:prstGeom>
            <a:noFill/>
            <a:ln w="72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DCF8B-C35F-602F-35EC-55B362F1850F}"/>
              </a:ext>
            </a:extLst>
          </p:cNvPr>
          <p:cNvSpPr txBox="1"/>
          <p:nvPr/>
        </p:nvSpPr>
        <p:spPr>
          <a:xfrm>
            <a:off x="762278" y="1934308"/>
            <a:ext cx="4114978" cy="3699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#include&lt;string.h&gt;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name[30] = "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Phytec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Embedded";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name1[30];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*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ptr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ptr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strcpy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(name1,name);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("name is %s\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n",name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("name1 is %s\n",name1);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ACC6798F-53DA-C471-FC99-65C56E57A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/>
              </a:rPr>
              <a:t>String lib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6AC79-F1D8-388E-AB2F-629101676E69}"/>
              </a:ext>
            </a:extLst>
          </p:cNvPr>
          <p:cNvSpPr txBox="1"/>
          <p:nvPr/>
        </p:nvSpPr>
        <p:spPr>
          <a:xfrm>
            <a:off x="5686612" y="2426677"/>
            <a:ext cx="4982599" cy="2668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string.h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char destination[] = "Hello ";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char source[] = "World!";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strcat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destination,source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("Concatenated String: %s\n", destination);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936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5DBA0CCE-C6BF-B346-13C9-26A005DB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/>
              </a:rPr>
              <a:t>Typedef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BC5E3-435A-2D7E-3E3F-7160A4C6C4EC}"/>
              </a:ext>
            </a:extLst>
          </p:cNvPr>
          <p:cNvSpPr txBox="1"/>
          <p:nvPr/>
        </p:nvSpPr>
        <p:spPr>
          <a:xfrm>
            <a:off x="457438" y="1629509"/>
            <a:ext cx="4583961" cy="95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The C programming language provides a keyword called </a:t>
            </a:r>
            <a:r>
              <a:rPr lang="en-US" sz="2000" b="1" dirty="0">
                <a:solidFill>
                  <a:srgbClr val="FF0000"/>
                </a:solidFill>
                <a:latin typeface="Calibri"/>
              </a:rPr>
              <a:t>typedef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, which you can use to give a type a new name.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5FE63-0128-A994-E5F5-187C873C515A}"/>
              </a:ext>
            </a:extLst>
          </p:cNvPr>
          <p:cNvSpPr txBox="1"/>
          <p:nvPr/>
        </p:nvSpPr>
        <p:spPr>
          <a:xfrm>
            <a:off x="457439" y="3892062"/>
            <a:ext cx="3810138" cy="16381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typedef unsigned char BYTE;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After this type definition, the identifier BYTE can be used as an abbreviation for the type </a:t>
            </a:r>
            <a:r>
              <a:rPr lang="en-US" b="1" dirty="0">
                <a:solidFill>
                  <a:srgbClr val="0070C0"/>
                </a:solidFill>
                <a:latin typeface="Calibri"/>
                <a:cs typeface="Arial"/>
              </a:rPr>
              <a:t>unsigned char, for example.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.</a:t>
            </a:r>
            <a:endParaRPr lang="en-US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  <a:cs typeface="Arial"/>
              </a:rPr>
              <a:t>BYTE  b1, b2;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B28BD-6BAE-A1B5-CB07-7A82B7920BAE}"/>
              </a:ext>
            </a:extLst>
          </p:cNvPr>
          <p:cNvSpPr txBox="1"/>
          <p:nvPr/>
        </p:nvSpPr>
        <p:spPr>
          <a:xfrm>
            <a:off x="6413535" y="973015"/>
            <a:ext cx="5041222" cy="5760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 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string.h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 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typedef struct Books </a:t>
            </a:r>
            <a:endParaRPr lang="en-US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{ </a:t>
            </a:r>
            <a:endParaRPr lang="en-US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char title[50];</a:t>
            </a:r>
            <a:endParaRPr lang="en-US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char author[50];</a:t>
            </a:r>
            <a:endParaRPr lang="en-US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char subject[100]; </a:t>
            </a:r>
            <a:endParaRPr lang="en-US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int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book_id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; </a:t>
            </a:r>
            <a:endParaRPr lang="en-US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} Book; 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 )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 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Book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book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strcpy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book.title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, "C Programming"); 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strcpy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book.author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, "Nuha Ali");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strcpy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book.subject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, "C Programming Tutorial"); 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book.book_id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6495407; 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"Book title : %s\n",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book.title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 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"Book author : %s\n",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book.author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 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"Book subject : %s\n",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book.subject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"Book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book_id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: %d\n",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book.book_id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 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return 0; 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11C64-2C19-9F15-A259-443F58BC4EF0}"/>
              </a:ext>
            </a:extLst>
          </p:cNvPr>
          <p:cNvSpPr txBox="1"/>
          <p:nvPr/>
        </p:nvSpPr>
        <p:spPr>
          <a:xfrm>
            <a:off x="2005086" y="973015"/>
            <a:ext cx="7749606" cy="1895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Calibri"/>
              </a:rPr>
              <a:t>#define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 is a C-directive which is also used to define the aliases for various data types similar to 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typedef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 but with the following differences −</a:t>
            </a:r>
            <a:endParaRPr lang="en-US" dirty="0"/>
          </a:p>
          <a:p>
            <a:pPr algn="just">
              <a:buChar char="•"/>
            </a:pPr>
            <a:r>
              <a:rPr lang="en-US" b="1" dirty="0">
                <a:solidFill>
                  <a:srgbClr val="0070C0"/>
                </a:solidFill>
                <a:latin typeface="Calibri"/>
              </a:rPr>
              <a:t>typedef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 is limited to giving symbolic names to types only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  where as </a:t>
            </a:r>
            <a:r>
              <a:rPr lang="en-US" b="1" dirty="0">
                <a:solidFill>
                  <a:srgbClr val="0070C0"/>
                </a:solidFill>
                <a:latin typeface="Calibri"/>
              </a:rPr>
              <a:t>#define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 can be used to define alias for values as well.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   you can define 1 as ONE etc.</a:t>
            </a:r>
            <a:endParaRPr lang="en-US" dirty="0"/>
          </a:p>
          <a:p>
            <a:pPr algn="just">
              <a:buChar char="•"/>
            </a:pPr>
            <a:r>
              <a:rPr lang="en-US" b="1" dirty="0">
                <a:solidFill>
                  <a:srgbClr val="0070C0"/>
                </a:solidFill>
                <a:latin typeface="Calibri"/>
              </a:rPr>
              <a:t>typedef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 interpretation is performed by the compiler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whereas </a:t>
            </a:r>
            <a:r>
              <a:rPr lang="en-US" b="1" dirty="0">
                <a:solidFill>
                  <a:srgbClr val="0070C0"/>
                </a:solidFill>
                <a:latin typeface="Calibri"/>
              </a:rPr>
              <a:t>#define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 statements are processed by the pre-processor.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EA44008-6981-C06C-4F97-07214BE89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/>
              </a:rPr>
              <a:t>Typedef vs #define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E0E90-CB73-D9A1-C969-25053EA134DF}"/>
              </a:ext>
            </a:extLst>
          </p:cNvPr>
          <p:cNvSpPr txBox="1"/>
          <p:nvPr/>
        </p:nvSpPr>
        <p:spPr>
          <a:xfrm>
            <a:off x="3517560" y="3610708"/>
            <a:ext cx="4583962" cy="24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 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#define TRUE 1 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#define FALSE 0 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 ) 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 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"Value of TRUE : %d\n", TRUE); 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"Value of FALSE : %d\n", FALSE); 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return 0; 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1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CFDA5-9322-422C-04D8-34894C3B6E6E}"/>
              </a:ext>
            </a:extLst>
          </p:cNvPr>
          <p:cNvSpPr txBox="1"/>
          <p:nvPr/>
        </p:nvSpPr>
        <p:spPr>
          <a:xfrm>
            <a:off x="985045" y="1066800"/>
            <a:ext cx="8066169" cy="6076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Enumeration (or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enum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 is a user defined data type in C. It is mainly used to assign names to integral constants, the names make a program easy to read and maintain.</a:t>
            </a:r>
            <a:endParaRPr lang="en-US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C6AC3-C242-F264-2D46-E1F9C2CABE34}"/>
              </a:ext>
            </a:extLst>
          </p:cNvPr>
          <p:cNvSpPr txBox="1"/>
          <p:nvPr/>
        </p:nvSpPr>
        <p:spPr>
          <a:xfrm>
            <a:off x="985046" y="2321169"/>
            <a:ext cx="4666035" cy="3183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 err="1">
                <a:solidFill>
                  <a:srgbClr val="FF0000"/>
                </a:solidFill>
                <a:latin typeface="Calibri"/>
              </a:rPr>
              <a:t>enum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week{Mon, Tue, Wed,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Thur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, Fri, Sat, Sun};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enum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week day;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day = Wed;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("%d\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n",day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2317A685-0BF0-4A4C-75E4-0631898B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/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140694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2FE4753E-2F2E-102E-9644-310B2504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68263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1A3F9-7F4E-5500-8E7F-38C7D1ED9D9B}"/>
              </a:ext>
            </a:extLst>
          </p:cNvPr>
          <p:cNvSpPr txBox="1"/>
          <p:nvPr/>
        </p:nvSpPr>
        <p:spPr>
          <a:xfrm>
            <a:off x="3877622" y="2513456"/>
            <a:ext cx="3473817" cy="951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  <a:latin typeface="Calibri"/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3EF9491E-C014-33E4-FA7F-1CAFF293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A1B7927-AA58-3B2D-5633-6CA1E2F1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41" y="1310909"/>
            <a:ext cx="11231562" cy="467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Defining a String</a:t>
            </a:r>
            <a:endParaRPr lang="en-US">
              <a:solidFill>
                <a:srgbClr val="FF0000"/>
              </a:solidFill>
            </a:endParaRP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Printing  String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ASCII Code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Length of a String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Changing case </a:t>
            </a:r>
            <a:r>
              <a:rPr lang="en-IN" altLang="en-US" sz="3200" dirty="0" err="1">
                <a:solidFill>
                  <a:srgbClr val="FF0000"/>
                </a:solidFill>
                <a:latin typeface="Calibri"/>
              </a:rPr>
              <a:t>UtoL</a:t>
            </a: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 of a String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Reverse a String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String lib Functions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Typedef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Typedef Vs #define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Enumeration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17A7BD25-434E-7AED-F19A-B0F47F1D5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7760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0">
              <a:buClrTx/>
              <a:buFontTx/>
              <a:buNone/>
            </a:pPr>
            <a:r>
              <a:rPr lang="en-IN" altLang="en-US" sz="3600" b="1" dirty="0">
                <a:solidFill>
                  <a:srgbClr val="595959"/>
                </a:solidFill>
                <a:latin typeface="Calibri" panose="020F0502020204030204" pitchFamily="34" charset="0"/>
              </a:rPr>
              <a:t>Defining a 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236A-A3C8-227A-188D-D92D5CB1CF29}"/>
              </a:ext>
            </a:extLst>
          </p:cNvPr>
          <p:cNvSpPr txBox="1"/>
          <p:nvPr/>
        </p:nvSpPr>
        <p:spPr>
          <a:xfrm>
            <a:off x="281570" y="855785"/>
            <a:ext cx="8910341" cy="2668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A string is a sequence of text characters that can become a value for a string variable.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Array of characters which is terminated by a null character </a:t>
            </a:r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'\0'</a:t>
            </a:r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>
                <a:solidFill>
                  <a:srgbClr val="FF0000"/>
                </a:solidFill>
                <a:latin typeface="Calibri"/>
                <a:cs typeface="Segoe UI"/>
              </a:rPr>
              <a:t>How to initialize strings?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char c[] = "abcd";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char c[50] = "abcd";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char c[] = {'a', 'b', 'c', 'd', '\0'};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char c[5] = {'a', 'b', 'c', 'd', '\0'};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CBDC06F-AE66-4F0C-5BB2-5CB03755AB89}"/>
              </a:ext>
            </a:extLst>
          </p:cNvPr>
          <p:cNvSpPr txBox="1"/>
          <p:nvPr/>
        </p:nvSpPr>
        <p:spPr>
          <a:xfrm>
            <a:off x="281569" y="3938954"/>
            <a:ext cx="5967465" cy="1122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Assigning Values to Strings :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1.char c[] = "</a:t>
            </a:r>
            <a:r>
              <a:rPr lang="en-IN" dirty="0" err="1">
                <a:solidFill>
                  <a:srgbClr val="0070C0"/>
                </a:solidFill>
                <a:ea typeface="+mn-lt"/>
                <a:cs typeface="+mn-lt"/>
              </a:rPr>
              <a:t>abcd</a:t>
            </a:r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";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2.char c[100];</a:t>
            </a:r>
            <a:r>
              <a:rPr lang="en-US">
                <a:latin typeface="Calibri"/>
                <a:cs typeface="Segoe UI"/>
              </a:rPr>
              <a:t>​</a:t>
            </a:r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 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c = "C programming";  // Error! array type is not assignable</a:t>
            </a:r>
            <a:r>
              <a:rPr lang="en-IN" b="1" dirty="0">
                <a:solidFill>
                  <a:srgbClr val="0070C0"/>
                </a:solidFill>
                <a:latin typeface="Calibri"/>
                <a:cs typeface="Segoe UI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B3CEA-FB3C-2F58-6221-436E2804388A}"/>
              </a:ext>
            </a:extLst>
          </p:cNvPr>
          <p:cNvSpPr txBox="1"/>
          <p:nvPr/>
        </p:nvSpPr>
        <p:spPr>
          <a:xfrm>
            <a:off x="7169663" y="2352136"/>
            <a:ext cx="4713154" cy="3699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include&lt;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//const char name[10]="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phytec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";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//char name[10]="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phytec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";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name[10];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name = "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phytec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";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name[2] = 'z';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("%s\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n",name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3D231C63-565A-76F8-7AED-2E41D70BA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US" sz="3600" b="1" dirty="0">
                <a:solidFill>
                  <a:srgbClr val="595959"/>
                </a:solidFill>
                <a:latin typeface="Calibri"/>
              </a:rPr>
              <a:t>Printing String 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2972A8D4-C8DC-5C63-1C75-930DE6C64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299" y="780440"/>
            <a:ext cx="4466254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US" altLang="en-US" sz="2800" b="1" dirty="0">
                <a:solidFill>
                  <a:srgbClr val="FF0000"/>
                </a:solidFill>
                <a:latin typeface="Calibri"/>
              </a:rPr>
              <a:t>Reading strings:  %s format</a:t>
            </a:r>
          </a:p>
          <a:p>
            <a:endParaRPr lang="en-IN" altLang="en-US" sz="2800">
              <a:latin typeface="Ubuntu" panose="020B0504030602030204" pitchFamily="34" charset="0"/>
            </a:endParaRPr>
          </a:p>
          <a:p>
            <a:endParaRPr lang="en-IN" altLang="en-US" sz="2800">
              <a:latin typeface="Ubuntu" panose="020B0504030602030204" pitchFamily="34" charset="0"/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B817262F-3E4B-0AD6-CB69-C4F4D9F6D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97" y="3005748"/>
            <a:ext cx="3387577" cy="2766616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0800" tIns="50400" rIns="100800" bIns="50400" anchor="t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525"/>
              </a:spcBef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Calibri"/>
              </a:rPr>
              <a:t>#include&lt;stdio.h&gt;</a:t>
            </a:r>
          </a:p>
          <a:p>
            <a:pPr>
              <a:lnSpc>
                <a:spcPct val="100000"/>
              </a:lnSpc>
              <a:spcBef>
                <a:spcPts val="525"/>
              </a:spcBef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Calibri"/>
              </a:rPr>
              <a:t>Int  main()</a:t>
            </a:r>
            <a:endParaRPr lang="en-US" dirty="0"/>
          </a:p>
          <a:p>
            <a:pPr hangingPunct="1">
              <a:lnSpc>
                <a:spcPct val="100000"/>
              </a:lnSpc>
              <a:spcBef>
                <a:spcPts val="525"/>
              </a:spcBef>
              <a:buClr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hangingPunct="1">
              <a:lnSpc>
                <a:spcPct val="100000"/>
              </a:lnSpc>
              <a:spcBef>
                <a:spcPts val="525"/>
              </a:spcBef>
              <a:buClrTx/>
            </a:pPr>
            <a:r>
              <a:rPr lang="en-US" altLang="en-US" dirty="0">
                <a:solidFill>
                  <a:srgbClr val="FF0000"/>
                </a:solidFill>
                <a:latin typeface="Calibri"/>
              </a:rPr>
              <a:t>    char name[25];</a:t>
            </a:r>
          </a:p>
          <a:p>
            <a:pPr hangingPunct="1">
              <a:lnSpc>
                <a:spcPct val="100000"/>
              </a:lnSpc>
              <a:spcBef>
                <a:spcPts val="525"/>
              </a:spcBef>
              <a:buClrTx/>
            </a:pPr>
            <a:r>
              <a:rPr lang="en-US" altLang="en-US" dirty="0">
                <a:solidFill>
                  <a:srgbClr val="FF0000"/>
                </a:solidFill>
                <a:latin typeface="Calibri"/>
              </a:rPr>
              <a:t>    </a:t>
            </a:r>
            <a:r>
              <a:rPr lang="en-US" altLang="en-US" dirty="0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altLang="en-US" dirty="0">
                <a:solidFill>
                  <a:srgbClr val="FF0000"/>
                </a:solidFill>
                <a:latin typeface="Calibri"/>
              </a:rPr>
              <a:t>("%s", name);</a:t>
            </a:r>
          </a:p>
          <a:p>
            <a:pPr hangingPunct="1">
              <a:lnSpc>
                <a:spcPct val="100000"/>
              </a:lnSpc>
              <a:spcBef>
                <a:spcPts val="525"/>
              </a:spcBef>
              <a:buClrTx/>
            </a:pPr>
            <a:r>
              <a:rPr lang="en-US" altLang="en-US" dirty="0">
                <a:solidFill>
                  <a:srgbClr val="FF0000"/>
                </a:solidFill>
                <a:latin typeface="Calibri"/>
              </a:rPr>
              <a:t>    </a:t>
            </a:r>
            <a:r>
              <a:rPr lang="en-US" alt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altLang="en-US" dirty="0">
                <a:solidFill>
                  <a:srgbClr val="FF0000"/>
                </a:solidFill>
                <a:latin typeface="Calibri"/>
              </a:rPr>
              <a:t>("Name = %s \n", name);</a:t>
            </a:r>
          </a:p>
          <a:p>
            <a:pPr>
              <a:lnSpc>
                <a:spcPct val="100000"/>
              </a:lnSpc>
              <a:spcBef>
                <a:spcPts val="525"/>
              </a:spcBef>
              <a:buClrTx/>
            </a:pPr>
            <a:r>
              <a:rPr lang="en-US" altLang="en-US" dirty="0">
                <a:solidFill>
                  <a:srgbClr val="FF0000"/>
                </a:solidFill>
                <a:latin typeface="Calibri"/>
              </a:rPr>
              <a:t>    return 0;</a:t>
            </a:r>
          </a:p>
          <a:p>
            <a:pPr hangingPunct="1">
              <a:lnSpc>
                <a:spcPct val="100000"/>
              </a:lnSpc>
              <a:spcBef>
                <a:spcPts val="525"/>
              </a:spcBef>
              <a:buClr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E531E-CFEC-BC90-75D1-E9E2E9C7E449}"/>
              </a:ext>
            </a:extLst>
          </p:cNvPr>
          <p:cNvSpPr txBox="1"/>
          <p:nvPr/>
        </p:nvSpPr>
        <p:spPr>
          <a:xfrm>
            <a:off x="621582" y="1805354"/>
            <a:ext cx="7690980" cy="6076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  <a:latin typeface="Calibri"/>
                <a:cs typeface="Segoe UI"/>
              </a:rPr>
              <a:t> %s reads a string into a character array​ given the array name or start address.  ​</a:t>
            </a:r>
            <a:endParaRPr lang="en-US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  <a:cs typeface="Segoe UI"/>
              </a:rPr>
              <a:t>It ends the string with ‘\0’ 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E18FAF-0CFA-173A-2E5B-E1EAD78C77B7}"/>
              </a:ext>
            </a:extLst>
          </p:cNvPr>
          <p:cNvGrpSpPr/>
          <p:nvPr/>
        </p:nvGrpSpPr>
        <p:grpSpPr>
          <a:xfrm>
            <a:off x="4467252" y="3001108"/>
            <a:ext cx="6717840" cy="1895775"/>
            <a:chOff x="4502426" y="3001108"/>
            <a:chExt cx="6717840" cy="1895775"/>
          </a:xfrm>
        </p:grpSpPr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C3EA5B95-25FF-B135-4C5E-7C508502D3C3}"/>
                </a:ext>
              </a:extLst>
            </p:cNvPr>
            <p:cNvSpPr txBox="1"/>
            <p:nvPr/>
          </p:nvSpPr>
          <p:spPr>
            <a:xfrm>
              <a:off x="4502426" y="3001108"/>
              <a:ext cx="6717840" cy="1895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  <a:latin typeface="Calibri"/>
                  <a:cs typeface="Segoe UI"/>
                </a:rPr>
                <a:t>A string constant is treated as a pointer 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r>
                <a:rPr lang="en-US">
                  <a:solidFill>
                    <a:srgbClr val="FF0000"/>
                  </a:solidFill>
                  <a:latin typeface="Calibri"/>
                  <a:cs typeface="Segoe UI"/>
                </a:rPr>
                <a:t>Its value is the base address of the string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r>
                <a:rPr lang="en-US">
                  <a:solidFill>
                    <a:srgbClr val="0000FF"/>
                  </a:solidFill>
                  <a:latin typeface="Calibri"/>
                  <a:cs typeface="Segoe UI"/>
                </a:rPr>
                <a:t>char *p = “abc”;</a:t>
              </a:r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r>
                <a:rPr lang="en-US">
                  <a:latin typeface="Calibri"/>
                  <a:cs typeface="Segoe UI"/>
                </a:rPr>
                <a:t>​</a:t>
              </a:r>
            </a:p>
            <a:p>
              <a:r>
                <a:rPr lang="en-US">
                  <a:solidFill>
                    <a:srgbClr val="0000FF"/>
                  </a:solidFill>
                  <a:latin typeface="Calibri"/>
                  <a:cs typeface="Segoe UI"/>
                </a:rPr>
                <a:t>printf (“%s %s\n”,p,p+1);</a:t>
              </a:r>
              <a:r>
                <a:rPr lang="en-US">
                  <a:solidFill>
                    <a:srgbClr val="0000CC"/>
                  </a:solidFill>
                  <a:latin typeface="Calibri"/>
                  <a:cs typeface="Segoe UI"/>
                </a:rPr>
                <a:t> </a:t>
              </a:r>
              <a:r>
                <a:rPr lang="en-US">
                  <a:solidFill>
                    <a:srgbClr val="FF0000"/>
                  </a:solidFill>
                  <a:latin typeface="Calibri"/>
                  <a:cs typeface="Segoe UI"/>
                </a:rPr>
                <a:t>/* abc bc </a:t>
              </a:r>
              <a:r>
                <a:rPr lang="en-US">
                  <a:solidFill>
                    <a:srgbClr val="0070C0"/>
                  </a:solidFill>
                  <a:latin typeface="Calibri"/>
                  <a:cs typeface="Segoe UI"/>
                </a:rPr>
                <a:t>is printed</a:t>
              </a:r>
              <a:r>
                <a:rPr lang="en-US">
                  <a:solidFill>
                    <a:srgbClr val="FF0000"/>
                  </a:solidFill>
                  <a:latin typeface="Calibri"/>
                  <a:cs typeface="Segoe UI"/>
                </a:rPr>
                <a:t> */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F6D3BD-4F1D-097D-7F6C-466927533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150" y="3846636"/>
              <a:ext cx="3541715" cy="636588"/>
              <a:chOff x="1453344" y="5804390"/>
              <a:chExt cx="2231" cy="4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2D20AC-E170-E765-F715-E59D604AD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499" y="5804390"/>
                <a:ext cx="289" cy="401"/>
              </a:xfrm>
              <a:prstGeom prst="rect">
                <a:avLst/>
              </a:prstGeom>
              <a:ln>
                <a:solidFill>
                  <a:schemeClr val="accent1"/>
                </a:solidFill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GB"/>
                </a:defPPr>
                <a:lvl1pPr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en-US" sz="26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96ABA0-7EAB-54AF-CFAB-CB5188A6A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761" y="5804390"/>
                <a:ext cx="288" cy="401"/>
              </a:xfrm>
              <a:prstGeom prst="rect">
                <a:avLst/>
              </a:prstGeom>
              <a:ln>
                <a:solidFill>
                  <a:schemeClr val="accent1"/>
                </a:solidFill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GB"/>
                </a:defPPr>
                <a:lvl1pPr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en-US" sz="26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ABE9A70-64AA-991C-E4D5-629B12961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024" y="5804390"/>
                <a:ext cx="289" cy="401"/>
              </a:xfrm>
              <a:prstGeom prst="rect">
                <a:avLst/>
              </a:prstGeom>
              <a:ln>
                <a:solidFill>
                  <a:schemeClr val="accent1"/>
                </a:solidFill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GB"/>
                </a:defPPr>
                <a:lvl1pPr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en-US" sz="26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B3C100-E1D4-C11B-4EF2-F6A585064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287" y="5804390"/>
                <a:ext cx="288" cy="401"/>
              </a:xfrm>
              <a:prstGeom prst="rect">
                <a:avLst/>
              </a:prstGeom>
              <a:ln>
                <a:solidFill>
                  <a:schemeClr val="accent1"/>
                </a:solidFill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GB"/>
                </a:defPPr>
                <a:lvl1pPr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en-US" sz="2600">
                    <a:latin typeface="Times New Roman" panose="02020603050405020304" pitchFamily="18" charset="0"/>
                  </a:rPr>
                  <a:t>\0</a:t>
                </a:r>
              </a:p>
            </p:txBody>
          </p:sp>
          <p:sp>
            <p:nvSpPr>
              <p:cNvPr id="9" name="Text Box 11">
                <a:extLst>
                  <a:ext uri="{FF2B5EF4-FFF2-40B4-BE49-F238E27FC236}">
                    <a16:creationId xmlns:a16="http://schemas.microsoft.com/office/drawing/2014/main" id="{750DE38C-AF18-A48C-5B98-954EACCC2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3344" y="5804390"/>
                <a:ext cx="219" cy="306"/>
              </a:xfrm>
              <a:prstGeom prst="rect">
                <a:avLst/>
              </a:prstGeom>
              <a:ln>
                <a:solidFill>
                  <a:schemeClr val="accent1"/>
                </a:solidFill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en-US" sz="2600">
                    <a:latin typeface="Times New Roman" panose="02020603050405020304" pitchFamily="18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10" name="Line 12">
                <a:extLst>
                  <a:ext uri="{FF2B5EF4-FFF2-40B4-BE49-F238E27FC236}">
                    <a16:creationId xmlns:a16="http://schemas.microsoft.com/office/drawing/2014/main" id="{D335FF4E-EA92-525C-3010-713654E5D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3606" y="5804663"/>
                <a:ext cx="944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en-GB"/>
                </a:defPPr>
                <a:lvl1pPr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B610B-4865-7FAB-9C37-684DAB0DFE2C}"/>
              </a:ext>
            </a:extLst>
          </p:cNvPr>
          <p:cNvSpPr txBox="1"/>
          <p:nvPr/>
        </p:nvSpPr>
        <p:spPr>
          <a:xfrm>
            <a:off x="612734" y="1345720"/>
            <a:ext cx="5202048" cy="3699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name[20] = "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Phytec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Embedded";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for(int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=0;name[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] != '\0';i++)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("%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c",name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i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]);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("\n");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("%s\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n",name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BC87FE2-D196-3592-5C67-B25617DBE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US" sz="3600" b="1" dirty="0">
                <a:solidFill>
                  <a:srgbClr val="595959"/>
                </a:solidFill>
                <a:latin typeface="Calibri"/>
              </a:rPr>
              <a:t>Printing String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319C9-9A9B-501F-B5C2-82E9A88B80B5}"/>
              </a:ext>
            </a:extLst>
          </p:cNvPr>
          <p:cNvSpPr txBox="1"/>
          <p:nvPr/>
        </p:nvSpPr>
        <p:spPr>
          <a:xfrm>
            <a:off x="6810183" y="1834551"/>
            <a:ext cx="3634712" cy="2668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a;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while((a=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getchar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() != 10))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("%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c",a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58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A5CEE9A-0F91-5B17-1351-A7853DB0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84" y="928197"/>
            <a:ext cx="6870395" cy="5677340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6A666541-7873-74FF-E215-657D50FF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US" sz="3600" b="1" dirty="0">
                <a:solidFill>
                  <a:srgbClr val="595959"/>
                </a:solidFill>
                <a:latin typeface="Calibri"/>
              </a:rPr>
              <a:t>ASCII Codes</a:t>
            </a:r>
          </a:p>
        </p:txBody>
      </p:sp>
    </p:spTree>
    <p:extLst>
      <p:ext uri="{BB962C8B-B14F-4D97-AF65-F5344CB8AC3E}">
        <p14:creationId xmlns:p14="http://schemas.microsoft.com/office/powerpoint/2010/main" val="269824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70967799-B381-7CA8-3B04-F33D50369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US" sz="3600" b="1" dirty="0">
                <a:solidFill>
                  <a:srgbClr val="595959"/>
                </a:solidFill>
                <a:latin typeface="Calibri"/>
              </a:rPr>
              <a:t>Length of a 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85C68-C2AC-D74B-FAD2-26532CCF9843}"/>
              </a:ext>
            </a:extLst>
          </p:cNvPr>
          <p:cNvSpPr txBox="1"/>
          <p:nvPr/>
        </p:nvSpPr>
        <p:spPr>
          <a:xfrm>
            <a:off x="2485793" y="914399"/>
            <a:ext cx="5017773" cy="5760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string_len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(char *);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      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int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string_len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("Welcome");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("The length of the string is : %d\n",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       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string_len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(char string[])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      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int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for(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=0 ; string[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] != '\0';len++)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       </a:t>
            </a:r>
          </a:p>
        </p:txBody>
      </p:sp>
    </p:spTree>
    <p:extLst>
      <p:ext uri="{BB962C8B-B14F-4D97-AF65-F5344CB8AC3E}">
        <p14:creationId xmlns:p14="http://schemas.microsoft.com/office/powerpoint/2010/main" val="41338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A3D645D6-FCB3-3BF4-34A5-5AA5194AA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US" sz="3600" b="1" dirty="0">
                <a:solidFill>
                  <a:srgbClr val="595959"/>
                </a:solidFill>
                <a:latin typeface="Calibri"/>
              </a:rPr>
              <a:t>Changing case </a:t>
            </a:r>
            <a:r>
              <a:rPr lang="en-US" sz="3600" b="1" dirty="0" err="1">
                <a:solidFill>
                  <a:srgbClr val="595959"/>
                </a:solidFill>
                <a:latin typeface="Calibri"/>
              </a:rPr>
              <a:t>UtoL</a:t>
            </a:r>
            <a:r>
              <a:rPr lang="en-US" sz="3600" b="1" dirty="0">
                <a:solidFill>
                  <a:srgbClr val="595959"/>
                </a:solidFill>
                <a:latin typeface="Calibri"/>
              </a:rPr>
              <a:t> of a 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D4B97-F792-8EDA-C6D5-D56551F61855}"/>
              </a:ext>
            </a:extLst>
          </p:cNvPr>
          <p:cNvSpPr txBox="1"/>
          <p:nvPr/>
        </p:nvSpPr>
        <p:spPr>
          <a:xfrm>
            <a:off x="2931331" y="867508"/>
            <a:ext cx="4748107" cy="5502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void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string_case_ul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(char *);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string_case_ul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("WELCOME");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void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string_case_ul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(char* str)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int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a[10];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for(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=0 ; *str != '\0';str++,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a[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] = *str + 32;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("The case changed string is '%s'\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n",a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       </a:t>
            </a:r>
          </a:p>
        </p:txBody>
      </p:sp>
    </p:spTree>
    <p:extLst>
      <p:ext uri="{BB962C8B-B14F-4D97-AF65-F5344CB8AC3E}">
        <p14:creationId xmlns:p14="http://schemas.microsoft.com/office/powerpoint/2010/main" val="129992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D5B74234-9B1D-98D9-3D99-382D6FB7C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US" sz="3600" b="1" dirty="0">
                <a:solidFill>
                  <a:srgbClr val="595959"/>
                </a:solidFill>
                <a:latin typeface="Calibri"/>
              </a:rPr>
              <a:t>Reverse a 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AB27C-CD80-42D0-9F2D-E9C878CEC058}"/>
              </a:ext>
            </a:extLst>
          </p:cNvPr>
          <p:cNvSpPr txBox="1"/>
          <p:nvPr/>
        </p:nvSpPr>
        <p:spPr>
          <a:xfrm>
            <a:off x="2884432" y="949570"/>
            <a:ext cx="4349470" cy="5760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string.h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reverseString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(char *);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char str[512];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("%s", str);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reverseString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(str);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("\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nString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After Reverse: %s\n", str);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void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reverseString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(char str[])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int n =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strlen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(str);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for (int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0;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&lt; n / 2;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char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ch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str[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];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str[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] = str[n -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- 1];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str[n -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- 1] =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ch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53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5E0DA7-BCAD-454F-9A76-23891965D8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4B01C-3866-425E-BE71-3E4511274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19812</TotalTime>
  <Application>Microsoft Office PowerPoint</Application>
  <PresentationFormat>Custom</PresentationFormat>
  <Slides>15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cp:keywords/>
  <dc:description/>
  <cp:lastModifiedBy/>
  <cp:revision>638</cp:revision>
  <cp:lastPrinted>1601-01-01T00:00:00Z</cp:lastPrinted>
  <dcterms:created xsi:type="dcterms:W3CDTF">2020-07-17T15:31:28Z</dcterms:created>
  <dcterms:modified xsi:type="dcterms:W3CDTF">2022-09-13T07:41:32Z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2</vt:r8>
  </property>
</Properties>
</file>