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3"/>
    <p:sldMasterId id="2147483649" r:id="rId4"/>
  </p:sldMasterIdLst>
  <p:notesMasterIdLst>
    <p:notesMasterId r:id="rId17"/>
  </p:notesMasterIdLst>
  <p:sldIdLst>
    <p:sldId id="256" r:id="rId5"/>
    <p:sldId id="257" r:id="rId6"/>
    <p:sldId id="258" r:id="rId7"/>
    <p:sldId id="260" r:id="rId8"/>
    <p:sldId id="259" r:id="rId9"/>
    <p:sldId id="262" r:id="rId10"/>
    <p:sldId id="264" r:id="rId11"/>
    <p:sldId id="261" r:id="rId12"/>
    <p:sldId id="265" r:id="rId13"/>
    <p:sldId id="267" r:id="rId14"/>
    <p:sldId id="268" r:id="rId15"/>
    <p:sldId id="266" r:id="rId16"/>
  </p:sldIdLst>
  <p:sldSz cx="12193588" cy="6858000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6607E9-B219-4DAA-87CF-02A745090D8C}" v="114" dt="2022-09-04T10:32:58.765"/>
    <p1510:client id="{5D2311F2-AEDD-46FF-A1F3-9B1AF3DDC100}" v="1154" dt="2022-09-03T10:27:54.072"/>
    <p1510:client id="{63629565-81B4-4524-84C9-5ED39EC3254B}" v="524" dt="2022-09-02T09:55:38.460"/>
    <p1510:client id="{9F60C5FD-7736-4860-91B1-241E44DACB80}" v="339" dt="2022-09-09T04:40:46.930"/>
    <p1510:client id="{E3C1FC28-6C2E-4CB9-907F-F8E6016363E3}" v="5" dt="2022-09-03T11:40:40.3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85" d="100"/>
          <a:sy n="85" d="100"/>
        </p:scale>
        <p:origin x="-780" y="-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arajan S" userId="S::natarajan.s@phytecembedded.in::59a67d74-5fe0-4788-b5dc-2892eb7f0011" providerId="AD" clId="Web-{E3C1FC28-6C2E-4CB9-907F-F8E6016363E3}"/>
    <pc:docChg chg="modSld">
      <pc:chgData name="Natarajan S" userId="S::natarajan.s@phytecembedded.in::59a67d74-5fe0-4788-b5dc-2892eb7f0011" providerId="AD" clId="Web-{E3C1FC28-6C2E-4CB9-907F-F8E6016363E3}" dt="2022-09-03T11:40:40.350" v="4" actId="688"/>
      <pc:docMkLst>
        <pc:docMk/>
      </pc:docMkLst>
      <pc:sldChg chg="modSp">
        <pc:chgData name="Natarajan S" userId="S::natarajan.s@phytecembedded.in::59a67d74-5fe0-4788-b5dc-2892eb7f0011" providerId="AD" clId="Web-{E3C1FC28-6C2E-4CB9-907F-F8E6016363E3}" dt="2022-09-03T11:40:18.069" v="2" actId="1076"/>
        <pc:sldMkLst>
          <pc:docMk/>
          <pc:sldMk cId="0" sldId="260"/>
        </pc:sldMkLst>
        <pc:spChg chg="mod">
          <ac:chgData name="Natarajan S" userId="S::natarajan.s@phytecembedded.in::59a67d74-5fe0-4788-b5dc-2892eb7f0011" providerId="AD" clId="Web-{E3C1FC28-6C2E-4CB9-907F-F8E6016363E3}" dt="2022-09-03T11:40:18.069" v="2" actId="1076"/>
          <ac:spMkLst>
            <pc:docMk/>
            <pc:sldMk cId="0" sldId="260"/>
            <ac:spMk id="2" creationId="{E161714D-C6CF-4FBF-295B-D7BE479A7DEC}"/>
          </ac:spMkLst>
        </pc:spChg>
        <pc:grpChg chg="mod">
          <ac:chgData name="Natarajan S" userId="S::natarajan.s@phytecembedded.in::59a67d74-5fe0-4788-b5dc-2892eb7f0011" providerId="AD" clId="Web-{E3C1FC28-6C2E-4CB9-907F-F8E6016363E3}" dt="2022-09-03T11:40:10.225" v="0" actId="688"/>
          <ac:grpSpMkLst>
            <pc:docMk/>
            <pc:sldMk cId="0" sldId="260"/>
            <ac:grpSpMk id="4" creationId="{0A96757B-9498-F4BB-4951-F36676FEE3D2}"/>
          </ac:grpSpMkLst>
        </pc:grpChg>
      </pc:sldChg>
      <pc:sldChg chg="modSp">
        <pc:chgData name="Natarajan S" userId="S::natarajan.s@phytecembedded.in::59a67d74-5fe0-4788-b5dc-2892eb7f0011" providerId="AD" clId="Web-{E3C1FC28-6C2E-4CB9-907F-F8E6016363E3}" dt="2022-09-03T11:40:32.756" v="3" actId="688"/>
        <pc:sldMkLst>
          <pc:docMk/>
          <pc:sldMk cId="0" sldId="264"/>
        </pc:sldMkLst>
        <pc:spChg chg="mod">
          <ac:chgData name="Natarajan S" userId="S::natarajan.s@phytecembedded.in::59a67d74-5fe0-4788-b5dc-2892eb7f0011" providerId="AD" clId="Web-{E3C1FC28-6C2E-4CB9-907F-F8E6016363E3}" dt="2022-09-03T11:40:32.756" v="3" actId="688"/>
          <ac:spMkLst>
            <pc:docMk/>
            <pc:sldMk cId="0" sldId="264"/>
            <ac:spMk id="12292" creationId="{AFE07C08-1D84-E789-9AB2-F57942DAD5B9}"/>
          </ac:spMkLst>
        </pc:spChg>
      </pc:sldChg>
      <pc:sldChg chg="modSp">
        <pc:chgData name="Natarajan S" userId="S::natarajan.s@phytecembedded.in::59a67d74-5fe0-4788-b5dc-2892eb7f0011" providerId="AD" clId="Web-{E3C1FC28-6C2E-4CB9-907F-F8E6016363E3}" dt="2022-09-03T11:40:40.350" v="4" actId="688"/>
        <pc:sldMkLst>
          <pc:docMk/>
          <pc:sldMk cId="0" sldId="265"/>
        </pc:sldMkLst>
        <pc:spChg chg="mod">
          <ac:chgData name="Natarajan S" userId="S::natarajan.s@phytecembedded.in::59a67d74-5fe0-4788-b5dc-2892eb7f0011" providerId="AD" clId="Web-{E3C1FC28-6C2E-4CB9-907F-F8E6016363E3}" dt="2022-09-03T11:40:40.350" v="4" actId="688"/>
          <ac:spMkLst>
            <pc:docMk/>
            <pc:sldMk cId="0" sldId="265"/>
            <ac:spMk id="2" creationId="{80BA6A22-4501-8FC0-79C9-864E82BAFAB8}"/>
          </ac:spMkLst>
        </pc:spChg>
      </pc:sldChg>
    </pc:docChg>
  </pc:docChgLst>
  <pc:docChgLst>
    <pc:chgData name="Natarajan S" userId="S::natarajan.s@phytecembedded.in::59a67d74-5fe0-4788-b5dc-2892eb7f0011" providerId="AD" clId="Web-{5D2311F2-AEDD-46FF-A1F3-9B1AF3DDC100}"/>
    <pc:docChg chg="modSld sldOrd">
      <pc:chgData name="Natarajan S" userId="S::natarajan.s@phytecembedded.in::59a67d74-5fe0-4788-b5dc-2892eb7f0011" providerId="AD" clId="Web-{5D2311F2-AEDD-46FF-A1F3-9B1AF3DDC100}" dt="2022-09-03T10:27:54.072" v="742" actId="14100"/>
      <pc:docMkLst>
        <pc:docMk/>
      </pc:docMkLst>
      <pc:sldChg chg="modSp">
        <pc:chgData name="Natarajan S" userId="S::natarajan.s@phytecembedded.in::59a67d74-5fe0-4788-b5dc-2892eb7f0011" providerId="AD" clId="Web-{5D2311F2-AEDD-46FF-A1F3-9B1AF3DDC100}" dt="2022-09-03T10:15:02.216" v="710" actId="20577"/>
        <pc:sldMkLst>
          <pc:docMk/>
          <pc:sldMk cId="0" sldId="257"/>
        </pc:sldMkLst>
        <pc:spChg chg="mod">
          <ac:chgData name="Natarajan S" userId="S::natarajan.s@phytecembedded.in::59a67d74-5fe0-4788-b5dc-2892eb7f0011" providerId="AD" clId="Web-{5D2311F2-AEDD-46FF-A1F3-9B1AF3DDC100}" dt="2022-09-03T10:15:02.216" v="710" actId="20577"/>
          <ac:spMkLst>
            <pc:docMk/>
            <pc:sldMk cId="0" sldId="257"/>
            <ac:spMk id="5123" creationId="{1D5A2EB6-D30D-1729-01EA-73DA5DBBA5FA}"/>
          </ac:spMkLst>
        </pc:spChg>
      </pc:sldChg>
      <pc:sldChg chg="addSp modSp">
        <pc:chgData name="Natarajan S" userId="S::natarajan.s@phytecembedded.in::59a67d74-5fe0-4788-b5dc-2892eb7f0011" providerId="AD" clId="Web-{5D2311F2-AEDD-46FF-A1F3-9B1AF3DDC100}" dt="2022-09-03T09:42:54.453" v="83" actId="1076"/>
        <pc:sldMkLst>
          <pc:docMk/>
          <pc:sldMk cId="0" sldId="258"/>
        </pc:sldMkLst>
        <pc:spChg chg="add mod">
          <ac:chgData name="Natarajan S" userId="S::natarajan.s@phytecembedded.in::59a67d74-5fe0-4788-b5dc-2892eb7f0011" providerId="AD" clId="Web-{5D2311F2-AEDD-46FF-A1F3-9B1AF3DDC100}" dt="2022-09-03T09:42:52.078" v="82" actId="1076"/>
          <ac:spMkLst>
            <pc:docMk/>
            <pc:sldMk cId="0" sldId="258"/>
            <ac:spMk id="2" creationId="{B07B3710-5E28-980D-9967-64F3E0C6F40E}"/>
          </ac:spMkLst>
        </pc:spChg>
        <pc:spChg chg="mod">
          <ac:chgData name="Natarajan S" userId="S::natarajan.s@phytecembedded.in::59a67d74-5fe0-4788-b5dc-2892eb7f0011" providerId="AD" clId="Web-{5D2311F2-AEDD-46FF-A1F3-9B1AF3DDC100}" dt="2022-09-03T09:42:39.421" v="79" actId="1076"/>
          <ac:spMkLst>
            <pc:docMk/>
            <pc:sldMk cId="0" sldId="258"/>
            <ac:spMk id="6147" creationId="{BF3155A9-CFA2-EA5D-8864-4A7219AEB517}"/>
          </ac:spMkLst>
        </pc:spChg>
        <pc:spChg chg="mod">
          <ac:chgData name="Natarajan S" userId="S::natarajan.s@phytecembedded.in::59a67d74-5fe0-4788-b5dc-2892eb7f0011" providerId="AD" clId="Web-{5D2311F2-AEDD-46FF-A1F3-9B1AF3DDC100}" dt="2022-09-03T09:42:41.656" v="80" actId="1076"/>
          <ac:spMkLst>
            <pc:docMk/>
            <pc:sldMk cId="0" sldId="258"/>
            <ac:spMk id="6148" creationId="{55D4158F-3F99-DB3F-23BE-AEF519190109}"/>
          </ac:spMkLst>
        </pc:spChg>
        <pc:grpChg chg="add mod">
          <ac:chgData name="Natarajan S" userId="S::natarajan.s@phytecembedded.in::59a67d74-5fe0-4788-b5dc-2892eb7f0011" providerId="AD" clId="Web-{5D2311F2-AEDD-46FF-A1F3-9B1AF3DDC100}" dt="2022-09-03T09:42:54.453" v="83" actId="1076"/>
          <ac:grpSpMkLst>
            <pc:docMk/>
            <pc:sldMk cId="0" sldId="258"/>
            <ac:grpSpMk id="3" creationId="{698BF158-568E-6659-EB2E-00EDC1CA57FA}"/>
          </ac:grpSpMkLst>
        </pc:grpChg>
      </pc:sldChg>
      <pc:sldChg chg="addSp delSp modSp ord">
        <pc:chgData name="Natarajan S" userId="S::natarajan.s@phytecembedded.in::59a67d74-5fe0-4788-b5dc-2892eb7f0011" providerId="AD" clId="Web-{5D2311F2-AEDD-46FF-A1F3-9B1AF3DDC100}" dt="2022-09-03T09:52:11.680" v="280"/>
        <pc:sldMkLst>
          <pc:docMk/>
          <pc:sldMk cId="0" sldId="259"/>
        </pc:sldMkLst>
        <pc:spChg chg="add mod">
          <ac:chgData name="Natarajan S" userId="S::natarajan.s@phytecembedded.in::59a67d74-5fe0-4788-b5dc-2892eb7f0011" providerId="AD" clId="Web-{5D2311F2-AEDD-46FF-A1F3-9B1AF3DDC100}" dt="2022-09-03T09:49:52.787" v="220" actId="1076"/>
          <ac:spMkLst>
            <pc:docMk/>
            <pc:sldMk cId="0" sldId="259"/>
            <ac:spMk id="2" creationId="{F3C7DAA8-1906-A11E-A566-8B8FE84473B5}"/>
          </ac:spMkLst>
        </pc:spChg>
        <pc:spChg chg="add mod">
          <ac:chgData name="Natarajan S" userId="S::natarajan.s@phytecembedded.in::59a67d74-5fe0-4788-b5dc-2892eb7f0011" providerId="AD" clId="Web-{5D2311F2-AEDD-46FF-A1F3-9B1AF3DDC100}" dt="2022-09-03T09:49:56.850" v="221" actId="1076"/>
          <ac:spMkLst>
            <pc:docMk/>
            <pc:sldMk cId="0" sldId="259"/>
            <ac:spMk id="3" creationId="{A8932253-8D06-1B79-26EE-F5BB6CD5A74E}"/>
          </ac:spMkLst>
        </pc:spChg>
        <pc:spChg chg="add mod">
          <ac:chgData name="Natarajan S" userId="S::natarajan.s@phytecembedded.in::59a67d74-5fe0-4788-b5dc-2892eb7f0011" providerId="AD" clId="Web-{5D2311F2-AEDD-46FF-A1F3-9B1AF3DDC100}" dt="2022-09-03T09:51:57.805" v="278" actId="1076"/>
          <ac:spMkLst>
            <pc:docMk/>
            <pc:sldMk cId="0" sldId="259"/>
            <ac:spMk id="4" creationId="{8518E25D-4933-CC5A-0009-653DB0A8B4F2}"/>
          </ac:spMkLst>
        </pc:spChg>
        <pc:spChg chg="add mod">
          <ac:chgData name="Natarajan S" userId="S::natarajan.s@phytecembedded.in::59a67d74-5fe0-4788-b5dc-2892eb7f0011" providerId="AD" clId="Web-{5D2311F2-AEDD-46FF-A1F3-9B1AF3DDC100}" dt="2022-09-03T09:52:04.867" v="279" actId="1076"/>
          <ac:spMkLst>
            <pc:docMk/>
            <pc:sldMk cId="0" sldId="259"/>
            <ac:spMk id="6" creationId="{3F643C9D-15B3-37E2-DF51-BB4B1A45D815}"/>
          </ac:spMkLst>
        </pc:spChg>
        <pc:spChg chg="del mod">
          <ac:chgData name="Natarajan S" userId="S::natarajan.s@phytecembedded.in::59a67d74-5fe0-4788-b5dc-2892eb7f0011" providerId="AD" clId="Web-{5D2311F2-AEDD-46FF-A1F3-9B1AF3DDC100}" dt="2022-09-03T09:41:55.530" v="71"/>
          <ac:spMkLst>
            <pc:docMk/>
            <pc:sldMk cId="0" sldId="259"/>
            <ac:spMk id="7171" creationId="{977A9BEB-E1CB-4ED5-C3EC-4D4DEFEDB07D}"/>
          </ac:spMkLst>
        </pc:spChg>
        <pc:grpChg chg="add">
          <ac:chgData name="Natarajan S" userId="S::natarajan.s@phytecembedded.in::59a67d74-5fe0-4788-b5dc-2892eb7f0011" providerId="AD" clId="Web-{5D2311F2-AEDD-46FF-A1F3-9B1AF3DDC100}" dt="2022-09-03T09:50:01.459" v="222"/>
          <ac:grpSpMkLst>
            <pc:docMk/>
            <pc:sldMk cId="0" sldId="259"/>
            <ac:grpSpMk id="5" creationId="{2BA665DF-4728-F23E-6E4C-7C19A2D2A9A9}"/>
          </ac:grpSpMkLst>
        </pc:grpChg>
        <pc:grpChg chg="add">
          <ac:chgData name="Natarajan S" userId="S::natarajan.s@phytecembedded.in::59a67d74-5fe0-4788-b5dc-2892eb7f0011" providerId="AD" clId="Web-{5D2311F2-AEDD-46FF-A1F3-9B1AF3DDC100}" dt="2022-09-03T09:52:11.680" v="280"/>
          <ac:grpSpMkLst>
            <pc:docMk/>
            <pc:sldMk cId="0" sldId="259"/>
            <ac:grpSpMk id="7" creationId="{9D90CC09-B050-D141-AFE0-7F261FA29A37}"/>
          </ac:grpSpMkLst>
        </pc:grpChg>
      </pc:sldChg>
      <pc:sldChg chg="addSp modSp">
        <pc:chgData name="Natarajan S" userId="S::natarajan.s@phytecembedded.in::59a67d74-5fe0-4788-b5dc-2892eb7f0011" providerId="AD" clId="Web-{5D2311F2-AEDD-46FF-A1F3-9B1AF3DDC100}" dt="2022-09-03T09:43:30.688" v="90" actId="1076"/>
        <pc:sldMkLst>
          <pc:docMk/>
          <pc:sldMk cId="0" sldId="260"/>
        </pc:sldMkLst>
        <pc:spChg chg="add mod">
          <ac:chgData name="Natarajan S" userId="S::natarajan.s@phytecembedded.in::59a67d74-5fe0-4788-b5dc-2892eb7f0011" providerId="AD" clId="Web-{5D2311F2-AEDD-46FF-A1F3-9B1AF3DDC100}" dt="2022-09-03T09:38:05.824" v="35" actId="14100"/>
          <ac:spMkLst>
            <pc:docMk/>
            <pc:sldMk cId="0" sldId="260"/>
            <ac:spMk id="2" creationId="{E161714D-C6CF-4FBF-295B-D7BE479A7DEC}"/>
          </ac:spMkLst>
        </pc:spChg>
        <pc:spChg chg="mod">
          <ac:chgData name="Natarajan S" userId="S::natarajan.s@phytecembedded.in::59a67d74-5fe0-4788-b5dc-2892eb7f0011" providerId="AD" clId="Web-{5D2311F2-AEDD-46FF-A1F3-9B1AF3DDC100}" dt="2022-09-03T09:43:06.219" v="85" actId="20577"/>
          <ac:spMkLst>
            <pc:docMk/>
            <pc:sldMk cId="0" sldId="260"/>
            <ac:spMk id="3" creationId="{21818609-4056-C576-0AE5-627E08AA66C6}"/>
          </ac:spMkLst>
        </pc:spChg>
        <pc:spChg chg="mod">
          <ac:chgData name="Natarajan S" userId="S::natarajan.s@phytecembedded.in::59a67d74-5fe0-4788-b5dc-2892eb7f0011" providerId="AD" clId="Web-{5D2311F2-AEDD-46FF-A1F3-9B1AF3DDC100}" dt="2022-09-03T09:43:17.016" v="88" actId="1076"/>
          <ac:spMkLst>
            <pc:docMk/>
            <pc:sldMk cId="0" sldId="260"/>
            <ac:spMk id="8196" creationId="{EE463508-B0C4-C5D0-8D79-1517B731282A}"/>
          </ac:spMkLst>
        </pc:spChg>
        <pc:grpChg chg="mod">
          <ac:chgData name="Natarajan S" userId="S::natarajan.s@phytecembedded.in::59a67d74-5fe0-4788-b5dc-2892eb7f0011" providerId="AD" clId="Web-{5D2311F2-AEDD-46FF-A1F3-9B1AF3DDC100}" dt="2022-09-03T09:43:30.688" v="90" actId="1076"/>
          <ac:grpSpMkLst>
            <pc:docMk/>
            <pc:sldMk cId="0" sldId="260"/>
            <ac:grpSpMk id="4" creationId="{0A96757B-9498-F4BB-4951-F36676FEE3D2}"/>
          </ac:grpSpMkLst>
        </pc:grpChg>
      </pc:sldChg>
      <pc:sldChg chg="addSp delSp modSp ord">
        <pc:chgData name="Natarajan S" userId="S::natarajan.s@phytecembedded.in::59a67d74-5fe0-4788-b5dc-2892eb7f0011" providerId="AD" clId="Web-{5D2311F2-AEDD-46FF-A1F3-9B1AF3DDC100}" dt="2022-09-03T10:14:58.482" v="709" actId="20577"/>
        <pc:sldMkLst>
          <pc:docMk/>
          <pc:sldMk cId="0" sldId="261"/>
        </pc:sldMkLst>
        <pc:spChg chg="add mod">
          <ac:chgData name="Natarajan S" userId="S::natarajan.s@phytecembedded.in::59a67d74-5fe0-4788-b5dc-2892eb7f0011" providerId="AD" clId="Web-{5D2311F2-AEDD-46FF-A1F3-9B1AF3DDC100}" dt="2022-09-03T10:14:47.747" v="700" actId="20577"/>
          <ac:spMkLst>
            <pc:docMk/>
            <pc:sldMk cId="0" sldId="261"/>
            <ac:spMk id="2" creationId="{463E0CB1-0F52-53AD-073F-5D3F4A2C4604}"/>
          </ac:spMkLst>
        </pc:spChg>
        <pc:spChg chg="add mod">
          <ac:chgData name="Natarajan S" userId="S::natarajan.s@phytecembedded.in::59a67d74-5fe0-4788-b5dc-2892eb7f0011" providerId="AD" clId="Web-{5D2311F2-AEDD-46FF-A1F3-9B1AF3DDC100}" dt="2022-09-03T09:54:16.651" v="324" actId="1076"/>
          <ac:spMkLst>
            <pc:docMk/>
            <pc:sldMk cId="0" sldId="261"/>
            <ac:spMk id="3" creationId="{C61A478B-5721-F9B7-1025-12CB4C3C4C4B}"/>
          </ac:spMkLst>
        </pc:spChg>
        <pc:spChg chg="mod">
          <ac:chgData name="Natarajan S" userId="S::natarajan.s@phytecembedded.in::59a67d74-5fe0-4788-b5dc-2892eb7f0011" providerId="AD" clId="Web-{5D2311F2-AEDD-46FF-A1F3-9B1AF3DDC100}" dt="2022-09-03T10:14:58.482" v="709" actId="20577"/>
          <ac:spMkLst>
            <pc:docMk/>
            <pc:sldMk cId="0" sldId="261"/>
            <ac:spMk id="9217" creationId="{4928D882-797B-82E9-872D-FB4DD58D290D}"/>
          </ac:spMkLst>
        </pc:spChg>
        <pc:spChg chg="del mod">
          <ac:chgData name="Natarajan S" userId="S::natarajan.s@phytecembedded.in::59a67d74-5fe0-4788-b5dc-2892eb7f0011" providerId="AD" clId="Web-{5D2311F2-AEDD-46FF-A1F3-9B1AF3DDC100}" dt="2022-09-03T09:36:24.588" v="10"/>
          <ac:spMkLst>
            <pc:docMk/>
            <pc:sldMk cId="0" sldId="261"/>
            <ac:spMk id="9220" creationId="{C945C040-485A-6D27-E95D-1903E8047744}"/>
          </ac:spMkLst>
        </pc:spChg>
        <pc:grpChg chg="add">
          <ac:chgData name="Natarajan S" userId="S::natarajan.s@phytecembedded.in::59a67d74-5fe0-4788-b5dc-2892eb7f0011" providerId="AD" clId="Web-{5D2311F2-AEDD-46FF-A1F3-9B1AF3DDC100}" dt="2022-09-03T09:54:32.932" v="325"/>
          <ac:grpSpMkLst>
            <pc:docMk/>
            <pc:sldMk cId="0" sldId="261"/>
            <ac:grpSpMk id="4" creationId="{97499021-3387-BD06-CBAB-9E98D1BA5B62}"/>
          </ac:grpSpMkLst>
        </pc:grpChg>
      </pc:sldChg>
      <pc:sldChg chg="addSp delSp modSp">
        <pc:chgData name="Natarajan S" userId="S::natarajan.s@phytecembedded.in::59a67d74-5fe0-4788-b5dc-2892eb7f0011" providerId="AD" clId="Web-{5D2311F2-AEDD-46FF-A1F3-9B1AF3DDC100}" dt="2022-09-03T10:12:01.870" v="665"/>
        <pc:sldMkLst>
          <pc:docMk/>
          <pc:sldMk cId="0" sldId="262"/>
        </pc:sldMkLst>
        <pc:spChg chg="add mod">
          <ac:chgData name="Natarajan S" userId="S::natarajan.s@phytecembedded.in::59a67d74-5fe0-4788-b5dc-2892eb7f0011" providerId="AD" clId="Web-{5D2311F2-AEDD-46FF-A1F3-9B1AF3DDC100}" dt="2022-09-03T10:10:52.838" v="648" actId="1076"/>
          <ac:spMkLst>
            <pc:docMk/>
            <pc:sldMk cId="0" sldId="262"/>
            <ac:spMk id="3" creationId="{894236F5-061E-8E7C-0260-5CEF6FF8CCDC}"/>
          </ac:spMkLst>
        </pc:spChg>
        <pc:spChg chg="add mod topLvl">
          <ac:chgData name="Natarajan S" userId="S::natarajan.s@phytecembedded.in::59a67d74-5fe0-4788-b5dc-2892eb7f0011" providerId="AD" clId="Web-{5D2311F2-AEDD-46FF-A1F3-9B1AF3DDC100}" dt="2022-09-03T10:10:34.665" v="646" actId="1076"/>
          <ac:spMkLst>
            <pc:docMk/>
            <pc:sldMk cId="0" sldId="262"/>
            <ac:spMk id="4" creationId="{172B5AB6-C58E-B49D-F10D-717A6B816E53}"/>
          </ac:spMkLst>
        </pc:spChg>
        <pc:spChg chg="add del mod topLvl">
          <ac:chgData name="Natarajan S" userId="S::natarajan.s@phytecembedded.in::59a67d74-5fe0-4788-b5dc-2892eb7f0011" providerId="AD" clId="Web-{5D2311F2-AEDD-46FF-A1F3-9B1AF3DDC100}" dt="2022-09-03T10:09:28.321" v="630"/>
          <ac:spMkLst>
            <pc:docMk/>
            <pc:sldMk cId="0" sldId="262"/>
            <ac:spMk id="5" creationId="{90E436AF-4017-AE78-F198-DDDE1C8EBAEF}"/>
          </ac:spMkLst>
        </pc:spChg>
        <pc:spChg chg="add del mod">
          <ac:chgData name="Natarajan S" userId="S::natarajan.s@phytecembedded.in::59a67d74-5fe0-4788-b5dc-2892eb7f0011" providerId="AD" clId="Web-{5D2311F2-AEDD-46FF-A1F3-9B1AF3DDC100}" dt="2022-09-03T10:10:06.165" v="643"/>
          <ac:spMkLst>
            <pc:docMk/>
            <pc:sldMk cId="0" sldId="262"/>
            <ac:spMk id="7" creationId="{DBCB9B06-C04E-4868-25CE-09F7AAD9B044}"/>
          </ac:spMkLst>
        </pc:spChg>
        <pc:spChg chg="add mod">
          <ac:chgData name="Natarajan S" userId="S::natarajan.s@phytecembedded.in::59a67d74-5fe0-4788-b5dc-2892eb7f0011" providerId="AD" clId="Web-{5D2311F2-AEDD-46FF-A1F3-9B1AF3DDC100}" dt="2022-09-03T10:11:49.713" v="664" actId="1076"/>
          <ac:spMkLst>
            <pc:docMk/>
            <pc:sldMk cId="0" sldId="262"/>
            <ac:spMk id="9" creationId="{0023DFF1-1F53-8A6E-B41D-17718BA21FA6}"/>
          </ac:spMkLst>
        </pc:spChg>
        <pc:spChg chg="mod topLvl">
          <ac:chgData name="Natarajan S" userId="S::natarajan.s@phytecembedded.in::59a67d74-5fe0-4788-b5dc-2892eb7f0011" providerId="AD" clId="Web-{5D2311F2-AEDD-46FF-A1F3-9B1AF3DDC100}" dt="2022-09-03T10:10:11.946" v="644" actId="1076"/>
          <ac:spMkLst>
            <pc:docMk/>
            <pc:sldMk cId="0" sldId="262"/>
            <ac:spMk id="10244" creationId="{66300F0E-A20B-8A8C-8AEF-42340E00F7D2}"/>
          </ac:spMkLst>
        </pc:spChg>
        <pc:spChg chg="del mod topLvl">
          <ac:chgData name="Natarajan S" userId="S::natarajan.s@phytecembedded.in::59a67d74-5fe0-4788-b5dc-2892eb7f0011" providerId="AD" clId="Web-{5D2311F2-AEDD-46FF-A1F3-9B1AF3DDC100}" dt="2022-09-03T10:08:31.195" v="620"/>
          <ac:spMkLst>
            <pc:docMk/>
            <pc:sldMk cId="0" sldId="262"/>
            <ac:spMk id="10245" creationId="{5AA7EC78-9F75-58D2-3053-5C109A279D17}"/>
          </ac:spMkLst>
        </pc:spChg>
        <pc:grpChg chg="del mod">
          <ac:chgData name="Natarajan S" userId="S::natarajan.s@phytecembedded.in::59a67d74-5fe0-4788-b5dc-2892eb7f0011" providerId="AD" clId="Web-{5D2311F2-AEDD-46FF-A1F3-9B1AF3DDC100}" dt="2022-09-03T10:08:31.195" v="620"/>
          <ac:grpSpMkLst>
            <pc:docMk/>
            <pc:sldMk cId="0" sldId="262"/>
            <ac:grpSpMk id="2" creationId="{3A735A72-C844-97B1-CAEA-6AADDBEBD956}"/>
          </ac:grpSpMkLst>
        </pc:grpChg>
        <pc:grpChg chg="add del">
          <ac:chgData name="Natarajan S" userId="S::natarajan.s@phytecembedded.in::59a67d74-5fe0-4788-b5dc-2892eb7f0011" providerId="AD" clId="Web-{5D2311F2-AEDD-46FF-A1F3-9B1AF3DDC100}" dt="2022-09-03T10:09:28.321" v="630"/>
          <ac:grpSpMkLst>
            <pc:docMk/>
            <pc:sldMk cId="0" sldId="262"/>
            <ac:grpSpMk id="6" creationId="{C5FE4E90-9520-C9B3-C4C8-59FF0C61D1CF}"/>
          </ac:grpSpMkLst>
        </pc:grpChg>
        <pc:grpChg chg="add">
          <ac:chgData name="Natarajan S" userId="S::natarajan.s@phytecembedded.in::59a67d74-5fe0-4788-b5dc-2892eb7f0011" providerId="AD" clId="Web-{5D2311F2-AEDD-46FF-A1F3-9B1AF3DDC100}" dt="2022-09-03T10:10:46.103" v="647"/>
          <ac:grpSpMkLst>
            <pc:docMk/>
            <pc:sldMk cId="0" sldId="262"/>
            <ac:grpSpMk id="8" creationId="{0C4DFF41-34BF-1CB2-1CD0-920B8362E979}"/>
          </ac:grpSpMkLst>
        </pc:grpChg>
        <pc:grpChg chg="add">
          <ac:chgData name="Natarajan S" userId="S::natarajan.s@phytecembedded.in::59a67d74-5fe0-4788-b5dc-2892eb7f0011" providerId="AD" clId="Web-{5D2311F2-AEDD-46FF-A1F3-9B1AF3DDC100}" dt="2022-09-03T10:12:01.870" v="665"/>
          <ac:grpSpMkLst>
            <pc:docMk/>
            <pc:sldMk cId="0" sldId="262"/>
            <ac:grpSpMk id="10" creationId="{22237CDB-1B8F-B26B-5756-76819B6F27EC}"/>
          </ac:grpSpMkLst>
        </pc:grpChg>
      </pc:sldChg>
      <pc:sldChg chg="modSp">
        <pc:chgData name="Natarajan S" userId="S::natarajan.s@phytecembedded.in::59a67d74-5fe0-4788-b5dc-2892eb7f0011" providerId="AD" clId="Web-{5D2311F2-AEDD-46FF-A1F3-9B1AF3DDC100}" dt="2022-09-03T10:13:59.403" v="677" actId="688"/>
        <pc:sldMkLst>
          <pc:docMk/>
          <pc:sldMk cId="0" sldId="264"/>
        </pc:sldMkLst>
        <pc:spChg chg="mod">
          <ac:chgData name="Natarajan S" userId="S::natarajan.s@phytecembedded.in::59a67d74-5fe0-4788-b5dc-2892eb7f0011" providerId="AD" clId="Web-{5D2311F2-AEDD-46FF-A1F3-9B1AF3DDC100}" dt="2022-09-03T10:13:53.793" v="676" actId="1076"/>
          <ac:spMkLst>
            <pc:docMk/>
            <pc:sldMk cId="0" sldId="264"/>
            <ac:spMk id="2" creationId="{1402C5D4-C455-0B9C-6E23-B319E6D88482}"/>
          </ac:spMkLst>
        </pc:spChg>
        <pc:spChg chg="mod">
          <ac:chgData name="Natarajan S" userId="S::natarajan.s@phytecembedded.in::59a67d74-5fe0-4788-b5dc-2892eb7f0011" providerId="AD" clId="Web-{5D2311F2-AEDD-46FF-A1F3-9B1AF3DDC100}" dt="2022-09-03T10:13:59.403" v="677" actId="688"/>
          <ac:spMkLst>
            <pc:docMk/>
            <pc:sldMk cId="0" sldId="264"/>
            <ac:spMk id="12292" creationId="{AFE07C08-1D84-E789-9AB2-F57942DAD5B9}"/>
          </ac:spMkLst>
        </pc:spChg>
      </pc:sldChg>
      <pc:sldChg chg="addSp modSp">
        <pc:chgData name="Natarajan S" userId="S::natarajan.s@phytecembedded.in::59a67d74-5fe0-4788-b5dc-2892eb7f0011" providerId="AD" clId="Web-{5D2311F2-AEDD-46FF-A1F3-9B1AF3DDC100}" dt="2022-09-03T10:27:54.072" v="742" actId="14100"/>
        <pc:sldMkLst>
          <pc:docMk/>
          <pc:sldMk cId="0" sldId="265"/>
        </pc:sldMkLst>
        <pc:spChg chg="add mod">
          <ac:chgData name="Natarajan S" userId="S::natarajan.s@phytecembedded.in::59a67d74-5fe0-4788-b5dc-2892eb7f0011" providerId="AD" clId="Web-{5D2311F2-AEDD-46FF-A1F3-9B1AF3DDC100}" dt="2022-09-03T10:27:54.072" v="742" actId="14100"/>
          <ac:spMkLst>
            <pc:docMk/>
            <pc:sldMk cId="0" sldId="265"/>
            <ac:spMk id="2" creationId="{80BA6A22-4501-8FC0-79C9-864E82BAFAB8}"/>
          </ac:spMkLst>
        </pc:spChg>
        <pc:spChg chg="mod">
          <ac:chgData name="Natarajan S" userId="S::natarajan.s@phytecembedded.in::59a67d74-5fe0-4788-b5dc-2892eb7f0011" providerId="AD" clId="Web-{5D2311F2-AEDD-46FF-A1F3-9B1AF3DDC100}" dt="2022-09-03T10:21:12.441" v="717" actId="14100"/>
          <ac:spMkLst>
            <pc:docMk/>
            <pc:sldMk cId="0" sldId="265"/>
            <ac:spMk id="13316" creationId="{F31F339F-FB2C-6DA2-5838-97AD7AEE9B28}"/>
          </ac:spMkLst>
        </pc:spChg>
      </pc:sldChg>
    </pc:docChg>
  </pc:docChgLst>
  <pc:docChgLst>
    <pc:chgData name="Natarajan S" userId="S::natarajan.s@phytecembedded.in::59a67d74-5fe0-4788-b5dc-2892eb7f0011" providerId="AD" clId="Web-{376607E9-B219-4DAA-87CF-02A745090D8C}"/>
    <pc:docChg chg="modSld">
      <pc:chgData name="Natarajan S" userId="S::natarajan.s@phytecembedded.in::59a67d74-5fe0-4788-b5dc-2892eb7f0011" providerId="AD" clId="Web-{376607E9-B219-4DAA-87CF-02A745090D8C}" dt="2022-09-04T10:32:58.765" v="75" actId="20577"/>
      <pc:docMkLst>
        <pc:docMk/>
      </pc:docMkLst>
      <pc:sldChg chg="modSp">
        <pc:chgData name="Natarajan S" userId="S::natarajan.s@phytecembedded.in::59a67d74-5fe0-4788-b5dc-2892eb7f0011" providerId="AD" clId="Web-{376607E9-B219-4DAA-87CF-02A745090D8C}" dt="2022-09-04T10:32:43.202" v="67" actId="20577"/>
        <pc:sldMkLst>
          <pc:docMk/>
          <pc:sldMk cId="0" sldId="257"/>
        </pc:sldMkLst>
        <pc:spChg chg="mod">
          <ac:chgData name="Natarajan S" userId="S::natarajan.s@phytecembedded.in::59a67d74-5fe0-4788-b5dc-2892eb7f0011" providerId="AD" clId="Web-{376607E9-B219-4DAA-87CF-02A745090D8C}" dt="2022-09-04T10:32:43.202" v="67" actId="20577"/>
          <ac:spMkLst>
            <pc:docMk/>
            <pc:sldMk cId="0" sldId="257"/>
            <ac:spMk id="5123" creationId="{1D5A2EB6-D30D-1729-01EA-73DA5DBBA5FA}"/>
          </ac:spMkLst>
        </pc:spChg>
      </pc:sldChg>
      <pc:sldChg chg="modSp">
        <pc:chgData name="Natarajan S" userId="S::natarajan.s@phytecembedded.in::59a67d74-5fe0-4788-b5dc-2892eb7f0011" providerId="AD" clId="Web-{376607E9-B219-4DAA-87CF-02A745090D8C}" dt="2022-09-04T10:32:15.155" v="52" actId="20577"/>
        <pc:sldMkLst>
          <pc:docMk/>
          <pc:sldMk cId="0" sldId="259"/>
        </pc:sldMkLst>
        <pc:spChg chg="mod">
          <ac:chgData name="Natarajan S" userId="S::natarajan.s@phytecembedded.in::59a67d74-5fe0-4788-b5dc-2892eb7f0011" providerId="AD" clId="Web-{376607E9-B219-4DAA-87CF-02A745090D8C}" dt="2022-09-04T10:32:15.155" v="52" actId="20577"/>
          <ac:spMkLst>
            <pc:docMk/>
            <pc:sldMk cId="0" sldId="259"/>
            <ac:spMk id="7169" creationId="{CA923E29-AF5D-AC2B-8033-8B6D282F4644}"/>
          </ac:spMkLst>
        </pc:spChg>
      </pc:sldChg>
      <pc:sldChg chg="modSp">
        <pc:chgData name="Natarajan S" userId="S::natarajan.s@phytecembedded.in::59a67d74-5fe0-4788-b5dc-2892eb7f0011" providerId="AD" clId="Web-{376607E9-B219-4DAA-87CF-02A745090D8C}" dt="2022-09-04T10:31:50.779" v="34" actId="20577"/>
        <pc:sldMkLst>
          <pc:docMk/>
          <pc:sldMk cId="0" sldId="260"/>
        </pc:sldMkLst>
        <pc:spChg chg="mod">
          <ac:chgData name="Natarajan S" userId="S::natarajan.s@phytecembedded.in::59a67d74-5fe0-4788-b5dc-2892eb7f0011" providerId="AD" clId="Web-{376607E9-B219-4DAA-87CF-02A745090D8C}" dt="2022-09-04T10:31:50.779" v="34" actId="20577"/>
          <ac:spMkLst>
            <pc:docMk/>
            <pc:sldMk cId="0" sldId="260"/>
            <ac:spMk id="3" creationId="{21818609-4056-C576-0AE5-627E08AA66C6}"/>
          </ac:spMkLst>
        </pc:spChg>
        <pc:spChg chg="mod">
          <ac:chgData name="Natarajan S" userId="S::natarajan.s@phytecembedded.in::59a67d74-5fe0-4788-b5dc-2892eb7f0011" providerId="AD" clId="Web-{376607E9-B219-4DAA-87CF-02A745090D8C}" dt="2022-09-04T10:31:44.248" v="27" actId="20577"/>
          <ac:spMkLst>
            <pc:docMk/>
            <pc:sldMk cId="0" sldId="260"/>
            <ac:spMk id="8193" creationId="{59346B8A-DDA1-7E0A-91F7-6242AA15EB4E}"/>
          </ac:spMkLst>
        </pc:spChg>
      </pc:sldChg>
      <pc:sldChg chg="modSp">
        <pc:chgData name="Natarajan S" userId="S::natarajan.s@phytecembedded.in::59a67d74-5fe0-4788-b5dc-2892eb7f0011" providerId="AD" clId="Web-{376607E9-B219-4DAA-87CF-02A745090D8C}" dt="2022-09-04T10:32:58.765" v="75" actId="20577"/>
        <pc:sldMkLst>
          <pc:docMk/>
          <pc:sldMk cId="0" sldId="262"/>
        </pc:sldMkLst>
        <pc:spChg chg="mod">
          <ac:chgData name="Natarajan S" userId="S::natarajan.s@phytecembedded.in::59a67d74-5fe0-4788-b5dc-2892eb7f0011" providerId="AD" clId="Web-{376607E9-B219-4DAA-87CF-02A745090D8C}" dt="2022-09-04T10:32:58.765" v="75" actId="20577"/>
          <ac:spMkLst>
            <pc:docMk/>
            <pc:sldMk cId="0" sldId="262"/>
            <ac:spMk id="10241" creationId="{AE15E800-CACD-3A5F-A38A-14584A2E5236}"/>
          </ac:spMkLst>
        </pc:spChg>
      </pc:sldChg>
    </pc:docChg>
  </pc:docChgLst>
  <pc:docChgLst>
    <pc:chgData name="Natarajan S" userId="S::natarajan.s@phytecembedded.in::59a67d74-5fe0-4788-b5dc-2892eb7f0011" providerId="AD" clId="Web-{9F60C5FD-7736-4860-91B1-241E44DACB80}"/>
    <pc:docChg chg="addSld modSld">
      <pc:chgData name="Natarajan S" userId="S::natarajan.s@phytecembedded.in::59a67d74-5fe0-4788-b5dc-2892eb7f0011" providerId="AD" clId="Web-{9F60C5FD-7736-4860-91B1-241E44DACB80}" dt="2022-09-09T04:40:46.930" v="217" actId="1076"/>
      <pc:docMkLst>
        <pc:docMk/>
      </pc:docMkLst>
      <pc:sldChg chg="modSp">
        <pc:chgData name="Natarajan S" userId="S::natarajan.s@phytecembedded.in::59a67d74-5fe0-4788-b5dc-2892eb7f0011" providerId="AD" clId="Web-{9F60C5FD-7736-4860-91B1-241E44DACB80}" dt="2022-09-09T04:40:46.930" v="217" actId="1076"/>
        <pc:sldMkLst>
          <pc:docMk/>
          <pc:sldMk cId="0" sldId="266"/>
        </pc:sldMkLst>
        <pc:spChg chg="mod">
          <ac:chgData name="Natarajan S" userId="S::natarajan.s@phytecembedded.in::59a67d74-5fe0-4788-b5dc-2892eb7f0011" providerId="AD" clId="Web-{9F60C5FD-7736-4860-91B1-241E44DACB80}" dt="2022-09-09T04:40:46.930" v="217" actId="1076"/>
          <ac:spMkLst>
            <pc:docMk/>
            <pc:sldMk cId="0" sldId="266"/>
            <ac:spMk id="14340" creationId="{85134A60-F693-0645-D4ED-8F37A7C495C8}"/>
          </ac:spMkLst>
        </pc:spChg>
      </pc:sldChg>
      <pc:sldChg chg="addSp modSp new">
        <pc:chgData name="Natarajan S" userId="S::natarajan.s@phytecembedded.in::59a67d74-5fe0-4788-b5dc-2892eb7f0011" providerId="AD" clId="Web-{9F60C5FD-7736-4860-91B1-241E44DACB80}" dt="2022-09-09T04:19:49.724" v="124"/>
        <pc:sldMkLst>
          <pc:docMk/>
          <pc:sldMk cId="1520576357" sldId="267"/>
        </pc:sldMkLst>
        <pc:spChg chg="add mod">
          <ac:chgData name="Natarajan S" userId="S::natarajan.s@phytecembedded.in::59a67d74-5fe0-4788-b5dc-2892eb7f0011" providerId="AD" clId="Web-{9F60C5FD-7736-4860-91B1-241E44DACB80}" dt="2022-09-09T04:19:38.224" v="122" actId="1076"/>
          <ac:spMkLst>
            <pc:docMk/>
            <pc:sldMk cId="1520576357" sldId="267"/>
            <ac:spMk id="2" creationId="{6DBDB4A1-64BE-95B4-32E9-62E8467ADFEC}"/>
          </ac:spMkLst>
        </pc:spChg>
        <pc:spChg chg="add mod">
          <ac:chgData name="Natarajan S" userId="S::natarajan.s@phytecembedded.in::59a67d74-5fe0-4788-b5dc-2892eb7f0011" providerId="AD" clId="Web-{9F60C5FD-7736-4860-91B1-241E44DACB80}" dt="2022-09-09T04:19:41.396" v="123" actId="1076"/>
          <ac:spMkLst>
            <pc:docMk/>
            <pc:sldMk cId="1520576357" sldId="267"/>
            <ac:spMk id="3" creationId="{4CE8F28D-5C51-E965-9053-0003BEDBB1A7}"/>
          </ac:spMkLst>
        </pc:spChg>
        <pc:spChg chg="add">
          <ac:chgData name="Natarajan S" userId="S::natarajan.s@phytecembedded.in::59a67d74-5fe0-4788-b5dc-2892eb7f0011" providerId="AD" clId="Web-{9F60C5FD-7736-4860-91B1-241E44DACB80}" dt="2022-09-09T04:19:49.724" v="124"/>
          <ac:spMkLst>
            <pc:docMk/>
            <pc:sldMk cId="1520576357" sldId="267"/>
            <ac:spMk id="5" creationId="{1067E800-EB22-4C7A-B44A-B19D53EFA38D}"/>
          </ac:spMkLst>
        </pc:spChg>
      </pc:sldChg>
      <pc:sldChg chg="addSp modSp new">
        <pc:chgData name="Natarajan S" userId="S::natarajan.s@phytecembedded.in::59a67d74-5fe0-4788-b5dc-2892eb7f0011" providerId="AD" clId="Web-{9F60C5FD-7736-4860-91B1-241E44DACB80}" dt="2022-09-09T04:40:02.351" v="202" actId="1076"/>
        <pc:sldMkLst>
          <pc:docMk/>
          <pc:sldMk cId="4128894408" sldId="268"/>
        </pc:sldMkLst>
        <pc:spChg chg="add mod">
          <ac:chgData name="Natarajan S" userId="S::natarajan.s@phytecembedded.in::59a67d74-5fe0-4788-b5dc-2892eb7f0011" providerId="AD" clId="Web-{9F60C5FD-7736-4860-91B1-241E44DACB80}" dt="2022-09-09T04:20:39.366" v="133" actId="20577"/>
          <ac:spMkLst>
            <pc:docMk/>
            <pc:sldMk cId="4128894408" sldId="268"/>
            <ac:spMk id="3" creationId="{AD2974C6-DD75-5062-276D-DEDA7C948E27}"/>
          </ac:spMkLst>
        </pc:spChg>
        <pc:spChg chg="add mod">
          <ac:chgData name="Natarajan S" userId="S::natarajan.s@phytecembedded.in::59a67d74-5fe0-4788-b5dc-2892eb7f0011" providerId="AD" clId="Web-{9F60C5FD-7736-4860-91B1-241E44DACB80}" dt="2022-09-09T04:40:02.351" v="202" actId="1076"/>
          <ac:spMkLst>
            <pc:docMk/>
            <pc:sldMk cId="4128894408" sldId="268"/>
            <ac:spMk id="4" creationId="{972721D7-D3CD-83CB-0218-4BDB59B9A2A0}"/>
          </ac:spMkLst>
        </pc:spChg>
        <pc:picChg chg="add mod">
          <ac:chgData name="Natarajan S" userId="S::natarajan.s@phytecembedded.in::59a67d74-5fe0-4788-b5dc-2892eb7f0011" providerId="AD" clId="Web-{9F60C5FD-7736-4860-91B1-241E44DACB80}" dt="2022-09-09T04:39:58.460" v="201" actId="1076"/>
          <ac:picMkLst>
            <pc:docMk/>
            <pc:sldMk cId="4128894408" sldId="268"/>
            <ac:picMk id="5" creationId="{FCCC3E43-9DDB-2E73-DF4E-03BE1A459752}"/>
          </ac:picMkLst>
        </pc:picChg>
      </pc:sldChg>
    </pc:docChg>
  </pc:docChgLst>
  <pc:docChgLst>
    <pc:chgData name="Natarajan S" userId="S::natarajan.s@phytecembedded.in::59a67d74-5fe0-4788-b5dc-2892eb7f0011" providerId="AD" clId="Web-{63629565-81B4-4524-84C9-5ED39EC3254B}"/>
    <pc:docChg chg="addSld delSld modSld">
      <pc:chgData name="Natarajan S" userId="S::natarajan.s@phytecembedded.in::59a67d74-5fe0-4788-b5dc-2892eb7f0011" providerId="AD" clId="Web-{63629565-81B4-4524-84C9-5ED39EC3254B}" dt="2022-09-02T09:55:38.460" v="441"/>
      <pc:docMkLst>
        <pc:docMk/>
      </pc:docMkLst>
      <pc:sldChg chg="modSp">
        <pc:chgData name="Natarajan S" userId="S::natarajan.s@phytecembedded.in::59a67d74-5fe0-4788-b5dc-2892eb7f0011" providerId="AD" clId="Web-{63629565-81B4-4524-84C9-5ED39EC3254B}" dt="2022-09-02T09:22:55.133" v="8" actId="20577"/>
        <pc:sldMkLst>
          <pc:docMk/>
          <pc:sldMk cId="0" sldId="256"/>
        </pc:sldMkLst>
        <pc:spChg chg="mod">
          <ac:chgData name="Natarajan S" userId="S::natarajan.s@phytecembedded.in::59a67d74-5fe0-4788-b5dc-2892eb7f0011" providerId="AD" clId="Web-{63629565-81B4-4524-84C9-5ED39EC3254B}" dt="2022-09-02T09:22:55.133" v="8" actId="20577"/>
          <ac:spMkLst>
            <pc:docMk/>
            <pc:sldMk cId="0" sldId="256"/>
            <ac:spMk id="4097" creationId="{9325D2A3-21FB-FB61-F01D-9ABFD4F121BD}"/>
          </ac:spMkLst>
        </pc:spChg>
      </pc:sldChg>
      <pc:sldChg chg="delSp modSp">
        <pc:chgData name="Natarajan S" userId="S::natarajan.s@phytecembedded.in::59a67d74-5fe0-4788-b5dc-2892eb7f0011" providerId="AD" clId="Web-{63629565-81B4-4524-84C9-5ED39EC3254B}" dt="2022-09-02T09:23:31.649" v="16" actId="20577"/>
        <pc:sldMkLst>
          <pc:docMk/>
          <pc:sldMk cId="0" sldId="257"/>
        </pc:sldMkLst>
        <pc:spChg chg="del mod">
          <ac:chgData name="Natarajan S" userId="S::natarajan.s@phytecembedded.in::59a67d74-5fe0-4788-b5dc-2892eb7f0011" providerId="AD" clId="Web-{63629565-81B4-4524-84C9-5ED39EC3254B}" dt="2022-09-02T09:23:11.383" v="10"/>
          <ac:spMkLst>
            <pc:docMk/>
            <pc:sldMk cId="0" sldId="257"/>
            <ac:spMk id="5122" creationId="{C4C85823-D0C2-C8E4-4AD8-27310F584978}"/>
          </ac:spMkLst>
        </pc:spChg>
        <pc:spChg chg="mod">
          <ac:chgData name="Natarajan S" userId="S::natarajan.s@phytecembedded.in::59a67d74-5fe0-4788-b5dc-2892eb7f0011" providerId="AD" clId="Web-{63629565-81B4-4524-84C9-5ED39EC3254B}" dt="2022-09-02T09:23:31.649" v="16" actId="20577"/>
          <ac:spMkLst>
            <pc:docMk/>
            <pc:sldMk cId="0" sldId="257"/>
            <ac:spMk id="5123" creationId="{1D5A2EB6-D30D-1729-01EA-73DA5DBBA5FA}"/>
          </ac:spMkLst>
        </pc:spChg>
      </pc:sldChg>
      <pc:sldChg chg="delSp modSp">
        <pc:chgData name="Natarajan S" userId="S::natarajan.s@phytecembedded.in::59a67d74-5fe0-4788-b5dc-2892eb7f0011" providerId="AD" clId="Web-{63629565-81B4-4524-84C9-5ED39EC3254B}" dt="2022-09-02T09:27:15.668" v="79" actId="20577"/>
        <pc:sldMkLst>
          <pc:docMk/>
          <pc:sldMk cId="0" sldId="258"/>
        </pc:sldMkLst>
        <pc:spChg chg="del">
          <ac:chgData name="Natarajan S" userId="S::natarajan.s@phytecembedded.in::59a67d74-5fe0-4788-b5dc-2892eb7f0011" providerId="AD" clId="Web-{63629565-81B4-4524-84C9-5ED39EC3254B}" dt="2022-09-02T09:25:01.260" v="44"/>
          <ac:spMkLst>
            <pc:docMk/>
            <pc:sldMk cId="0" sldId="258"/>
            <ac:spMk id="6146" creationId="{1DDAEA2A-E858-4115-60C0-20C6865D5A4F}"/>
          </ac:spMkLst>
        </pc:spChg>
        <pc:spChg chg="mod">
          <ac:chgData name="Natarajan S" userId="S::natarajan.s@phytecembedded.in::59a67d74-5fe0-4788-b5dc-2892eb7f0011" providerId="AD" clId="Web-{63629565-81B4-4524-84C9-5ED39EC3254B}" dt="2022-09-02T09:27:15.668" v="79" actId="20577"/>
          <ac:spMkLst>
            <pc:docMk/>
            <pc:sldMk cId="0" sldId="258"/>
            <ac:spMk id="6147" creationId="{BF3155A9-CFA2-EA5D-8864-4A7219AEB517}"/>
          </ac:spMkLst>
        </pc:spChg>
        <pc:spChg chg="mod">
          <ac:chgData name="Natarajan S" userId="S::natarajan.s@phytecembedded.in::59a67d74-5fe0-4788-b5dc-2892eb7f0011" providerId="AD" clId="Web-{63629565-81B4-4524-84C9-5ED39EC3254B}" dt="2022-09-02T09:27:08.215" v="78" actId="20577"/>
          <ac:spMkLst>
            <pc:docMk/>
            <pc:sldMk cId="0" sldId="258"/>
            <ac:spMk id="6148" creationId="{55D4158F-3F99-DB3F-23BE-AEF519190109}"/>
          </ac:spMkLst>
        </pc:spChg>
      </pc:sldChg>
      <pc:sldChg chg="delSp modSp">
        <pc:chgData name="Natarajan S" userId="S::natarajan.s@phytecembedded.in::59a67d74-5fe0-4788-b5dc-2892eb7f0011" providerId="AD" clId="Web-{63629565-81B4-4524-84C9-5ED39EC3254B}" dt="2022-09-02T09:30:29.265" v="132"/>
        <pc:sldMkLst>
          <pc:docMk/>
          <pc:sldMk cId="0" sldId="259"/>
        </pc:sldMkLst>
        <pc:spChg chg="mod">
          <ac:chgData name="Natarajan S" userId="S::natarajan.s@phytecembedded.in::59a67d74-5fe0-4788-b5dc-2892eb7f0011" providerId="AD" clId="Web-{63629565-81B4-4524-84C9-5ED39EC3254B}" dt="2022-09-02T09:27:22.559" v="80" actId="1076"/>
          <ac:spMkLst>
            <pc:docMk/>
            <pc:sldMk cId="0" sldId="259"/>
            <ac:spMk id="7169" creationId="{CA923E29-AF5D-AC2B-8033-8B6D282F4644}"/>
          </ac:spMkLst>
        </pc:spChg>
        <pc:spChg chg="del">
          <ac:chgData name="Natarajan S" userId="S::natarajan.s@phytecembedded.in::59a67d74-5fe0-4788-b5dc-2892eb7f0011" providerId="AD" clId="Web-{63629565-81B4-4524-84C9-5ED39EC3254B}" dt="2022-09-02T09:27:48.841" v="86"/>
          <ac:spMkLst>
            <pc:docMk/>
            <pc:sldMk cId="0" sldId="259"/>
            <ac:spMk id="7170" creationId="{88393507-C311-240F-20C6-DBF02922D6B0}"/>
          </ac:spMkLst>
        </pc:spChg>
        <pc:spChg chg="mod">
          <ac:chgData name="Natarajan S" userId="S::natarajan.s@phytecembedded.in::59a67d74-5fe0-4788-b5dc-2892eb7f0011" providerId="AD" clId="Web-{63629565-81B4-4524-84C9-5ED39EC3254B}" dt="2022-09-02T09:30:29.265" v="132"/>
          <ac:spMkLst>
            <pc:docMk/>
            <pc:sldMk cId="0" sldId="259"/>
            <ac:spMk id="7171" creationId="{977A9BEB-E1CB-4ED5-C3EC-4D4DEFEDB07D}"/>
          </ac:spMkLst>
        </pc:spChg>
      </pc:sldChg>
      <pc:sldChg chg="addSp delSp modSp">
        <pc:chgData name="Natarajan S" userId="S::natarajan.s@phytecembedded.in::59a67d74-5fe0-4788-b5dc-2892eb7f0011" providerId="AD" clId="Web-{63629565-81B4-4524-84C9-5ED39EC3254B}" dt="2022-09-02T09:38:15.944" v="227" actId="20577"/>
        <pc:sldMkLst>
          <pc:docMk/>
          <pc:sldMk cId="0" sldId="260"/>
        </pc:sldMkLst>
        <pc:spChg chg="add mod">
          <ac:chgData name="Natarajan S" userId="S::natarajan.s@phytecembedded.in::59a67d74-5fe0-4788-b5dc-2892eb7f0011" providerId="AD" clId="Web-{63629565-81B4-4524-84C9-5ED39EC3254B}" dt="2022-09-02T09:38:10.866" v="225" actId="20577"/>
          <ac:spMkLst>
            <pc:docMk/>
            <pc:sldMk cId="0" sldId="260"/>
            <ac:spMk id="3" creationId="{21818609-4056-C576-0AE5-627E08AA66C6}"/>
          </ac:spMkLst>
        </pc:spChg>
        <pc:spChg chg="del">
          <ac:chgData name="Natarajan S" userId="S::natarajan.s@phytecembedded.in::59a67d74-5fe0-4788-b5dc-2892eb7f0011" providerId="AD" clId="Web-{63629565-81B4-4524-84C9-5ED39EC3254B}" dt="2022-09-02T09:30:41.406" v="134"/>
          <ac:spMkLst>
            <pc:docMk/>
            <pc:sldMk cId="0" sldId="260"/>
            <ac:spMk id="8194" creationId="{DC1A82B1-F6CC-9FF4-20AA-5DE26CEF8A7A}"/>
          </ac:spMkLst>
        </pc:spChg>
        <pc:spChg chg="add del mod topLvl">
          <ac:chgData name="Natarajan S" userId="S::natarajan.s@phytecembedded.in::59a67d74-5fe0-4788-b5dc-2892eb7f0011" providerId="AD" clId="Web-{63629565-81B4-4524-84C9-5ED39EC3254B}" dt="2022-09-02T09:35:44.192" v="191"/>
          <ac:spMkLst>
            <pc:docMk/>
            <pc:sldMk cId="0" sldId="260"/>
            <ac:spMk id="8195" creationId="{D3095439-11EE-9985-FD10-4D22E11676B5}"/>
          </ac:spMkLst>
        </pc:spChg>
        <pc:spChg chg="mod ord topLvl">
          <ac:chgData name="Natarajan S" userId="S::natarajan.s@phytecembedded.in::59a67d74-5fe0-4788-b5dc-2892eb7f0011" providerId="AD" clId="Web-{63629565-81B4-4524-84C9-5ED39EC3254B}" dt="2022-09-02T09:38:15.944" v="227" actId="20577"/>
          <ac:spMkLst>
            <pc:docMk/>
            <pc:sldMk cId="0" sldId="260"/>
            <ac:spMk id="8196" creationId="{EE463508-B0C4-C5D0-8D79-1517B731282A}"/>
          </ac:spMkLst>
        </pc:spChg>
        <pc:grpChg chg="add del mod">
          <ac:chgData name="Natarajan S" userId="S::natarajan.s@phytecembedded.in::59a67d74-5fe0-4788-b5dc-2892eb7f0011" providerId="AD" clId="Web-{63629565-81B4-4524-84C9-5ED39EC3254B}" dt="2022-09-02T09:35:44.192" v="191"/>
          <ac:grpSpMkLst>
            <pc:docMk/>
            <pc:sldMk cId="0" sldId="260"/>
            <ac:grpSpMk id="2" creationId="{1758D62F-E143-554E-D5E3-D46A103B093D}"/>
          </ac:grpSpMkLst>
        </pc:grpChg>
        <pc:grpChg chg="add mod">
          <ac:chgData name="Natarajan S" userId="S::natarajan.s@phytecembedded.in::59a67d74-5fe0-4788-b5dc-2892eb7f0011" providerId="AD" clId="Web-{63629565-81B4-4524-84C9-5ED39EC3254B}" dt="2022-09-02T09:37:52.006" v="223" actId="1076"/>
          <ac:grpSpMkLst>
            <pc:docMk/>
            <pc:sldMk cId="0" sldId="260"/>
            <ac:grpSpMk id="4" creationId="{0A96757B-9498-F4BB-4951-F36676FEE3D2}"/>
          </ac:grpSpMkLst>
        </pc:grpChg>
      </pc:sldChg>
      <pc:sldChg chg="addSp delSp modSp">
        <pc:chgData name="Natarajan S" userId="S::natarajan.s@phytecembedded.in::59a67d74-5fe0-4788-b5dc-2892eb7f0011" providerId="AD" clId="Web-{63629565-81B4-4524-84C9-5ED39EC3254B}" dt="2022-09-02T09:42:42.839" v="314"/>
        <pc:sldMkLst>
          <pc:docMk/>
          <pc:sldMk cId="0" sldId="261"/>
        </pc:sldMkLst>
        <pc:spChg chg="add del">
          <ac:chgData name="Natarajan S" userId="S::natarajan.s@phytecembedded.in::59a67d74-5fe0-4788-b5dc-2892eb7f0011" providerId="AD" clId="Web-{63629565-81B4-4524-84C9-5ED39EC3254B}" dt="2022-09-02T09:38:58.023" v="235"/>
          <ac:spMkLst>
            <pc:docMk/>
            <pc:sldMk cId="0" sldId="261"/>
            <ac:spMk id="9218" creationId="{C1C4C26D-312F-6DF7-5DBE-566195E67888}"/>
          </ac:spMkLst>
        </pc:spChg>
        <pc:spChg chg="del">
          <ac:chgData name="Natarajan S" userId="S::natarajan.s@phytecembedded.in::59a67d74-5fe0-4788-b5dc-2892eb7f0011" providerId="AD" clId="Web-{63629565-81B4-4524-84C9-5ED39EC3254B}" dt="2022-09-02T09:41:06.853" v="272"/>
          <ac:spMkLst>
            <pc:docMk/>
            <pc:sldMk cId="0" sldId="261"/>
            <ac:spMk id="9219" creationId="{E9F47A98-5EC7-47E5-B1AC-7AA355C9E71C}"/>
          </ac:spMkLst>
        </pc:spChg>
        <pc:spChg chg="add del mod">
          <ac:chgData name="Natarajan S" userId="S::natarajan.s@phytecembedded.in::59a67d74-5fe0-4788-b5dc-2892eb7f0011" providerId="AD" clId="Web-{63629565-81B4-4524-84C9-5ED39EC3254B}" dt="2022-09-02T09:42:42.839" v="314"/>
          <ac:spMkLst>
            <pc:docMk/>
            <pc:sldMk cId="0" sldId="261"/>
            <ac:spMk id="9220" creationId="{C945C040-485A-6D27-E95D-1903E8047744}"/>
          </ac:spMkLst>
        </pc:spChg>
      </pc:sldChg>
      <pc:sldChg chg="addSp delSp modSp">
        <pc:chgData name="Natarajan S" userId="S::natarajan.s@phytecembedded.in::59a67d74-5fe0-4788-b5dc-2892eb7f0011" providerId="AD" clId="Web-{63629565-81B4-4524-84C9-5ED39EC3254B}" dt="2022-09-02T09:45:07.403" v="338" actId="1076"/>
        <pc:sldMkLst>
          <pc:docMk/>
          <pc:sldMk cId="0" sldId="262"/>
        </pc:sldMkLst>
        <pc:spChg chg="del">
          <ac:chgData name="Natarajan S" userId="S::natarajan.s@phytecembedded.in::59a67d74-5fe0-4788-b5dc-2892eb7f0011" providerId="AD" clId="Web-{63629565-81B4-4524-84C9-5ED39EC3254B}" dt="2022-09-02T09:43:02.683" v="316"/>
          <ac:spMkLst>
            <pc:docMk/>
            <pc:sldMk cId="0" sldId="262"/>
            <ac:spMk id="10242" creationId="{3B8B057C-8C54-6A28-BC63-3C8B8E8913C2}"/>
          </ac:spMkLst>
        </pc:spChg>
        <pc:spChg chg="mod">
          <ac:chgData name="Natarajan S" userId="S::natarajan.s@phytecembedded.in::59a67d74-5fe0-4788-b5dc-2892eb7f0011" providerId="AD" clId="Web-{63629565-81B4-4524-84C9-5ED39EC3254B}" dt="2022-09-02T09:44:26.231" v="334"/>
          <ac:spMkLst>
            <pc:docMk/>
            <pc:sldMk cId="0" sldId="262"/>
            <ac:spMk id="10244" creationId="{66300F0E-A20B-8A8C-8AEF-42340E00F7D2}"/>
          </ac:spMkLst>
        </pc:spChg>
        <pc:spChg chg="mod">
          <ac:chgData name="Natarajan S" userId="S::natarajan.s@phytecembedded.in::59a67d74-5fe0-4788-b5dc-2892eb7f0011" providerId="AD" clId="Web-{63629565-81B4-4524-84C9-5ED39EC3254B}" dt="2022-09-02T09:44:41.059" v="336" actId="1076"/>
          <ac:spMkLst>
            <pc:docMk/>
            <pc:sldMk cId="0" sldId="262"/>
            <ac:spMk id="10245" creationId="{5AA7EC78-9F75-58D2-3053-5C109A279D17}"/>
          </ac:spMkLst>
        </pc:spChg>
        <pc:grpChg chg="add mod">
          <ac:chgData name="Natarajan S" userId="S::natarajan.s@phytecembedded.in::59a67d74-5fe0-4788-b5dc-2892eb7f0011" providerId="AD" clId="Web-{63629565-81B4-4524-84C9-5ED39EC3254B}" dt="2022-09-02T09:45:07.403" v="338" actId="1076"/>
          <ac:grpSpMkLst>
            <pc:docMk/>
            <pc:sldMk cId="0" sldId="262"/>
            <ac:grpSpMk id="2" creationId="{3A735A72-C844-97B1-CAEA-6AADDBEBD956}"/>
          </ac:grpSpMkLst>
        </pc:grpChg>
      </pc:sldChg>
      <pc:sldChg chg="addSp delSp modSp add del">
        <pc:chgData name="Natarajan S" userId="S::natarajan.s@phytecembedded.in::59a67d74-5fe0-4788-b5dc-2892eb7f0011" providerId="AD" clId="Web-{63629565-81B4-4524-84C9-5ED39EC3254B}" dt="2022-09-02T09:55:38.460" v="441"/>
        <pc:sldMkLst>
          <pc:docMk/>
          <pc:sldMk cId="0" sldId="263"/>
        </pc:sldMkLst>
        <pc:spChg chg="mod">
          <ac:chgData name="Natarajan S" userId="S::natarajan.s@phytecembedded.in::59a67d74-5fe0-4788-b5dc-2892eb7f0011" providerId="AD" clId="Web-{63629565-81B4-4524-84C9-5ED39EC3254B}" dt="2022-09-02T09:46:01.935" v="339" actId="1076"/>
          <ac:spMkLst>
            <pc:docMk/>
            <pc:sldMk cId="0" sldId="263"/>
            <ac:spMk id="11268" creationId="{B5500544-7563-D52F-4847-FBB5D11C392B}"/>
          </ac:spMkLst>
        </pc:spChg>
        <pc:spChg chg="add del mod">
          <ac:chgData name="Natarajan S" userId="S::natarajan.s@phytecembedded.in::59a67d74-5fe0-4788-b5dc-2892eb7f0011" providerId="AD" clId="Web-{63629565-81B4-4524-84C9-5ED39EC3254B}" dt="2022-09-02T09:49:53.376" v="377"/>
          <ac:spMkLst>
            <pc:docMk/>
            <pc:sldMk cId="0" sldId="263"/>
            <ac:spMk id="11269" creationId="{B66FB83C-5CB8-5120-2242-EAE8258F9945}"/>
          </ac:spMkLst>
        </pc:spChg>
      </pc:sldChg>
      <pc:sldChg chg="addSp delSp modSp">
        <pc:chgData name="Natarajan S" userId="S::natarajan.s@phytecembedded.in::59a67d74-5fe0-4788-b5dc-2892eb7f0011" providerId="AD" clId="Web-{63629565-81B4-4524-84C9-5ED39EC3254B}" dt="2022-09-02T09:51:34.425" v="412" actId="1076"/>
        <pc:sldMkLst>
          <pc:docMk/>
          <pc:sldMk cId="0" sldId="264"/>
        </pc:sldMkLst>
        <pc:spChg chg="add mod">
          <ac:chgData name="Natarajan S" userId="S::natarajan.s@phytecembedded.in::59a67d74-5fe0-4788-b5dc-2892eb7f0011" providerId="AD" clId="Web-{63629565-81B4-4524-84C9-5ED39EC3254B}" dt="2022-09-02T09:51:34.425" v="412" actId="1076"/>
          <ac:spMkLst>
            <pc:docMk/>
            <pc:sldMk cId="0" sldId="264"/>
            <ac:spMk id="2" creationId="{1402C5D4-C455-0B9C-6E23-B319E6D88482}"/>
          </ac:spMkLst>
        </pc:spChg>
        <pc:spChg chg="del mod">
          <ac:chgData name="Natarajan S" userId="S::natarajan.s@phytecembedded.in::59a67d74-5fe0-4788-b5dc-2892eb7f0011" providerId="AD" clId="Web-{63629565-81B4-4524-84C9-5ED39EC3254B}" dt="2022-09-02T09:47:47.765" v="353"/>
          <ac:spMkLst>
            <pc:docMk/>
            <pc:sldMk cId="0" sldId="264"/>
            <ac:spMk id="12290" creationId="{4B2657A9-ECC2-2D46-B132-F7FBDAA1C342}"/>
          </ac:spMkLst>
        </pc:spChg>
        <pc:spChg chg="mod">
          <ac:chgData name="Natarajan S" userId="S::natarajan.s@phytecembedded.in::59a67d74-5fe0-4788-b5dc-2892eb7f0011" providerId="AD" clId="Web-{63629565-81B4-4524-84C9-5ED39EC3254B}" dt="2022-09-02T09:51:32.003" v="411" actId="1076"/>
          <ac:spMkLst>
            <pc:docMk/>
            <pc:sldMk cId="0" sldId="264"/>
            <ac:spMk id="12292" creationId="{AFE07C08-1D84-E789-9AB2-F57942DAD5B9}"/>
          </ac:spMkLst>
        </pc:spChg>
      </pc:sldChg>
      <pc:sldChg chg="delSp modSp">
        <pc:chgData name="Natarajan S" userId="S::natarajan.s@phytecembedded.in::59a67d74-5fe0-4788-b5dc-2892eb7f0011" providerId="AD" clId="Web-{63629565-81B4-4524-84C9-5ED39EC3254B}" dt="2022-09-02T09:55:32.116" v="440" actId="1076"/>
        <pc:sldMkLst>
          <pc:docMk/>
          <pc:sldMk cId="0" sldId="265"/>
        </pc:sldMkLst>
        <pc:spChg chg="del">
          <ac:chgData name="Natarajan S" userId="S::natarajan.s@phytecembedded.in::59a67d74-5fe0-4788-b5dc-2892eb7f0011" providerId="AD" clId="Web-{63629565-81B4-4524-84C9-5ED39EC3254B}" dt="2022-09-02T09:52:01.800" v="415"/>
          <ac:spMkLst>
            <pc:docMk/>
            <pc:sldMk cId="0" sldId="265"/>
            <ac:spMk id="13314" creationId="{4499209D-A135-61E0-5D03-F62791878BC0}"/>
          </ac:spMkLst>
        </pc:spChg>
        <pc:spChg chg="del">
          <ac:chgData name="Natarajan S" userId="S::natarajan.s@phytecembedded.in::59a67d74-5fe0-4788-b5dc-2892eb7f0011" providerId="AD" clId="Web-{63629565-81B4-4524-84C9-5ED39EC3254B}" dt="2022-09-02T09:51:54.394" v="414"/>
          <ac:spMkLst>
            <pc:docMk/>
            <pc:sldMk cId="0" sldId="265"/>
            <ac:spMk id="13315" creationId="{632271ED-8E25-E655-7A92-6F92ADA337FD}"/>
          </ac:spMkLst>
        </pc:spChg>
        <pc:spChg chg="mod">
          <ac:chgData name="Natarajan S" userId="S::natarajan.s@phytecembedded.in::59a67d74-5fe0-4788-b5dc-2892eb7f0011" providerId="AD" clId="Web-{63629565-81B4-4524-84C9-5ED39EC3254B}" dt="2022-09-02T09:55:32.116" v="440" actId="1076"/>
          <ac:spMkLst>
            <pc:docMk/>
            <pc:sldMk cId="0" sldId="265"/>
            <ac:spMk id="13316" creationId="{F31F339F-FB2C-6DA2-5838-97AD7AEE9B2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>
            <a:extLst>
              <a:ext uri="{FF2B5EF4-FFF2-40B4-BE49-F238E27FC236}">
                <a16:creationId xmlns:a16="http://schemas.microsoft.com/office/drawing/2014/main" id="{D966C795-320A-0BB3-56CA-AB6EACA47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4" name="AutoShape 2">
            <a:extLst>
              <a:ext uri="{FF2B5EF4-FFF2-40B4-BE49-F238E27FC236}">
                <a16:creationId xmlns:a16="http://schemas.microsoft.com/office/drawing/2014/main" id="{4A2B078E-45D3-BF19-73A5-773F57313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5" name="AutoShape 3">
            <a:extLst>
              <a:ext uri="{FF2B5EF4-FFF2-40B4-BE49-F238E27FC236}">
                <a16:creationId xmlns:a16="http://schemas.microsoft.com/office/drawing/2014/main" id="{8E065160-0037-C015-F847-9AA82B22D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6" name="AutoShape 4">
            <a:extLst>
              <a:ext uri="{FF2B5EF4-FFF2-40B4-BE49-F238E27FC236}">
                <a16:creationId xmlns:a16="http://schemas.microsoft.com/office/drawing/2014/main" id="{3C36F4B4-3468-8561-73EB-09F5FBF02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7" name="AutoShape 5">
            <a:extLst>
              <a:ext uri="{FF2B5EF4-FFF2-40B4-BE49-F238E27FC236}">
                <a16:creationId xmlns:a16="http://schemas.microsoft.com/office/drawing/2014/main" id="{8549B6A8-3825-FF16-7DB0-60A44FBBC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6E889429-AC7C-EA90-FCCF-0D8E47D122E2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35587" cy="399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6B47A487-EAAB-7103-4D0F-3DEB9DC6D0FE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38850" cy="480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41139134-14BB-6F58-F36F-E78B5F75CB8B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1838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IN" altLang="en-US"/>
          </a:p>
        </p:txBody>
      </p:sp>
      <p:sp>
        <p:nvSpPr>
          <p:cNvPr id="3081" name="Rectangle 9">
            <a:extLst>
              <a:ext uri="{FF2B5EF4-FFF2-40B4-BE49-F238E27FC236}">
                <a16:creationId xmlns:a16="http://schemas.microsoft.com/office/drawing/2014/main" id="{FAE9746E-2E3A-CB15-83D4-66CD87CE2C3D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1837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IN" altLang="en-US"/>
          </a:p>
        </p:txBody>
      </p:sp>
      <p:sp>
        <p:nvSpPr>
          <p:cNvPr id="3082" name="Rectangle 10">
            <a:extLst>
              <a:ext uri="{FF2B5EF4-FFF2-40B4-BE49-F238E27FC236}">
                <a16:creationId xmlns:a16="http://schemas.microsoft.com/office/drawing/2014/main" id="{F2CAF188-587F-EC15-C0E1-FDEB05C9E0A9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1838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IN" altLang="en-US"/>
          </a:p>
        </p:txBody>
      </p:sp>
      <p:sp>
        <p:nvSpPr>
          <p:cNvPr id="3083" name="Rectangle 11">
            <a:extLst>
              <a:ext uri="{FF2B5EF4-FFF2-40B4-BE49-F238E27FC236}">
                <a16:creationId xmlns:a16="http://schemas.microsoft.com/office/drawing/2014/main" id="{C6C23046-CCF6-47B0-0BB5-A6C9510CFA3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1837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8EF4D8A4-EA83-4667-B1BF-EE37FACBD5FC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DD2A25BF-7010-6A02-F0CC-219BF9A4164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70E2B81-5CBD-4D65-A089-5A8920965FEE}" type="slidenum">
              <a:rPr lang="en-IN" altLang="en-US"/>
              <a:pPr/>
              <a:t>1</a:t>
            </a:fld>
            <a:endParaRPr lang="en-IN" altLang="en-US"/>
          </a:p>
        </p:txBody>
      </p:sp>
      <p:sp>
        <p:nvSpPr>
          <p:cNvPr id="15361" name="Rectangle 1">
            <a:extLst>
              <a:ext uri="{FF2B5EF4-FFF2-40B4-BE49-F238E27FC236}">
                <a16:creationId xmlns:a16="http://schemas.microsoft.com/office/drawing/2014/main" id="{B3B713E3-F39A-3B27-FB6B-18FB95C6035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2" name="Text Box 2">
            <a:extLst>
              <a:ext uri="{FF2B5EF4-FFF2-40B4-BE49-F238E27FC236}">
                <a16:creationId xmlns:a16="http://schemas.microsoft.com/office/drawing/2014/main" id="{46DE9F8A-A6CF-33D9-4F92-30980D0BF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DC83A3D-6F7E-B941-B95E-B5B0B4345BE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5AF4852-5DD5-4822-8596-566517A4258D}" type="slidenum">
              <a:rPr lang="en-IN" altLang="en-US"/>
              <a:pPr/>
              <a:t>10</a:t>
            </a:fld>
            <a:endParaRPr lang="en-IN" altLang="en-US"/>
          </a:p>
        </p:txBody>
      </p:sp>
      <p:sp>
        <p:nvSpPr>
          <p:cNvPr id="25601" name="Rectangle 1">
            <a:extLst>
              <a:ext uri="{FF2B5EF4-FFF2-40B4-BE49-F238E27FC236}">
                <a16:creationId xmlns:a16="http://schemas.microsoft.com/office/drawing/2014/main" id="{C6C2C047-56FF-D935-ED77-79C8F80D160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2" name="Text Box 2">
            <a:extLst>
              <a:ext uri="{FF2B5EF4-FFF2-40B4-BE49-F238E27FC236}">
                <a16:creationId xmlns:a16="http://schemas.microsoft.com/office/drawing/2014/main" id="{42A3D7DE-FA77-2272-471F-AB0B80BC5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B51E3A99-09BF-77E6-F63D-EF4BF55A862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C127E68-EE39-40AE-A2B6-AA3D377BD875}" type="slidenum">
              <a:rPr lang="en-IN" altLang="en-US"/>
              <a:pPr/>
              <a:t>2</a:t>
            </a:fld>
            <a:endParaRPr lang="en-IN" altLang="en-US"/>
          </a:p>
        </p:txBody>
      </p:sp>
      <p:sp>
        <p:nvSpPr>
          <p:cNvPr id="16385" name="Rectangle 1">
            <a:extLst>
              <a:ext uri="{FF2B5EF4-FFF2-40B4-BE49-F238E27FC236}">
                <a16:creationId xmlns:a16="http://schemas.microsoft.com/office/drawing/2014/main" id="{AEC05078-DAB6-03F4-B4EE-A5F79373E18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6" name="Text Box 2">
            <a:extLst>
              <a:ext uri="{FF2B5EF4-FFF2-40B4-BE49-F238E27FC236}">
                <a16:creationId xmlns:a16="http://schemas.microsoft.com/office/drawing/2014/main" id="{8257A166-F12E-89F5-9CC4-ED75087D9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FAE1315-B203-7EF4-6DDB-335697062AC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2FFBC46-2040-4485-A7B1-A8AA9269E368}" type="slidenum">
              <a:rPr lang="en-IN" altLang="en-US"/>
              <a:pPr/>
              <a:t>3</a:t>
            </a:fld>
            <a:endParaRPr lang="en-IN" altLang="en-US"/>
          </a:p>
        </p:txBody>
      </p:sp>
      <p:sp>
        <p:nvSpPr>
          <p:cNvPr id="17409" name="Rectangle 1">
            <a:extLst>
              <a:ext uri="{FF2B5EF4-FFF2-40B4-BE49-F238E27FC236}">
                <a16:creationId xmlns:a16="http://schemas.microsoft.com/office/drawing/2014/main" id="{DDEFD716-42CD-EB28-F24E-F521CB65EBB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0" name="Text Box 2">
            <a:extLst>
              <a:ext uri="{FF2B5EF4-FFF2-40B4-BE49-F238E27FC236}">
                <a16:creationId xmlns:a16="http://schemas.microsoft.com/office/drawing/2014/main" id="{5C31BE63-8CAD-9FB8-851A-AC69C5D0A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3E9C5490-5EBB-494B-7591-7BCC0B8DE2C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63291E6-5024-43A3-94FF-29BA1A90F465}" type="slidenum">
              <a:rPr lang="en-IN" altLang="en-US"/>
              <a:pPr/>
              <a:t>4</a:t>
            </a:fld>
            <a:endParaRPr lang="en-IN" altLang="en-US"/>
          </a:p>
        </p:txBody>
      </p:sp>
      <p:sp>
        <p:nvSpPr>
          <p:cNvPr id="19457" name="Rectangle 1">
            <a:extLst>
              <a:ext uri="{FF2B5EF4-FFF2-40B4-BE49-F238E27FC236}">
                <a16:creationId xmlns:a16="http://schemas.microsoft.com/office/drawing/2014/main" id="{70C71657-DBCA-0AEF-BC58-4F4BED1F76E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8" name="Text Box 2">
            <a:extLst>
              <a:ext uri="{FF2B5EF4-FFF2-40B4-BE49-F238E27FC236}">
                <a16:creationId xmlns:a16="http://schemas.microsoft.com/office/drawing/2014/main" id="{E37471AA-19AE-3C42-0025-B68CA1677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100AC9BC-48A2-22CF-7DCC-BA5968ADBFA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28CC469-96E0-4D8E-8B40-4D976BED20E4}" type="slidenum">
              <a:rPr lang="en-IN" altLang="en-US"/>
              <a:pPr/>
              <a:t>5</a:t>
            </a:fld>
            <a:endParaRPr lang="en-IN" altLang="en-US"/>
          </a:p>
        </p:txBody>
      </p:sp>
      <p:sp>
        <p:nvSpPr>
          <p:cNvPr id="18433" name="Rectangle 1">
            <a:extLst>
              <a:ext uri="{FF2B5EF4-FFF2-40B4-BE49-F238E27FC236}">
                <a16:creationId xmlns:a16="http://schemas.microsoft.com/office/drawing/2014/main" id="{056F75A1-8DED-4DE7-2080-FC6B0AF6D35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4" name="Text Box 2">
            <a:extLst>
              <a:ext uri="{FF2B5EF4-FFF2-40B4-BE49-F238E27FC236}">
                <a16:creationId xmlns:a16="http://schemas.microsoft.com/office/drawing/2014/main" id="{0D245926-B4C6-5148-0BF1-D2AAE1A9F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73AD3825-31A7-EF16-5AF4-08FFB2B5D84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6E511BB-9959-4FC6-884E-12A818575FB7}" type="slidenum">
              <a:rPr lang="en-IN" altLang="en-US"/>
              <a:pPr/>
              <a:t>6</a:t>
            </a:fld>
            <a:endParaRPr lang="en-IN" altLang="en-US"/>
          </a:p>
        </p:txBody>
      </p:sp>
      <p:sp>
        <p:nvSpPr>
          <p:cNvPr id="21505" name="Rectangle 1">
            <a:extLst>
              <a:ext uri="{FF2B5EF4-FFF2-40B4-BE49-F238E27FC236}">
                <a16:creationId xmlns:a16="http://schemas.microsoft.com/office/drawing/2014/main" id="{A2C6119D-42B0-0357-61A6-BB0B7ED5FD5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6" name="Text Box 2">
            <a:extLst>
              <a:ext uri="{FF2B5EF4-FFF2-40B4-BE49-F238E27FC236}">
                <a16:creationId xmlns:a16="http://schemas.microsoft.com/office/drawing/2014/main" id="{9ECB0D7F-CB28-5838-7CC5-1ABAD1A05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7DBD4DC4-BCF0-D5C9-69D4-0A16BFF29F2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9F0D308-F9FC-4E05-B9A3-341360C1E681}" type="slidenum">
              <a:rPr lang="en-IN" altLang="en-US"/>
              <a:pPr/>
              <a:t>7</a:t>
            </a:fld>
            <a:endParaRPr lang="en-IN" altLang="en-US"/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3623D433-5253-EA55-839D-8284C0709A1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4" name="Text Box 2">
            <a:extLst>
              <a:ext uri="{FF2B5EF4-FFF2-40B4-BE49-F238E27FC236}">
                <a16:creationId xmlns:a16="http://schemas.microsoft.com/office/drawing/2014/main" id="{26CB2B26-2292-9388-6FCA-BB378BA16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73DCC544-9EF1-C2A1-76ED-3A47F9521BD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017B9C4-BE77-49AA-A24B-919F9DED5155}" type="slidenum">
              <a:rPr lang="en-IN" altLang="en-US"/>
              <a:pPr/>
              <a:t>8</a:t>
            </a:fld>
            <a:endParaRPr lang="en-IN" altLang="en-US"/>
          </a:p>
        </p:txBody>
      </p:sp>
      <p:sp>
        <p:nvSpPr>
          <p:cNvPr id="20481" name="Rectangle 1">
            <a:extLst>
              <a:ext uri="{FF2B5EF4-FFF2-40B4-BE49-F238E27FC236}">
                <a16:creationId xmlns:a16="http://schemas.microsoft.com/office/drawing/2014/main" id="{18C93562-B0D7-D123-6DF4-127563D2A39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2" name="Text Box 2">
            <a:extLst>
              <a:ext uri="{FF2B5EF4-FFF2-40B4-BE49-F238E27FC236}">
                <a16:creationId xmlns:a16="http://schemas.microsoft.com/office/drawing/2014/main" id="{2168CC2E-A6EC-D9B5-BF5A-1F2A39075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92DE008C-EA25-E884-0147-450DCCFC62C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90F099F-3864-4129-B836-CB126C74DF3D}" type="slidenum">
              <a:rPr lang="en-IN" altLang="en-US"/>
              <a:pPr/>
              <a:t>9</a:t>
            </a:fld>
            <a:endParaRPr lang="en-IN" altLang="en-US"/>
          </a:p>
        </p:txBody>
      </p:sp>
      <p:sp>
        <p:nvSpPr>
          <p:cNvPr id="24577" name="Rectangle 1">
            <a:extLst>
              <a:ext uri="{FF2B5EF4-FFF2-40B4-BE49-F238E27FC236}">
                <a16:creationId xmlns:a16="http://schemas.microsoft.com/office/drawing/2014/main" id="{44F01CBD-C241-EEF1-FAA4-58387CF94A3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8" name="Text Box 2">
            <a:extLst>
              <a:ext uri="{FF2B5EF4-FFF2-40B4-BE49-F238E27FC236}">
                <a16:creationId xmlns:a16="http://schemas.microsoft.com/office/drawing/2014/main" id="{26792636-6AC3-E9A7-08B2-A80A38193F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D1A73-EC3B-43A5-50DC-DEFB1239E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BF42AE-3B1C-B847-F530-3381C83E5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54436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D3E63-50A4-4AB9-5CDF-F0B561D90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521730-863F-81B3-A44A-0E1F8B66B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5390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6DB20C-6A5F-28AF-F5A6-EB6D58847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2850" y="1406525"/>
            <a:ext cx="2740025" cy="41656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BFCBE7-CED4-B39C-3656-574EA90DF7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1406525"/>
            <a:ext cx="8070850" cy="41656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3698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56D12-7230-33A7-CD01-09D9001B3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FEFBC-B6A4-6348-05E8-2568422B5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79548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25A67-7A23-1AF0-40EA-7071B7EDB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9ED86-DA33-D987-C634-5D01291E7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7875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883D6-F940-83AA-3B1B-F960037D2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27ACF-B3C9-0E2D-E05A-0C254FD37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713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D3828-56F5-A894-CABC-18CD38AA2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E4D8D-01D4-4EE2-EAE0-4312F0DD6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4363" y="1173163"/>
            <a:ext cx="5453062" cy="53403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B9432-815B-A70C-7600-F175FEAE9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9825" y="1173163"/>
            <a:ext cx="5453063" cy="53403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017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56F8C-0EB3-F6E9-28F1-F2A3DC831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C98A4-DE8F-26E8-2301-03A52C643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95230E-F735-10C6-884E-6D6A8A934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C715A7-AF04-AABE-88AC-8A66EAB53A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FFF450-9A43-A59C-830E-9924207643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7624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5C819-BE92-A7A8-1328-42AF8A41A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52736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38258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D459C-1BB0-FFC3-BFC6-E518D381C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4796C-8090-6E69-3291-42DD15A98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94F5DC-883E-EB36-F97A-EC43E4EAB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5007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EA081-BAC3-CF4F-0D12-F67EADD8C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45276-508A-734D-2CCD-8ACD18E2A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03983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5C197-929B-CE2D-9A3A-878339541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E06060-6853-15D9-AB93-BE71F04AA5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3FDF8-A8EA-1A31-D3DE-689B6051F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22129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238F3-ED8D-2AF1-4EB1-14E28B09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B2821A-A579-4E39-3A55-BA4EB361B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78854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191AFA-70C3-4090-81CA-C3BDA14700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91575" y="53975"/>
            <a:ext cx="2881313" cy="64595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D4C51-B999-F5D8-2F7E-598FE6FE3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875" y="53975"/>
            <a:ext cx="8496300" cy="64595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9449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A4C6-B084-39B5-5F4C-C991F0625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9CE8F-E715-0568-8407-9AAC98BB9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5307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8F0AE-A907-4369-1AEF-AE3B5CE87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79676-CD6E-8B95-243F-7077F48A6E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4963"/>
            <a:ext cx="5405438" cy="396716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AE3B3-280C-2AF7-DC8F-F8EACBC24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7438" y="1604963"/>
            <a:ext cx="5405437" cy="396716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8465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53F51-C9C2-3B81-FFB3-387A81118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79453-266B-18AA-9729-F30F32532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D9383-4657-E119-AB43-88CD20CED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76E02B-16DC-86CB-01BD-6B40A9361F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609055-B6E7-78BA-99EE-667C7C4507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52120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B9B78-5F11-669E-2530-1F0CD4713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06346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891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95B01-79E9-E5EC-C1FF-D119A941D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DBF84-9A6A-8438-D429-D9D9F02C3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2F8803-2EE2-A519-54B6-B16BF010A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9184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B3737-8093-2969-077D-646F47F61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CD4501-EFC0-628B-CC14-905A38A69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6B983-F1FA-22FA-42EC-5522997BD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6676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>
            <a:extLst>
              <a:ext uri="{FF2B5EF4-FFF2-40B4-BE49-F238E27FC236}">
                <a16:creationId xmlns:a16="http://schemas.microsoft.com/office/drawing/2014/main" id="{30EF7A00-7EFB-936E-05AC-AC2C46440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3525" y="52388"/>
            <a:ext cx="16478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6" name="Line 2">
            <a:extLst>
              <a:ext uri="{FF2B5EF4-FFF2-40B4-BE49-F238E27FC236}">
                <a16:creationId xmlns:a16="http://schemas.microsoft.com/office/drawing/2014/main" id="{0796FEF4-16DB-4387-0205-E0009A6334E7}"/>
              </a:ext>
            </a:extLst>
          </p:cNvPr>
          <p:cNvSpPr>
            <a:spLocks noChangeShapeType="1"/>
          </p:cNvSpPr>
          <p:nvPr/>
        </p:nvSpPr>
        <p:spPr bwMode="auto">
          <a:xfrm>
            <a:off x="-12700" y="688975"/>
            <a:ext cx="12192000" cy="1588"/>
          </a:xfrm>
          <a:prstGeom prst="line">
            <a:avLst/>
          </a:prstGeom>
          <a:noFill/>
          <a:ln w="3816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0320E416-ECDE-FCC0-34FB-FA800FAE8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3525" y="52388"/>
            <a:ext cx="16478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8" name="Line 4">
            <a:extLst>
              <a:ext uri="{FF2B5EF4-FFF2-40B4-BE49-F238E27FC236}">
                <a16:creationId xmlns:a16="http://schemas.microsoft.com/office/drawing/2014/main" id="{2532E109-D5F9-B5E3-7EB6-2C46D6ED5FCE}"/>
              </a:ext>
            </a:extLst>
          </p:cNvPr>
          <p:cNvSpPr>
            <a:spLocks noChangeShapeType="1"/>
          </p:cNvSpPr>
          <p:nvPr/>
        </p:nvSpPr>
        <p:spPr bwMode="auto">
          <a:xfrm>
            <a:off x="-12700" y="688975"/>
            <a:ext cx="12192000" cy="1588"/>
          </a:xfrm>
          <a:prstGeom prst="line">
            <a:avLst/>
          </a:prstGeom>
          <a:noFill/>
          <a:ln w="3816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F9BB229-3515-8A48-BFB4-8F20E44ED6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406525"/>
            <a:ext cx="9134475" cy="237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D59CBAD9-4D13-A4E3-D377-605CD2F4329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4263" y="4237038"/>
            <a:ext cx="2401887" cy="7937"/>
          </a:xfrm>
          <a:prstGeom prst="line">
            <a:avLst/>
          </a:prstGeom>
          <a:noFill/>
          <a:ln w="5724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097BF5DE-AE9B-ECB6-7B1F-342E040D541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4263" y="4237038"/>
            <a:ext cx="2401887" cy="7937"/>
          </a:xfrm>
          <a:prstGeom prst="line">
            <a:avLst/>
          </a:prstGeom>
          <a:noFill/>
          <a:ln w="5724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CBF47E98-87E8-47D3-0FA3-662CAC0665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4963"/>
            <a:ext cx="10963275" cy="3967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284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2pPr>
      <a:lvl3pPr marL="11430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3pPr>
      <a:lvl4pPr marL="16002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4pPr>
      <a:lvl5pPr marL="20574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5pPr>
      <a:lvl6pPr marL="25146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6pPr>
      <a:lvl7pPr marL="29718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7pPr>
      <a:lvl8pPr marL="34290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8pPr>
      <a:lvl9pPr marL="38862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9pPr>
    </p:titleStyle>
    <p:bodyStyle>
      <a:lvl1pPr marL="342900" indent="-342900" algn="l" defTabSz="449263" rtl="0" fontAlgn="base">
        <a:lnSpc>
          <a:spcPct val="88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lnSpc>
          <a:spcPct val="88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lnSpc>
          <a:spcPct val="88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lnSpc>
          <a:spcPct val="88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lnSpc>
          <a:spcPct val="88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>
            <a:extLst>
              <a:ext uri="{FF2B5EF4-FFF2-40B4-BE49-F238E27FC236}">
                <a16:creationId xmlns:a16="http://schemas.microsoft.com/office/drawing/2014/main" id="{348C84F3-A977-CA25-CCA5-BD2176AA7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3525" y="52388"/>
            <a:ext cx="16478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0" name="Line 2">
            <a:extLst>
              <a:ext uri="{FF2B5EF4-FFF2-40B4-BE49-F238E27FC236}">
                <a16:creationId xmlns:a16="http://schemas.microsoft.com/office/drawing/2014/main" id="{0FF843DA-371D-C497-EAEB-55713CB1E742}"/>
              </a:ext>
            </a:extLst>
          </p:cNvPr>
          <p:cNvSpPr>
            <a:spLocks noChangeShapeType="1"/>
          </p:cNvSpPr>
          <p:nvPr/>
        </p:nvSpPr>
        <p:spPr bwMode="auto">
          <a:xfrm>
            <a:off x="-12700" y="688975"/>
            <a:ext cx="12192000" cy="1588"/>
          </a:xfrm>
          <a:prstGeom prst="line">
            <a:avLst/>
          </a:prstGeom>
          <a:noFill/>
          <a:ln w="3816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8D39A59A-DD41-7E1A-232E-D80FF532B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3525" y="52388"/>
            <a:ext cx="16478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2" name="Line 4">
            <a:extLst>
              <a:ext uri="{FF2B5EF4-FFF2-40B4-BE49-F238E27FC236}">
                <a16:creationId xmlns:a16="http://schemas.microsoft.com/office/drawing/2014/main" id="{7BBD6B46-B3BA-B9EB-5A6C-B6098D34E37D}"/>
              </a:ext>
            </a:extLst>
          </p:cNvPr>
          <p:cNvSpPr>
            <a:spLocks noChangeShapeType="1"/>
          </p:cNvSpPr>
          <p:nvPr/>
        </p:nvSpPr>
        <p:spPr bwMode="auto">
          <a:xfrm>
            <a:off x="-12700" y="688975"/>
            <a:ext cx="12192000" cy="1588"/>
          </a:xfrm>
          <a:prstGeom prst="line">
            <a:avLst/>
          </a:prstGeom>
          <a:noFill/>
          <a:ln w="3816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33816366-E061-EA45-D76F-AB7D6DBB27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2875" y="53975"/>
            <a:ext cx="100838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77E6A92-C411-1AB7-907D-D36C4714FF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14363" y="1173163"/>
            <a:ext cx="11058525" cy="534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2pPr>
      <a:lvl3pPr marL="11430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3pPr>
      <a:lvl4pPr marL="16002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4pPr>
      <a:lvl5pPr marL="20574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5pPr>
      <a:lvl6pPr marL="25146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6pPr>
      <a:lvl7pPr marL="29718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7pPr>
      <a:lvl8pPr marL="34290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8pPr>
      <a:lvl9pPr marL="38862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9pPr>
    </p:titleStyle>
    <p:bodyStyle>
      <a:lvl1pPr marL="342900" indent="-342900" algn="l" defTabSz="449263" rtl="0" fontAlgn="base">
        <a:lnSpc>
          <a:spcPct val="88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lnSpc>
          <a:spcPct val="88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lnSpc>
          <a:spcPct val="88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lnSpc>
          <a:spcPct val="88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lnSpc>
          <a:spcPct val="88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>
            <a:extLst>
              <a:ext uri="{FF2B5EF4-FFF2-40B4-BE49-F238E27FC236}">
                <a16:creationId xmlns:a16="http://schemas.microsoft.com/office/drawing/2014/main" id="{9325D2A3-21FB-FB61-F01D-9ABFD4F12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406525"/>
            <a:ext cx="9144000" cy="238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0">
              <a:buClrTx/>
            </a:pPr>
            <a:r>
              <a:rPr lang="en-US" sz="6600" b="1" dirty="0">
                <a:solidFill>
                  <a:srgbClr val="BF9000"/>
                </a:solidFill>
                <a:latin typeface="Calibri"/>
              </a:rPr>
              <a:t>Define multiple elements for each object</a:t>
            </a:r>
            <a:endParaRPr lang="en-US" altLang="en-US" sz="6600" b="1" dirty="0">
              <a:solidFill>
                <a:srgbClr val="BF9000"/>
              </a:solidFill>
              <a:latin typeface="Calibri"/>
            </a:endParaRPr>
          </a:p>
        </p:txBody>
      </p:sp>
      <p:sp>
        <p:nvSpPr>
          <p:cNvPr id="4098" name="Text Box 2">
            <a:extLst>
              <a:ext uri="{FF2B5EF4-FFF2-40B4-BE49-F238E27FC236}">
                <a16:creationId xmlns:a16="http://schemas.microsoft.com/office/drawing/2014/main" id="{88C64031-F03B-FD17-38CA-ED40E5270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481513"/>
            <a:ext cx="9209088" cy="114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IN" altLang="en-US" sz="3200">
                <a:solidFill>
                  <a:srgbClr val="ED7D31"/>
                </a:solidFill>
              </a:rPr>
              <a:t>Organised &amp; Supported by </a:t>
            </a:r>
            <a:r>
              <a:rPr lang="en-IN" altLang="en-US" sz="3200" b="1">
                <a:solidFill>
                  <a:srgbClr val="ED7D31"/>
                </a:solidFill>
              </a:rPr>
              <a:t>RuggedBOARD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BDB4A1-64BE-95B4-32E9-62E8467ADFEC}"/>
              </a:ext>
            </a:extLst>
          </p:cNvPr>
          <p:cNvSpPr txBox="1"/>
          <p:nvPr/>
        </p:nvSpPr>
        <p:spPr>
          <a:xfrm>
            <a:off x="375367" y="1266093"/>
            <a:ext cx="4689485" cy="3641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600" dirty="0">
                <a:solidFill>
                  <a:srgbClr val="FF0000"/>
                </a:solidFill>
                <a:latin typeface="Calibri"/>
              </a:rPr>
              <a:t>#include &lt;</a:t>
            </a:r>
            <a:r>
              <a:rPr lang="en-US" sz="1600" dirty="0" err="1">
                <a:solidFill>
                  <a:srgbClr val="FF0000"/>
                </a:solidFill>
                <a:latin typeface="Calibri"/>
              </a:rPr>
              <a:t>stdio.h</a:t>
            </a:r>
            <a:r>
              <a:rPr lang="en-US" sz="1600" dirty="0">
                <a:solidFill>
                  <a:srgbClr val="FF0000"/>
                </a:solidFill>
                <a:latin typeface="Calibri"/>
              </a:rPr>
              <a:t>&gt;</a:t>
            </a:r>
            <a:endParaRPr lang="en-US" sz="1600">
              <a:solidFill>
                <a:srgbClr val="FF0000"/>
              </a:solidFill>
            </a:endParaRPr>
          </a:p>
          <a:p>
            <a:pPr algn="just"/>
            <a:r>
              <a:rPr lang="en-US" sz="1600" dirty="0">
                <a:solidFill>
                  <a:srgbClr val="FF0000"/>
                </a:solidFill>
                <a:latin typeface="Calibri"/>
              </a:rPr>
              <a:t>// A simple representation of the date</a:t>
            </a:r>
          </a:p>
          <a:p>
            <a:pPr algn="just"/>
            <a:r>
              <a:rPr lang="en-US" sz="1600" dirty="0">
                <a:solidFill>
                  <a:srgbClr val="FF0000"/>
                </a:solidFill>
                <a:latin typeface="Calibri"/>
              </a:rPr>
              <a:t>struct date {</a:t>
            </a:r>
          </a:p>
          <a:p>
            <a:pPr algn="just"/>
            <a:r>
              <a:rPr lang="en-US" sz="1600" dirty="0">
                <a:solidFill>
                  <a:srgbClr val="FF0000"/>
                </a:solidFill>
                <a:latin typeface="Calibri"/>
              </a:rPr>
              <a:t>unsigned int d;</a:t>
            </a:r>
          </a:p>
          <a:p>
            <a:pPr algn="just"/>
            <a:r>
              <a:rPr lang="en-US" sz="1600" dirty="0">
                <a:solidFill>
                  <a:srgbClr val="FF0000"/>
                </a:solidFill>
                <a:latin typeface="Calibri"/>
              </a:rPr>
              <a:t>unsigned int m;</a:t>
            </a:r>
          </a:p>
          <a:p>
            <a:pPr algn="just"/>
            <a:r>
              <a:rPr lang="en-US" sz="1600" dirty="0">
                <a:solidFill>
                  <a:srgbClr val="FF0000"/>
                </a:solidFill>
                <a:latin typeface="Calibri"/>
              </a:rPr>
              <a:t>unsigned int y;</a:t>
            </a:r>
          </a:p>
          <a:p>
            <a:pPr algn="just"/>
            <a:r>
              <a:rPr lang="en-US" sz="1600" dirty="0">
                <a:solidFill>
                  <a:srgbClr val="FF0000"/>
                </a:solidFill>
                <a:latin typeface="Calibri"/>
              </a:rPr>
              <a:t>};</a:t>
            </a:r>
          </a:p>
          <a:p>
            <a:pPr algn="just"/>
            <a:endParaRPr lang="en-US" sz="1600" dirty="0">
              <a:solidFill>
                <a:srgbClr val="FF0000"/>
              </a:solidFill>
              <a:latin typeface="Calibri"/>
            </a:endParaRPr>
          </a:p>
          <a:p>
            <a:pPr algn="just"/>
            <a:r>
              <a:rPr lang="en-US" sz="1600" dirty="0">
                <a:solidFill>
                  <a:srgbClr val="FF0000"/>
                </a:solidFill>
                <a:latin typeface="Calibri"/>
              </a:rPr>
              <a:t>int main()</a:t>
            </a:r>
          </a:p>
          <a:p>
            <a:pPr algn="just"/>
            <a:r>
              <a:rPr lang="en-US" sz="1600" dirty="0">
                <a:solidFill>
                  <a:srgbClr val="FF0000"/>
                </a:solidFill>
                <a:latin typeface="Calibri"/>
              </a:rPr>
              <a:t>{</a:t>
            </a:r>
          </a:p>
          <a:p>
            <a:pPr algn="just"/>
            <a:r>
              <a:rPr lang="en-US" sz="1600" dirty="0" err="1">
                <a:solidFill>
                  <a:srgbClr val="FF0000"/>
                </a:solidFill>
                <a:latin typeface="Calibri"/>
              </a:rPr>
              <a:t>printf</a:t>
            </a:r>
            <a:r>
              <a:rPr lang="en-US" sz="1600" dirty="0">
                <a:solidFill>
                  <a:srgbClr val="FF0000"/>
                </a:solidFill>
                <a:latin typeface="Calibri"/>
              </a:rPr>
              <a:t>("Size of date is %</a:t>
            </a:r>
            <a:r>
              <a:rPr lang="en-US" sz="1600" dirty="0" err="1">
                <a:solidFill>
                  <a:srgbClr val="FF0000"/>
                </a:solidFill>
                <a:latin typeface="Calibri"/>
              </a:rPr>
              <a:t>lu</a:t>
            </a:r>
            <a:r>
              <a:rPr lang="en-US" sz="1600" dirty="0">
                <a:solidFill>
                  <a:srgbClr val="FF0000"/>
                </a:solidFill>
                <a:latin typeface="Calibri"/>
              </a:rPr>
              <a:t> bytes\n",</a:t>
            </a:r>
            <a:r>
              <a:rPr lang="en-US" sz="1600" dirty="0" err="1">
                <a:solidFill>
                  <a:srgbClr val="FF0000"/>
                </a:solidFill>
                <a:latin typeface="Calibri"/>
              </a:rPr>
              <a:t>sizeof</a:t>
            </a:r>
            <a:r>
              <a:rPr lang="en-US" sz="1600" dirty="0">
                <a:solidFill>
                  <a:srgbClr val="FF0000"/>
                </a:solidFill>
                <a:latin typeface="Calibri"/>
              </a:rPr>
              <a:t>(struct date));</a:t>
            </a:r>
          </a:p>
          <a:p>
            <a:pPr algn="just"/>
            <a:r>
              <a:rPr lang="en-US" sz="1600" dirty="0">
                <a:solidFill>
                  <a:srgbClr val="FF0000"/>
                </a:solidFill>
                <a:latin typeface="Calibri"/>
              </a:rPr>
              <a:t>struct date dt = { 28,5,2022 };</a:t>
            </a:r>
          </a:p>
          <a:p>
            <a:pPr algn="just"/>
            <a:r>
              <a:rPr lang="en-US" sz="1600" dirty="0" err="1">
                <a:solidFill>
                  <a:srgbClr val="FF0000"/>
                </a:solidFill>
                <a:latin typeface="Calibri"/>
              </a:rPr>
              <a:t>printf</a:t>
            </a:r>
            <a:r>
              <a:rPr lang="en-US" sz="1600" dirty="0">
                <a:solidFill>
                  <a:srgbClr val="FF0000"/>
                </a:solidFill>
                <a:latin typeface="Calibri"/>
              </a:rPr>
              <a:t>("Date is %d/%d/%d", </a:t>
            </a:r>
            <a:r>
              <a:rPr lang="en-US" sz="1600" dirty="0" err="1">
                <a:solidFill>
                  <a:srgbClr val="FF0000"/>
                </a:solidFill>
                <a:latin typeface="Calibri"/>
              </a:rPr>
              <a:t>dt.d</a:t>
            </a:r>
            <a:r>
              <a:rPr lang="en-US" sz="1600" dirty="0">
                <a:solidFill>
                  <a:srgbClr val="FF0000"/>
                </a:solidFill>
                <a:latin typeface="Calibri"/>
              </a:rPr>
              <a:t>, </a:t>
            </a:r>
            <a:r>
              <a:rPr lang="en-US" sz="1600" dirty="0" err="1">
                <a:solidFill>
                  <a:srgbClr val="FF0000"/>
                </a:solidFill>
                <a:latin typeface="Calibri"/>
              </a:rPr>
              <a:t>dt.m</a:t>
            </a:r>
            <a:r>
              <a:rPr lang="en-US" sz="1600" dirty="0">
                <a:solidFill>
                  <a:srgbClr val="FF0000"/>
                </a:solidFill>
                <a:latin typeface="Calibri"/>
              </a:rPr>
              <a:t>, </a:t>
            </a:r>
            <a:r>
              <a:rPr lang="en-US" sz="1600" dirty="0" err="1">
                <a:solidFill>
                  <a:srgbClr val="FF0000"/>
                </a:solidFill>
                <a:latin typeface="Calibri"/>
              </a:rPr>
              <a:t>dt.y</a:t>
            </a:r>
            <a:r>
              <a:rPr lang="en-US" sz="1600" dirty="0">
                <a:solidFill>
                  <a:srgbClr val="FF0000"/>
                </a:solidFill>
                <a:latin typeface="Calibri"/>
              </a:rPr>
              <a:t>);</a:t>
            </a:r>
          </a:p>
          <a:p>
            <a:pPr algn="just"/>
            <a:r>
              <a:rPr lang="en-US" sz="2000" dirty="0">
                <a:solidFill>
                  <a:srgbClr val="FF0000"/>
                </a:solidFill>
                <a:latin typeface="Calibri"/>
              </a:rPr>
              <a:t>}</a:t>
            </a:r>
          </a:p>
          <a:p>
            <a:pPr algn="just"/>
            <a:endParaRPr lang="en-US" sz="20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E8F28D-5C51-E965-9053-0003BEDBB1A7}"/>
              </a:ext>
            </a:extLst>
          </p:cNvPr>
          <p:cNvSpPr txBox="1"/>
          <p:nvPr/>
        </p:nvSpPr>
        <p:spPr>
          <a:xfrm>
            <a:off x="6448710" y="2262554"/>
            <a:ext cx="5228816" cy="4013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600" dirty="0">
                <a:solidFill>
                  <a:srgbClr val="FF0000"/>
                </a:solidFill>
                <a:latin typeface="Calibri"/>
              </a:rPr>
              <a:t>#include &lt;</a:t>
            </a:r>
            <a:r>
              <a:rPr lang="en-US" sz="1600" dirty="0" err="1">
                <a:solidFill>
                  <a:srgbClr val="FF0000"/>
                </a:solidFill>
                <a:latin typeface="Calibri"/>
              </a:rPr>
              <a:t>stdio.h</a:t>
            </a:r>
            <a:r>
              <a:rPr lang="en-US" sz="1600" dirty="0">
                <a:solidFill>
                  <a:srgbClr val="FF0000"/>
                </a:solidFill>
                <a:latin typeface="Calibri"/>
              </a:rPr>
              <a:t>&gt;</a:t>
            </a:r>
          </a:p>
          <a:p>
            <a:pPr algn="just"/>
            <a:endParaRPr lang="en-US" sz="1600" dirty="0">
              <a:solidFill>
                <a:srgbClr val="FF0000"/>
              </a:solidFill>
              <a:latin typeface="Calibri"/>
            </a:endParaRPr>
          </a:p>
          <a:p>
            <a:pPr algn="just"/>
            <a:r>
              <a:rPr lang="en-US" sz="1600" dirty="0">
                <a:solidFill>
                  <a:srgbClr val="FF0000"/>
                </a:solidFill>
                <a:latin typeface="Calibri"/>
              </a:rPr>
              <a:t>// Space optimized representation of the date</a:t>
            </a:r>
          </a:p>
          <a:p>
            <a:pPr algn="just"/>
            <a:r>
              <a:rPr lang="en-US" sz="1600" dirty="0">
                <a:solidFill>
                  <a:srgbClr val="FF0000"/>
                </a:solidFill>
                <a:latin typeface="Calibri"/>
              </a:rPr>
              <a:t>struct date </a:t>
            </a:r>
          </a:p>
          <a:p>
            <a:pPr algn="just"/>
            <a:r>
              <a:rPr lang="en-US" sz="1600" dirty="0">
                <a:solidFill>
                  <a:srgbClr val="FF0000"/>
                </a:solidFill>
                <a:latin typeface="Calibri"/>
              </a:rPr>
              <a:t>{</a:t>
            </a:r>
          </a:p>
          <a:p>
            <a:pPr algn="just"/>
            <a:r>
              <a:rPr lang="en-US" sz="1600" dirty="0">
                <a:solidFill>
                  <a:srgbClr val="FF0000"/>
                </a:solidFill>
                <a:latin typeface="Calibri"/>
              </a:rPr>
              <a:t>          unsigned int d : 5;</a:t>
            </a:r>
          </a:p>
          <a:p>
            <a:pPr algn="just"/>
            <a:r>
              <a:rPr lang="en-US" sz="1600" dirty="0">
                <a:solidFill>
                  <a:srgbClr val="FF0000"/>
                </a:solidFill>
                <a:latin typeface="Calibri"/>
              </a:rPr>
              <a:t>          unsigned int m : 4;</a:t>
            </a:r>
          </a:p>
          <a:p>
            <a:pPr algn="just"/>
            <a:r>
              <a:rPr lang="en-US" sz="1600" dirty="0">
                <a:solidFill>
                  <a:srgbClr val="FF0000"/>
                </a:solidFill>
                <a:latin typeface="Calibri"/>
              </a:rPr>
              <a:t>          int y;</a:t>
            </a:r>
          </a:p>
          <a:p>
            <a:pPr algn="just"/>
            <a:r>
              <a:rPr lang="en-US" sz="1600" dirty="0">
                <a:solidFill>
                  <a:srgbClr val="FF0000"/>
                </a:solidFill>
                <a:latin typeface="Calibri"/>
              </a:rPr>
              <a:t>};</a:t>
            </a:r>
          </a:p>
          <a:p>
            <a:pPr algn="just"/>
            <a:r>
              <a:rPr lang="en-US" sz="1600" dirty="0">
                <a:solidFill>
                  <a:srgbClr val="FF0000"/>
                </a:solidFill>
                <a:latin typeface="Calibri"/>
              </a:rPr>
              <a:t>int main()</a:t>
            </a:r>
          </a:p>
          <a:p>
            <a:pPr algn="just"/>
            <a:r>
              <a:rPr lang="en-US" sz="1600" dirty="0">
                <a:solidFill>
                  <a:srgbClr val="FF0000"/>
                </a:solidFill>
                <a:latin typeface="Calibri"/>
              </a:rPr>
              <a:t>{</a:t>
            </a:r>
          </a:p>
          <a:p>
            <a:pPr algn="just"/>
            <a:r>
              <a:rPr lang="en-US" sz="1600" dirty="0">
                <a:solidFill>
                  <a:srgbClr val="FF0000"/>
                </a:solidFill>
                <a:latin typeface="Calibri"/>
              </a:rPr>
              <a:t>           </a:t>
            </a:r>
            <a:r>
              <a:rPr lang="en-US" sz="1600" dirty="0" err="1">
                <a:solidFill>
                  <a:srgbClr val="FF0000"/>
                </a:solidFill>
                <a:latin typeface="Calibri"/>
              </a:rPr>
              <a:t>printf</a:t>
            </a:r>
            <a:r>
              <a:rPr lang="en-US" sz="1600" dirty="0">
                <a:solidFill>
                  <a:srgbClr val="FF0000"/>
                </a:solidFill>
                <a:latin typeface="Calibri"/>
              </a:rPr>
              <a:t>("Size of date is %</a:t>
            </a:r>
            <a:r>
              <a:rPr lang="en-US" sz="1600" dirty="0" err="1">
                <a:solidFill>
                  <a:srgbClr val="FF0000"/>
                </a:solidFill>
                <a:latin typeface="Calibri"/>
              </a:rPr>
              <a:t>lu</a:t>
            </a:r>
            <a:r>
              <a:rPr lang="en-US" sz="1600" dirty="0">
                <a:solidFill>
                  <a:srgbClr val="FF0000"/>
                </a:solidFill>
                <a:latin typeface="Calibri"/>
              </a:rPr>
              <a:t> bytes\n",</a:t>
            </a:r>
            <a:r>
              <a:rPr lang="en-US" sz="1600" dirty="0" err="1">
                <a:solidFill>
                  <a:srgbClr val="FF0000"/>
                </a:solidFill>
                <a:latin typeface="Calibri"/>
              </a:rPr>
              <a:t>sizeof</a:t>
            </a:r>
            <a:r>
              <a:rPr lang="en-US" sz="1600" dirty="0">
                <a:solidFill>
                  <a:srgbClr val="FF0000"/>
                </a:solidFill>
                <a:latin typeface="Calibri"/>
              </a:rPr>
              <a:t>(struct date));</a:t>
            </a:r>
          </a:p>
          <a:p>
            <a:pPr algn="just"/>
            <a:r>
              <a:rPr lang="en-US" sz="1600" dirty="0">
                <a:solidFill>
                  <a:srgbClr val="FF0000"/>
                </a:solidFill>
                <a:latin typeface="Calibri"/>
              </a:rPr>
              <a:t>              struct date dt = { 31, 12, 2014 };</a:t>
            </a:r>
          </a:p>
          <a:p>
            <a:pPr algn="just"/>
            <a:r>
              <a:rPr lang="en-US" sz="1600" dirty="0">
                <a:solidFill>
                  <a:srgbClr val="FF0000"/>
                </a:solidFill>
                <a:latin typeface="Calibri"/>
              </a:rPr>
              <a:t>              </a:t>
            </a:r>
            <a:r>
              <a:rPr lang="en-US" sz="1600" dirty="0" err="1">
                <a:solidFill>
                  <a:srgbClr val="FF0000"/>
                </a:solidFill>
                <a:latin typeface="Calibri"/>
              </a:rPr>
              <a:t>printf</a:t>
            </a:r>
            <a:r>
              <a:rPr lang="en-US" sz="1600" dirty="0">
                <a:solidFill>
                  <a:srgbClr val="FF0000"/>
                </a:solidFill>
                <a:latin typeface="Calibri"/>
              </a:rPr>
              <a:t>("Date is %d/%d/%d\n", </a:t>
            </a:r>
            <a:r>
              <a:rPr lang="en-US" sz="1600" dirty="0" err="1">
                <a:solidFill>
                  <a:srgbClr val="FF0000"/>
                </a:solidFill>
                <a:latin typeface="Calibri"/>
              </a:rPr>
              <a:t>dt.d</a:t>
            </a:r>
            <a:r>
              <a:rPr lang="en-US" sz="1600" dirty="0">
                <a:solidFill>
                  <a:srgbClr val="FF0000"/>
                </a:solidFill>
                <a:latin typeface="Calibri"/>
              </a:rPr>
              <a:t>, </a:t>
            </a:r>
            <a:r>
              <a:rPr lang="en-US" sz="1600" dirty="0" err="1">
                <a:solidFill>
                  <a:srgbClr val="FF0000"/>
                </a:solidFill>
                <a:latin typeface="Calibri"/>
              </a:rPr>
              <a:t>dt.m</a:t>
            </a:r>
            <a:r>
              <a:rPr lang="en-US" sz="1600" dirty="0">
                <a:solidFill>
                  <a:srgbClr val="FF0000"/>
                </a:solidFill>
                <a:latin typeface="Calibri"/>
              </a:rPr>
              <a:t>, </a:t>
            </a:r>
            <a:r>
              <a:rPr lang="en-US" sz="1600" dirty="0" err="1">
                <a:solidFill>
                  <a:srgbClr val="FF0000"/>
                </a:solidFill>
                <a:latin typeface="Calibri"/>
              </a:rPr>
              <a:t>dt.y</a:t>
            </a:r>
            <a:r>
              <a:rPr lang="en-US" sz="1600" dirty="0">
                <a:solidFill>
                  <a:srgbClr val="FF0000"/>
                </a:solidFill>
                <a:latin typeface="Calibri"/>
              </a:rPr>
              <a:t>);</a:t>
            </a:r>
          </a:p>
          <a:p>
            <a:pPr algn="just"/>
            <a:r>
              <a:rPr lang="en-US" sz="1600" dirty="0">
                <a:solidFill>
                  <a:srgbClr val="FF0000"/>
                </a:solidFill>
                <a:latin typeface="Calibri"/>
              </a:rPr>
              <a:t>              return 0;</a:t>
            </a:r>
          </a:p>
          <a:p>
            <a:pPr algn="just"/>
            <a:r>
              <a:rPr lang="en-US" sz="1600" dirty="0">
                <a:solidFill>
                  <a:srgbClr val="FF0000"/>
                </a:solidFill>
                <a:latin typeface="Calibri"/>
              </a:rPr>
              <a:t>}</a:t>
            </a:r>
          </a:p>
          <a:p>
            <a:endParaRPr lang="en-US"/>
          </a:p>
        </p:txBody>
      </p:sp>
      <p:sp>
        <p:nvSpPr>
          <p:cNvPr id="5" name="Text Box 1">
            <a:extLst>
              <a:ext uri="{FF2B5EF4-FFF2-40B4-BE49-F238E27FC236}">
                <a16:creationId xmlns:a16="http://schemas.microsoft.com/office/drawing/2014/main" id="{1067E800-EB22-4C7A-B44A-B19D53EFA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3975"/>
            <a:ext cx="10236200" cy="56197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US" altLang="en-US" sz="3600" b="1">
                <a:solidFill>
                  <a:srgbClr val="595959"/>
                </a:solidFill>
                <a:latin typeface="Calibri" panose="020F0502020204030204" pitchFamily="34" charset="0"/>
              </a:rPr>
              <a:t>Bit-Fields</a:t>
            </a:r>
          </a:p>
        </p:txBody>
      </p:sp>
    </p:spTree>
    <p:extLst>
      <p:ext uri="{BB962C8B-B14F-4D97-AF65-F5344CB8AC3E}">
        <p14:creationId xmlns:p14="http://schemas.microsoft.com/office/powerpoint/2010/main" val="1520576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">
            <a:extLst>
              <a:ext uri="{FF2B5EF4-FFF2-40B4-BE49-F238E27FC236}">
                <a16:creationId xmlns:a16="http://schemas.microsoft.com/office/drawing/2014/main" id="{AD2974C6-DD75-5062-276D-DEDA7C948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3975"/>
            <a:ext cx="10236200" cy="56197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US" altLang="en-US" sz="3600" b="1" dirty="0" err="1">
                <a:solidFill>
                  <a:srgbClr val="595959"/>
                </a:solidFill>
                <a:latin typeface="Calibri"/>
              </a:rPr>
              <a:t>Makefile</a:t>
            </a:r>
            <a:endParaRPr lang="en-US" altLang="en-US" sz="3600" b="1" dirty="0" err="1">
              <a:solidFill>
                <a:srgbClr val="595959"/>
              </a:solidFill>
              <a:latin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2721D7-D3CD-83CB-0218-4BDB59B9A2A0}"/>
              </a:ext>
            </a:extLst>
          </p:cNvPr>
          <p:cNvSpPr txBox="1"/>
          <p:nvPr/>
        </p:nvSpPr>
        <p:spPr>
          <a:xfrm>
            <a:off x="211221" y="1312983"/>
            <a:ext cx="4642586" cy="49873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1.Imagine you write a program and divide it into hundred .c files and some header files</a:t>
            </a:r>
            <a:endParaRPr lang="en-US" dirty="0">
              <a:solidFill>
                <a:srgbClr val="000000"/>
              </a:solidFill>
              <a:latin typeface="Calibri"/>
            </a:endParaRPr>
          </a:p>
          <a:p>
            <a:pPr algn="just"/>
            <a:r>
              <a:rPr lang="en-US" dirty="0">
                <a:solidFill>
                  <a:srgbClr val="0070C0"/>
                </a:solidFill>
                <a:latin typeface="Calibri"/>
              </a:rPr>
              <a:t>2. To make the executable you need to compile those hundred source files to create hundred relocatable object files and then you need to link those object files to final</a:t>
            </a:r>
          </a:p>
          <a:p>
            <a:pPr algn="just"/>
            <a:r>
              <a:rPr lang="en-US" dirty="0">
                <a:solidFill>
                  <a:srgbClr val="0070C0"/>
                </a:solidFill>
                <a:latin typeface="Calibri"/>
              </a:rPr>
              <a:t>Executable</a:t>
            </a:r>
          </a:p>
          <a:p>
            <a:pPr algn="just"/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3.make utility is a powerful tool that allows you to manage compilation of multiple modules into an executable</a:t>
            </a:r>
            <a:endParaRPr lang="en-US" dirty="0">
              <a:solidFill>
                <a:srgbClr val="FF0000"/>
              </a:solidFill>
            </a:endParaRPr>
          </a:p>
          <a:p>
            <a:pPr algn="just"/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4. It reads a specification file called “</a:t>
            </a:r>
            <a:r>
              <a:rPr lang="en-US" dirty="0" err="1">
                <a:solidFill>
                  <a:srgbClr val="0070C0"/>
                </a:solidFill>
                <a:ea typeface="+mn-lt"/>
                <a:cs typeface="+mn-lt"/>
              </a:rPr>
              <a:t>makefile</a:t>
            </a:r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” or “</a:t>
            </a:r>
            <a:r>
              <a:rPr lang="en-US" dirty="0" err="1">
                <a:solidFill>
                  <a:srgbClr val="0070C0"/>
                </a:solidFill>
                <a:ea typeface="+mn-lt"/>
                <a:cs typeface="+mn-lt"/>
              </a:rPr>
              <a:t>Makefile</a:t>
            </a:r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”, that describes how the modules of a s/w system depend on each other. If you want to use a non- standard name you can specify that name to make using -f option</a:t>
            </a:r>
            <a:endParaRPr lang="en-US" dirty="0">
              <a:solidFill>
                <a:srgbClr val="0070C0"/>
              </a:solidFill>
            </a:endParaRPr>
          </a:p>
          <a:p>
            <a:pPr algn="just"/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5. Make utility uses this dependency specification in the </a:t>
            </a:r>
            <a:r>
              <a:rPr lang="en-US" dirty="0" err="1">
                <a:solidFill>
                  <a:srgbClr val="FF0000"/>
                </a:solidFill>
                <a:ea typeface="+mn-lt"/>
                <a:cs typeface="+mn-lt"/>
              </a:rPr>
              <a:t>makefile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 and the time when various components were modified, in order to minimize the amount of recompilation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FCCC3E43-9DDB-2E73-DF4E-03BE1A459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592" y="2260261"/>
            <a:ext cx="6202315" cy="225541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128894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0970B382-CF61-2EBC-AE71-234113FC6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3975"/>
            <a:ext cx="10236200" cy="56197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B659F7C2-4923-9F89-073F-ABEC37986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363" y="1000125"/>
            <a:ext cx="11068050" cy="554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ts val="1000"/>
              </a:spcBef>
              <a:buClrTx/>
              <a:buFontTx/>
              <a:buNone/>
            </a:pPr>
            <a:endParaRPr lang="en-US" altLang="en-US" sz="2800">
              <a:latin typeface="Calibri" panose="020F0502020204030204" pitchFamily="34" charset="0"/>
            </a:endParaRPr>
          </a:p>
          <a:p>
            <a:pPr hangingPunct="1">
              <a:lnSpc>
                <a:spcPct val="100000"/>
              </a:lnSpc>
              <a:spcBef>
                <a:spcPts val="1000"/>
              </a:spcBef>
              <a:buClrTx/>
              <a:buFontTx/>
              <a:buNone/>
            </a:pPr>
            <a:endParaRPr lang="en-US" altLang="en-US" sz="2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hangingPunct="1">
              <a:lnSpc>
                <a:spcPct val="100000"/>
              </a:lnSpc>
              <a:spcBef>
                <a:spcPts val="1000"/>
              </a:spcBef>
              <a:buClrTx/>
              <a:buFontTx/>
              <a:buNone/>
            </a:pPr>
            <a:endParaRPr lang="en-US" altLang="en-US" sz="2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95B90B82-7646-DDEE-1905-6B4FBA0DE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223963"/>
            <a:ext cx="11231562" cy="420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340" name="Text Box 4">
            <a:extLst>
              <a:ext uri="{FF2B5EF4-FFF2-40B4-BE49-F238E27FC236}">
                <a16:creationId xmlns:a16="http://schemas.microsoft.com/office/drawing/2014/main" id="{85134A60-F693-0645-D4ED-8F37A7C49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0950" y="3122858"/>
            <a:ext cx="3687379" cy="847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t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US" altLang="en-US" sz="6000" b="1" dirty="0">
                <a:solidFill>
                  <a:srgbClr val="FF0000"/>
                </a:solidFill>
                <a:latin typeface="Calibri"/>
              </a:rPr>
              <a:t>Thank You</a:t>
            </a:r>
            <a:endParaRPr lang="en-US" altLang="en-US" sz="60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>
            <a:extLst>
              <a:ext uri="{FF2B5EF4-FFF2-40B4-BE49-F238E27FC236}">
                <a16:creationId xmlns:a16="http://schemas.microsoft.com/office/drawing/2014/main" id="{257328C9-ADE5-43F7-04EB-D033FC116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53975"/>
            <a:ext cx="10093325" cy="56197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3600" b="1">
                <a:solidFill>
                  <a:srgbClr val="595959"/>
                </a:solidFill>
                <a:latin typeface="Calibri" panose="020F0502020204030204" pitchFamily="34" charset="0"/>
              </a:rPr>
              <a:t>Agenda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1D5A2EB6-D30D-1729-01EA-73DA5DBBA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223963"/>
            <a:ext cx="11231562" cy="2668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457200" indent="-457200" eaLnBrk="0">
              <a:buClrTx/>
              <a:buFont typeface="Arial"/>
              <a:buChar char="•"/>
            </a:pPr>
            <a:r>
              <a:rPr lang="en-IN" altLang="en-US" sz="3600" dirty="0">
                <a:solidFill>
                  <a:srgbClr val="FF0000"/>
                </a:solidFill>
                <a:latin typeface="Calibri"/>
              </a:rPr>
              <a:t>Structures</a:t>
            </a:r>
            <a:endParaRPr lang="en-US" sz="3600" dirty="0">
              <a:solidFill>
                <a:srgbClr val="FF0000"/>
              </a:solidFill>
              <a:latin typeface="Calibri"/>
            </a:endParaRPr>
          </a:p>
          <a:p>
            <a:pPr marL="457200" indent="-457200" eaLnBrk="0">
              <a:buClrTx/>
              <a:buFont typeface="Arial"/>
              <a:buChar char="•"/>
            </a:pPr>
            <a:r>
              <a:rPr lang="en-IN" altLang="en-US" sz="3600" dirty="0">
                <a:solidFill>
                  <a:srgbClr val="FF0000"/>
                </a:solidFill>
                <a:latin typeface="Calibri"/>
              </a:rPr>
              <a:t>Accessing Structure Members.</a:t>
            </a:r>
          </a:p>
          <a:p>
            <a:pPr marL="457200" indent="-457200">
              <a:buClrTx/>
              <a:buFont typeface="Arial"/>
              <a:buChar char="•"/>
            </a:pPr>
            <a:r>
              <a:rPr lang="en-IN" altLang="en-US" sz="3600" dirty="0">
                <a:solidFill>
                  <a:srgbClr val="FF0000"/>
                </a:solidFill>
                <a:latin typeface="Calibri"/>
              </a:rPr>
              <a:t>Nested structure</a:t>
            </a:r>
          </a:p>
          <a:p>
            <a:pPr marL="457200" indent="-457200" eaLnBrk="0">
              <a:buClrTx/>
              <a:buFont typeface="Arial"/>
              <a:buChar char="•"/>
            </a:pPr>
            <a:r>
              <a:rPr lang="en-IN" altLang="en-US" sz="3600" dirty="0">
                <a:solidFill>
                  <a:srgbClr val="FF0000"/>
                </a:solidFill>
                <a:latin typeface="Calibri"/>
              </a:rPr>
              <a:t>Pointers to Structure</a:t>
            </a:r>
          </a:p>
          <a:p>
            <a:pPr marL="457200" indent="-457200" eaLnBrk="0">
              <a:buClrTx/>
              <a:buFont typeface="Arial"/>
              <a:buChar char="•"/>
            </a:pPr>
            <a:r>
              <a:rPr lang="en-IN" altLang="en-US" sz="3600" dirty="0">
                <a:solidFill>
                  <a:srgbClr val="FF0000"/>
                </a:solidFill>
                <a:latin typeface="Calibri"/>
              </a:rPr>
              <a:t>Bit Fields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99FC8BD2-4449-F169-0FB0-4410E1D1A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0093325" cy="56197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3600" b="1">
                <a:solidFill>
                  <a:srgbClr val="595959"/>
                </a:solidFill>
                <a:latin typeface="Calibri" panose="020F0502020204030204" pitchFamily="34" charset="0"/>
              </a:rPr>
              <a:t>Structures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98BF158-568E-6659-EB2E-00EDC1CA57FA}"/>
              </a:ext>
            </a:extLst>
          </p:cNvPr>
          <p:cNvGrpSpPr/>
          <p:nvPr/>
        </p:nvGrpSpPr>
        <p:grpSpPr>
          <a:xfrm>
            <a:off x="398638" y="839056"/>
            <a:ext cx="6234450" cy="4042389"/>
            <a:chOff x="35175" y="803887"/>
            <a:chExt cx="6234450" cy="4042389"/>
          </a:xfrm>
        </p:grpSpPr>
        <p:sp>
          <p:nvSpPr>
            <p:cNvPr id="6147" name="Rectangle 3">
              <a:extLst>
                <a:ext uri="{FF2B5EF4-FFF2-40B4-BE49-F238E27FC236}">
                  <a16:creationId xmlns:a16="http://schemas.microsoft.com/office/drawing/2014/main" id="{BF3155A9-CFA2-EA5D-8864-4A7219AEB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75" y="803887"/>
              <a:ext cx="6234450" cy="4042389"/>
            </a:xfrm>
            <a:prstGeom prst="rect">
              <a:avLst/>
            </a:prstGeom>
            <a:ln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91440" tIns="45720" rIns="91440" bIns="45720" anchor="t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9pPr>
            </a:lstStyle>
            <a:p>
              <a:pPr algn="just" eaLnBrk="0"/>
              <a:r>
                <a:rPr lang="en-IN" altLang="en-US" sz="2000" b="1" dirty="0">
                  <a:solidFill>
                    <a:srgbClr val="FF0000"/>
                  </a:solidFill>
                  <a:latin typeface="Calibri"/>
                </a:rPr>
                <a:t>Def</a:t>
              </a:r>
              <a:r>
                <a:rPr lang="en-IN" altLang="en-US" sz="2000" dirty="0">
                  <a:solidFill>
                    <a:srgbClr val="FF0000"/>
                  </a:solidFill>
                  <a:latin typeface="Calibri"/>
                </a:rPr>
                <a:t>: </a:t>
              </a:r>
              <a:r>
                <a:rPr lang="en-IN" altLang="en-US" sz="2000" dirty="0">
                  <a:solidFill>
                    <a:srgbClr val="0070C0"/>
                  </a:solidFill>
                  <a:latin typeface="Calibri"/>
                </a:rPr>
                <a:t>Collection of dissimilar data elements has shared a common name is called “a Structure</a:t>
              </a:r>
              <a:endParaRPr lang="en-US" sz="2000">
                <a:solidFill>
                  <a:srgbClr val="0070C0"/>
                </a:solidFill>
              </a:endParaRPr>
            </a:p>
            <a:p>
              <a:pPr eaLnBrk="0"/>
              <a:endParaRPr lang="en-IN" altLang="en-US" sz="2800" dirty="0">
                <a:solidFill>
                  <a:srgbClr val="FF0000"/>
                </a:solidFill>
                <a:latin typeface="Calibri"/>
              </a:endParaRPr>
            </a:p>
            <a:p>
              <a:pPr eaLnBrk="0"/>
              <a:r>
                <a:rPr lang="en-IN" altLang="en-US" sz="2000" b="1" dirty="0">
                  <a:solidFill>
                    <a:srgbClr val="FF0000"/>
                  </a:solidFill>
                  <a:latin typeface="Calibri"/>
                </a:rPr>
                <a:t>Syn</a:t>
              </a:r>
              <a:r>
                <a:rPr lang="en-IN" altLang="en-US" sz="2000" dirty="0">
                  <a:solidFill>
                    <a:srgbClr val="FF0000"/>
                  </a:solidFill>
                  <a:latin typeface="Calibri"/>
                </a:rPr>
                <a:t>:</a:t>
              </a:r>
            </a:p>
            <a:p>
              <a:pPr eaLnBrk="0"/>
              <a:endParaRPr lang="en-IN" altLang="en-US" sz="2800" dirty="0">
                <a:solidFill>
                  <a:srgbClr val="FF0000"/>
                </a:solidFill>
                <a:latin typeface="Calibri"/>
              </a:endParaRPr>
            </a:p>
            <a:p>
              <a:pPr eaLnBrk="0"/>
              <a:r>
                <a:rPr lang="en-IN" altLang="en-US" sz="2000" dirty="0">
                  <a:solidFill>
                    <a:srgbClr val="0070C0"/>
                  </a:solidFill>
                  <a:latin typeface="Calibri"/>
                </a:rPr>
                <a:t>struct ST-NAME</a:t>
              </a:r>
            </a:p>
            <a:p>
              <a:pPr eaLnBrk="0"/>
              <a:r>
                <a:rPr lang="en-IN" altLang="en-US" sz="2000" dirty="0">
                  <a:solidFill>
                    <a:srgbClr val="0070C0"/>
                  </a:solidFill>
                  <a:latin typeface="Calibri"/>
                </a:rPr>
                <a:t>{</a:t>
              </a:r>
            </a:p>
            <a:p>
              <a:pPr eaLnBrk="0"/>
              <a:r>
                <a:rPr lang="en-IN" altLang="en-US" sz="2000" dirty="0">
                  <a:solidFill>
                    <a:srgbClr val="0070C0"/>
                  </a:solidFill>
                  <a:latin typeface="Calibri"/>
                </a:rPr>
                <a:t>datatype var1;                 </a:t>
              </a:r>
              <a:r>
                <a:rPr lang="en-IN" altLang="en-US" sz="2000" dirty="0">
                  <a:solidFill>
                    <a:srgbClr val="FF0000"/>
                  </a:solidFill>
                  <a:latin typeface="Calibri"/>
                </a:rPr>
                <a:t> or</a:t>
              </a:r>
            </a:p>
            <a:p>
              <a:pPr eaLnBrk="0"/>
              <a:r>
                <a:rPr lang="en-IN" altLang="en-US" sz="2000" dirty="0">
                  <a:solidFill>
                    <a:srgbClr val="0070C0"/>
                  </a:solidFill>
                  <a:latin typeface="Calibri"/>
                </a:rPr>
                <a:t>datatype var2;</a:t>
              </a:r>
            </a:p>
            <a:p>
              <a:pPr eaLnBrk="0"/>
              <a:r>
                <a:rPr lang="en-IN" altLang="en-US" sz="2000" dirty="0">
                  <a:solidFill>
                    <a:srgbClr val="0070C0"/>
                  </a:solidFill>
                  <a:latin typeface="Calibri"/>
                </a:rPr>
                <a:t>... ... ... ... ... .</a:t>
              </a:r>
            </a:p>
            <a:p>
              <a:pPr eaLnBrk="0"/>
              <a:r>
                <a:rPr lang="en-IN" altLang="en-US" sz="2000" dirty="0">
                  <a:solidFill>
                    <a:srgbClr val="0070C0"/>
                  </a:solidFill>
                  <a:latin typeface="Calibri"/>
                </a:rPr>
                <a:t>};</a:t>
              </a:r>
            </a:p>
            <a:p>
              <a:pPr eaLnBrk="0"/>
              <a:endParaRPr lang="en-IN" altLang="en-US" sz="3200">
                <a:latin typeface="Ubuntu" panose="020B0504030602030204" pitchFamily="34" charset="0"/>
              </a:endParaRPr>
            </a:p>
          </p:txBody>
        </p:sp>
        <p:sp>
          <p:nvSpPr>
            <p:cNvPr id="6148" name="Text Box 4">
              <a:extLst>
                <a:ext uri="{FF2B5EF4-FFF2-40B4-BE49-F238E27FC236}">
                  <a16:creationId xmlns:a16="http://schemas.microsoft.com/office/drawing/2014/main" id="{55D4158F-3F99-DB3F-23BE-AEF519190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9812" y="2399078"/>
              <a:ext cx="2031534" cy="19445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 anchor="t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9pPr>
            </a:lstStyle>
            <a:p>
              <a:r>
                <a:rPr lang="en-IN" altLang="en-US" sz="2000" dirty="0">
                  <a:solidFill>
                    <a:srgbClr val="0070C0"/>
                  </a:solidFill>
                  <a:latin typeface="Calibri"/>
                </a:rPr>
                <a:t>typedef struct</a:t>
              </a:r>
            </a:p>
            <a:p>
              <a:r>
                <a:rPr lang="en-IN" altLang="en-US" sz="2000" dirty="0">
                  <a:solidFill>
                    <a:srgbClr val="0070C0"/>
                  </a:solidFill>
                  <a:latin typeface="Calibri"/>
                </a:rPr>
                <a:t>{</a:t>
              </a:r>
            </a:p>
            <a:p>
              <a:r>
                <a:rPr lang="en-IN" altLang="en-US" sz="2000" dirty="0">
                  <a:solidFill>
                    <a:srgbClr val="0070C0"/>
                  </a:solidFill>
                  <a:latin typeface="Calibri"/>
                </a:rPr>
                <a:t>datatype var1;</a:t>
              </a:r>
            </a:p>
            <a:p>
              <a:r>
                <a:rPr lang="en-IN" altLang="en-US" sz="2000" dirty="0">
                  <a:solidFill>
                    <a:srgbClr val="0070C0"/>
                  </a:solidFill>
                  <a:latin typeface="Calibri"/>
                </a:rPr>
                <a:t>datatype var2;</a:t>
              </a:r>
            </a:p>
            <a:p>
              <a:r>
                <a:rPr lang="en-IN" altLang="en-US" sz="2000" dirty="0">
                  <a:solidFill>
                    <a:srgbClr val="0070C0"/>
                  </a:solidFill>
                  <a:latin typeface="Calibri"/>
                </a:rPr>
                <a:t>... ... ... ... ... ..</a:t>
              </a:r>
            </a:p>
            <a:p>
              <a:r>
                <a:rPr lang="en-IN" altLang="en-US" sz="2000" dirty="0">
                  <a:solidFill>
                    <a:srgbClr val="0070C0"/>
                  </a:solidFill>
                  <a:latin typeface="Calibri"/>
                </a:rPr>
                <a:t>}ST-NAME;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07B3710-5E28-980D-9967-64F3E0C6F40E}"/>
              </a:ext>
            </a:extLst>
          </p:cNvPr>
          <p:cNvSpPr txBox="1"/>
          <p:nvPr/>
        </p:nvSpPr>
        <p:spPr>
          <a:xfrm>
            <a:off x="6952868" y="3165230"/>
            <a:ext cx="5041221" cy="35271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  <a:latin typeface="Calibri"/>
                <a:cs typeface="Segoe UI"/>
              </a:rPr>
              <a:t>Object construction</a:t>
            </a:r>
            <a:r>
              <a:rPr lang="en-IN" sz="2000" dirty="0">
                <a:solidFill>
                  <a:srgbClr val="FF0000"/>
                </a:solidFill>
                <a:latin typeface="Calibri"/>
                <a:cs typeface="Segoe UI"/>
              </a:rPr>
              <a:t> :</a:t>
            </a:r>
            <a:r>
              <a:rPr lang="en-US" sz="2000" dirty="0">
                <a:latin typeface="Calibri"/>
                <a:cs typeface="Segoe UI"/>
              </a:rPr>
              <a:t>​</a:t>
            </a:r>
          </a:p>
          <a:p>
            <a:r>
              <a:rPr lang="en-IN" sz="2000" dirty="0">
                <a:latin typeface="Calibri"/>
                <a:cs typeface="Segoe UI"/>
              </a:rPr>
              <a:t>​</a:t>
            </a:r>
          </a:p>
          <a:p>
            <a:r>
              <a:rPr lang="en-IN" sz="2000" b="1" dirty="0">
                <a:solidFill>
                  <a:srgbClr val="FF0000"/>
                </a:solidFill>
                <a:latin typeface="Calibri"/>
                <a:cs typeface="Segoe UI"/>
              </a:rPr>
              <a:t>Syn:  </a:t>
            </a:r>
            <a:r>
              <a:rPr lang="en-IN" sz="2000" dirty="0">
                <a:solidFill>
                  <a:srgbClr val="0070C0"/>
                </a:solidFill>
                <a:latin typeface="Calibri"/>
                <a:cs typeface="Segoe UI"/>
              </a:rPr>
              <a:t>struct ST-NAME </a:t>
            </a:r>
            <a:r>
              <a:rPr lang="en-IN" sz="2000" dirty="0" err="1">
                <a:solidFill>
                  <a:srgbClr val="0070C0"/>
                </a:solidFill>
                <a:latin typeface="Calibri"/>
                <a:cs typeface="Segoe UI"/>
              </a:rPr>
              <a:t>obj</a:t>
            </a:r>
            <a:r>
              <a:rPr lang="en-IN" sz="2000" dirty="0">
                <a:solidFill>
                  <a:srgbClr val="0070C0"/>
                </a:solidFill>
                <a:latin typeface="Calibri"/>
                <a:cs typeface="Segoe UI"/>
              </a:rPr>
              <a:t>;    or    ST-NAME   </a:t>
            </a:r>
            <a:r>
              <a:rPr lang="en-IN" sz="2000" dirty="0" err="1">
                <a:solidFill>
                  <a:srgbClr val="0070C0"/>
                </a:solidFill>
                <a:latin typeface="Calibri"/>
                <a:cs typeface="Segoe UI"/>
              </a:rPr>
              <a:t>obj</a:t>
            </a:r>
            <a:r>
              <a:rPr lang="en-IN" sz="2000" dirty="0">
                <a:solidFill>
                  <a:srgbClr val="0070C0"/>
                </a:solidFill>
                <a:latin typeface="Calibri"/>
                <a:cs typeface="Segoe UI"/>
              </a:rPr>
              <a:t>;</a:t>
            </a:r>
            <a:r>
              <a:rPr lang="en-US" sz="2000" dirty="0">
                <a:latin typeface="Calibri"/>
                <a:cs typeface="Segoe UI"/>
              </a:rPr>
              <a:t>​</a:t>
            </a:r>
          </a:p>
          <a:p>
            <a:r>
              <a:rPr lang="en-IN" sz="2000" dirty="0">
                <a:latin typeface="Calibri"/>
                <a:cs typeface="Segoe UI"/>
              </a:rPr>
              <a:t>​</a:t>
            </a:r>
          </a:p>
          <a:p>
            <a:r>
              <a:rPr lang="en-IN" sz="2000" b="1" dirty="0">
                <a:solidFill>
                  <a:srgbClr val="FF0000"/>
                </a:solidFill>
                <a:latin typeface="Calibri"/>
                <a:cs typeface="Segoe UI"/>
              </a:rPr>
              <a:t>Ex</a:t>
            </a:r>
            <a:r>
              <a:rPr lang="en-IN" sz="2000" dirty="0">
                <a:solidFill>
                  <a:srgbClr val="FF0000"/>
                </a:solidFill>
                <a:latin typeface="Calibri"/>
                <a:cs typeface="Segoe UI"/>
              </a:rPr>
              <a:t>: </a:t>
            </a:r>
            <a:r>
              <a:rPr lang="en-IN" sz="2000" dirty="0">
                <a:solidFill>
                  <a:srgbClr val="0070C0"/>
                </a:solidFill>
                <a:latin typeface="Calibri"/>
                <a:cs typeface="Segoe UI"/>
              </a:rPr>
              <a:t>struct EMP    </a:t>
            </a:r>
            <a:r>
              <a:rPr lang="en-US" sz="2000" dirty="0">
                <a:latin typeface="Calibri"/>
                <a:cs typeface="Segoe UI"/>
              </a:rPr>
              <a:t>​</a:t>
            </a:r>
          </a:p>
          <a:p>
            <a:r>
              <a:rPr lang="en-IN" sz="2000" dirty="0">
                <a:solidFill>
                  <a:srgbClr val="0070C0"/>
                </a:solidFill>
                <a:latin typeface="Calibri"/>
                <a:cs typeface="Segoe UI"/>
              </a:rPr>
              <a:t>{</a:t>
            </a:r>
            <a:r>
              <a:rPr lang="en-US" sz="2000" dirty="0">
                <a:latin typeface="Calibri"/>
                <a:cs typeface="Segoe UI"/>
              </a:rPr>
              <a:t>​</a:t>
            </a:r>
          </a:p>
          <a:p>
            <a:r>
              <a:rPr lang="en-IN" sz="2000" dirty="0">
                <a:solidFill>
                  <a:srgbClr val="0070C0"/>
                </a:solidFill>
                <a:latin typeface="Calibri"/>
                <a:cs typeface="Segoe UI"/>
              </a:rPr>
              <a:t>int </a:t>
            </a:r>
            <a:r>
              <a:rPr lang="en-IN" sz="2000" dirty="0" err="1">
                <a:solidFill>
                  <a:srgbClr val="0070C0"/>
                </a:solidFill>
                <a:latin typeface="Calibri"/>
                <a:cs typeface="Segoe UI"/>
              </a:rPr>
              <a:t>eid</a:t>
            </a:r>
            <a:r>
              <a:rPr lang="en-IN" sz="2000" dirty="0">
                <a:solidFill>
                  <a:srgbClr val="0070C0"/>
                </a:solidFill>
                <a:latin typeface="Calibri"/>
                <a:cs typeface="Segoe UI"/>
              </a:rPr>
              <a:t>;                    </a:t>
            </a:r>
            <a:r>
              <a:rPr lang="en-IN" sz="2000" b="1" dirty="0">
                <a:solidFill>
                  <a:srgbClr val="0070C0"/>
                </a:solidFill>
                <a:latin typeface="Calibri"/>
                <a:cs typeface="Segoe UI"/>
              </a:rPr>
              <a:t> </a:t>
            </a:r>
            <a:r>
              <a:rPr lang="en-IN" sz="2000" dirty="0">
                <a:latin typeface="Calibri"/>
                <a:cs typeface="Segoe UI"/>
              </a:rPr>
              <a:t>​</a:t>
            </a:r>
          </a:p>
          <a:p>
            <a:r>
              <a:rPr lang="en-IN" sz="2000" dirty="0">
                <a:solidFill>
                  <a:srgbClr val="0070C0"/>
                </a:solidFill>
                <a:latin typeface="Calibri"/>
                <a:cs typeface="Segoe UI"/>
              </a:rPr>
              <a:t>char name[20];</a:t>
            </a:r>
            <a:r>
              <a:rPr lang="en-US" sz="2000" dirty="0">
                <a:latin typeface="Calibri"/>
                <a:cs typeface="Segoe UI"/>
              </a:rPr>
              <a:t>​</a:t>
            </a:r>
          </a:p>
          <a:p>
            <a:r>
              <a:rPr lang="en-IN" sz="2000" dirty="0">
                <a:solidFill>
                  <a:srgbClr val="0070C0"/>
                </a:solidFill>
                <a:latin typeface="Calibri"/>
                <a:cs typeface="Segoe UI"/>
              </a:rPr>
              <a:t>char </a:t>
            </a:r>
            <a:r>
              <a:rPr lang="en-IN" sz="2000" dirty="0" err="1">
                <a:solidFill>
                  <a:srgbClr val="0070C0"/>
                </a:solidFill>
                <a:latin typeface="Calibri"/>
                <a:cs typeface="Segoe UI"/>
              </a:rPr>
              <a:t>desgn</a:t>
            </a:r>
            <a:r>
              <a:rPr lang="en-IN" sz="2000" dirty="0">
                <a:solidFill>
                  <a:srgbClr val="0070C0"/>
                </a:solidFill>
                <a:latin typeface="Calibri"/>
                <a:cs typeface="Segoe UI"/>
              </a:rPr>
              <a:t>[20];</a:t>
            </a:r>
            <a:r>
              <a:rPr lang="en-US" sz="2000" dirty="0">
                <a:latin typeface="Calibri"/>
                <a:cs typeface="Segoe UI"/>
              </a:rPr>
              <a:t>​</a:t>
            </a:r>
          </a:p>
          <a:p>
            <a:r>
              <a:rPr lang="en-IN" sz="2000" dirty="0">
                <a:solidFill>
                  <a:srgbClr val="0070C0"/>
                </a:solidFill>
                <a:latin typeface="Calibri"/>
                <a:cs typeface="Segoe UI"/>
              </a:rPr>
              <a:t>float </a:t>
            </a:r>
            <a:r>
              <a:rPr lang="en-IN" sz="2000" dirty="0" err="1">
                <a:solidFill>
                  <a:srgbClr val="0070C0"/>
                </a:solidFill>
                <a:latin typeface="Calibri"/>
                <a:cs typeface="Segoe UI"/>
              </a:rPr>
              <a:t>sal</a:t>
            </a:r>
            <a:r>
              <a:rPr lang="en-IN" sz="2000" dirty="0">
                <a:solidFill>
                  <a:srgbClr val="0070C0"/>
                </a:solidFill>
                <a:latin typeface="Calibri"/>
                <a:cs typeface="Segoe UI"/>
              </a:rPr>
              <a:t>;</a:t>
            </a:r>
            <a:r>
              <a:rPr lang="en-US" sz="2000" dirty="0">
                <a:latin typeface="Calibri"/>
                <a:cs typeface="Segoe UI"/>
              </a:rPr>
              <a:t>​</a:t>
            </a:r>
          </a:p>
          <a:p>
            <a:r>
              <a:rPr lang="en-IN" sz="2000" dirty="0">
                <a:solidFill>
                  <a:srgbClr val="0070C0"/>
                </a:solidFill>
                <a:latin typeface="Calibri"/>
                <a:cs typeface="Segoe UI"/>
              </a:rPr>
              <a:t>};</a:t>
            </a:r>
            <a:r>
              <a:rPr lang="en-US" sz="2000" dirty="0">
                <a:latin typeface="Calibri"/>
                <a:cs typeface="Segoe UI"/>
              </a:rPr>
              <a:t>​</a:t>
            </a:r>
          </a:p>
          <a:p>
            <a:r>
              <a:rPr lang="en-IN" sz="2000" b="1" dirty="0">
                <a:solidFill>
                  <a:srgbClr val="0070C0"/>
                </a:solidFill>
                <a:cs typeface="Segoe UI"/>
              </a:rPr>
              <a:t>s</a:t>
            </a:r>
            <a:r>
              <a:rPr lang="en-IN" sz="2000" dirty="0">
                <a:solidFill>
                  <a:srgbClr val="0070C0"/>
                </a:solidFill>
                <a:cs typeface="Segoe UI"/>
              </a:rPr>
              <a:t>truct EMP    e;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>
            <a:extLst>
              <a:ext uri="{FF2B5EF4-FFF2-40B4-BE49-F238E27FC236}">
                <a16:creationId xmlns:a16="http://schemas.microsoft.com/office/drawing/2014/main" id="{59346B8A-DDA1-7E0A-91F7-6242AA15E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3975"/>
            <a:ext cx="10236200" cy="56197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hangingPunct="1">
              <a:lnSpc>
                <a:spcPct val="100000"/>
              </a:lnSpc>
              <a:buClrTx/>
            </a:pPr>
            <a:r>
              <a:rPr lang="en-US" altLang="en-US" sz="3600" b="1" dirty="0" err="1">
                <a:solidFill>
                  <a:srgbClr val="595959"/>
                </a:solidFill>
                <a:latin typeface="Calibri"/>
              </a:rPr>
              <a:t>Accesssing</a:t>
            </a:r>
            <a:r>
              <a:rPr lang="en-US" altLang="en-US" sz="3600" b="1" dirty="0">
                <a:solidFill>
                  <a:srgbClr val="595959"/>
                </a:solidFill>
                <a:latin typeface="Calibri"/>
              </a:rPr>
              <a:t> Structure members</a:t>
            </a:r>
            <a:endParaRPr lang="en-US" altLang="en-US" sz="3600" b="1" dirty="0">
              <a:solidFill>
                <a:srgbClr val="595959"/>
              </a:solidFill>
              <a:latin typeface="Calibri" panose="020F050202020403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A96757B-9498-F4BB-4951-F36676FEE3D2}"/>
              </a:ext>
            </a:extLst>
          </p:cNvPr>
          <p:cNvGrpSpPr/>
          <p:nvPr/>
        </p:nvGrpSpPr>
        <p:grpSpPr>
          <a:xfrm>
            <a:off x="129147" y="1153805"/>
            <a:ext cx="6975781" cy="2954720"/>
            <a:chOff x="797451" y="1622728"/>
            <a:chExt cx="6975781" cy="295472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1818609-4056-C576-0AE5-627E08AA66C6}"/>
                </a:ext>
              </a:extLst>
            </p:cNvPr>
            <p:cNvSpPr txBox="1"/>
            <p:nvPr/>
          </p:nvSpPr>
          <p:spPr>
            <a:xfrm>
              <a:off x="797451" y="1622728"/>
              <a:ext cx="6975781" cy="295472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IN" sz="2400" b="1" dirty="0">
                  <a:solidFill>
                    <a:srgbClr val="FF0000"/>
                  </a:solidFill>
                  <a:latin typeface="Calibri"/>
                  <a:cs typeface="Segoe UI"/>
                </a:rPr>
                <a:t>Accessing structure members </a:t>
              </a:r>
              <a:r>
                <a:rPr lang="en-IN" sz="2400" dirty="0">
                  <a:solidFill>
                    <a:srgbClr val="FF0000"/>
                  </a:solidFill>
                  <a:latin typeface="Calibri"/>
                  <a:cs typeface="Segoe UI"/>
                </a:rPr>
                <a:t>:</a:t>
              </a:r>
              <a:r>
                <a:rPr lang="en-US" sz="2400" dirty="0">
                  <a:latin typeface="Calibri"/>
                  <a:cs typeface="Segoe UI"/>
                </a:rPr>
                <a:t>​</a:t>
              </a:r>
            </a:p>
            <a:p>
              <a:pPr algn="just"/>
              <a:r>
                <a:rPr lang="en-IN" sz="2400" dirty="0">
                  <a:solidFill>
                    <a:srgbClr val="FF0000"/>
                  </a:solidFill>
                  <a:latin typeface="Calibri"/>
                  <a:cs typeface="Segoe UI"/>
                </a:rPr>
                <a:t>We can access the data members of a structure using dot(.) operator or pointer (-&gt;) operator only.</a:t>
              </a:r>
              <a:r>
                <a:rPr lang="en-US" sz="2400" dirty="0">
                  <a:latin typeface="Calibri"/>
                  <a:cs typeface="Segoe UI"/>
                </a:rPr>
                <a:t>​</a:t>
              </a:r>
            </a:p>
            <a:p>
              <a:r>
                <a:rPr lang="en-IN" sz="2800" dirty="0">
                  <a:latin typeface="Calibri"/>
                  <a:cs typeface="Segoe UI"/>
                </a:rPr>
                <a:t>​</a:t>
              </a:r>
              <a:endParaRPr lang="en-IN" sz="2800">
                <a:latin typeface="Calibri"/>
                <a:cs typeface="Segoe UI"/>
              </a:endParaRPr>
            </a:p>
            <a:p>
              <a:r>
                <a:rPr lang="en-IN" sz="2000" dirty="0">
                  <a:solidFill>
                    <a:srgbClr val="0070C0"/>
                  </a:solidFill>
                  <a:latin typeface="Calibri"/>
                  <a:cs typeface="Segoe UI"/>
                </a:rPr>
                <a:t>EMP   e;      </a:t>
              </a:r>
              <a:r>
                <a:rPr lang="en-IN" sz="2000" b="1" dirty="0">
                  <a:solidFill>
                    <a:srgbClr val="0070C0"/>
                  </a:solidFill>
                  <a:latin typeface="Calibri"/>
                  <a:cs typeface="Segoe UI"/>
                </a:rPr>
                <a:t> or</a:t>
              </a:r>
              <a:r>
                <a:rPr lang="en-IN" sz="2000" dirty="0">
                  <a:solidFill>
                    <a:srgbClr val="0070C0"/>
                  </a:solidFill>
                  <a:latin typeface="Calibri"/>
                  <a:cs typeface="Segoe UI"/>
                </a:rPr>
                <a:t>                           </a:t>
              </a:r>
              <a:r>
                <a:rPr lang="en-US" sz="2000" dirty="0">
                  <a:latin typeface="Calibri"/>
                  <a:cs typeface="Segoe UI"/>
                </a:rPr>
                <a:t>​</a:t>
              </a:r>
            </a:p>
            <a:p>
              <a:r>
                <a:rPr lang="en-IN" sz="2000" dirty="0" err="1">
                  <a:solidFill>
                    <a:srgbClr val="0070C0"/>
                  </a:solidFill>
                  <a:latin typeface="Calibri"/>
                  <a:cs typeface="Segoe UI"/>
                </a:rPr>
                <a:t>e.eid</a:t>
              </a:r>
              <a:r>
                <a:rPr lang="en-IN" sz="2000" dirty="0">
                  <a:latin typeface="Calibri"/>
                  <a:cs typeface="Segoe UI"/>
                </a:rPr>
                <a:t>​</a:t>
              </a:r>
            </a:p>
            <a:p>
              <a:r>
                <a:rPr lang="en-IN" sz="2000" dirty="0">
                  <a:solidFill>
                    <a:srgbClr val="0070C0"/>
                  </a:solidFill>
                  <a:latin typeface="Calibri"/>
                  <a:cs typeface="Segoe UI"/>
                </a:rPr>
                <a:t>e.name</a:t>
              </a:r>
              <a:r>
                <a:rPr lang="en-US" sz="2000" dirty="0">
                  <a:latin typeface="Calibri"/>
                  <a:cs typeface="Segoe UI"/>
                </a:rPr>
                <a:t>​</a:t>
              </a:r>
            </a:p>
            <a:p>
              <a:r>
                <a:rPr lang="en-IN" sz="2000" dirty="0" err="1">
                  <a:solidFill>
                    <a:srgbClr val="0070C0"/>
                  </a:solidFill>
                  <a:latin typeface="Calibri"/>
                  <a:cs typeface="Segoe UI"/>
                </a:rPr>
                <a:t>e.desig</a:t>
              </a:r>
              <a:r>
                <a:rPr lang="en-IN" sz="2000" dirty="0">
                  <a:latin typeface="Calibri"/>
                  <a:cs typeface="Segoe UI"/>
                </a:rPr>
                <a:t>​</a:t>
              </a:r>
            </a:p>
            <a:p>
              <a:r>
                <a:rPr lang="en-IN" sz="2000" dirty="0" err="1">
                  <a:solidFill>
                    <a:srgbClr val="0070C0"/>
                  </a:solidFill>
                  <a:latin typeface="Calibri"/>
                  <a:cs typeface="Segoe UI"/>
                </a:rPr>
                <a:t>e.sal</a:t>
              </a:r>
              <a:endParaRPr lang="en-IN" sz="2000">
                <a:solidFill>
                  <a:srgbClr val="0070C0"/>
                </a:solidFill>
                <a:latin typeface="Calibri"/>
                <a:cs typeface="Segoe UI"/>
              </a:endParaRPr>
            </a:p>
          </p:txBody>
        </p:sp>
        <p:sp>
          <p:nvSpPr>
            <p:cNvPr id="8196" name="Text Box 4">
              <a:extLst>
                <a:ext uri="{FF2B5EF4-FFF2-40B4-BE49-F238E27FC236}">
                  <a16:creationId xmlns:a16="http://schemas.microsoft.com/office/drawing/2014/main" id="{EE463508-B0C4-C5D0-8D79-1517B73128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4293" y="2881022"/>
              <a:ext cx="2080111" cy="1611210"/>
            </a:xfrm>
            <a:prstGeom prst="rect">
              <a:avLst/>
            </a:prstGeom>
            <a:ln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0000" tIns="45000" rIns="90000" bIns="45000" anchor="t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9pPr>
            </a:lstStyle>
            <a:p>
              <a:r>
                <a:rPr lang="en-IN" altLang="en-US" sz="2000" dirty="0">
                  <a:solidFill>
                    <a:srgbClr val="0070C0"/>
                  </a:solidFill>
                  <a:latin typeface="Calibri"/>
                </a:rPr>
                <a:t>EMP   *e;</a:t>
              </a:r>
            </a:p>
            <a:p>
              <a:r>
                <a:rPr lang="en-IN" altLang="en-US" sz="2000" dirty="0">
                  <a:solidFill>
                    <a:srgbClr val="0070C0"/>
                  </a:solidFill>
                  <a:latin typeface="Calibri"/>
                </a:rPr>
                <a:t>e-&gt;</a:t>
              </a:r>
              <a:r>
                <a:rPr lang="en-IN" altLang="en-US" sz="2000" dirty="0" err="1">
                  <a:solidFill>
                    <a:srgbClr val="0070C0"/>
                  </a:solidFill>
                  <a:latin typeface="Calibri"/>
                </a:rPr>
                <a:t>eid</a:t>
              </a:r>
              <a:endParaRPr lang="en-IN" altLang="en-US" sz="2000" dirty="0">
                <a:solidFill>
                  <a:srgbClr val="0070C0"/>
                </a:solidFill>
                <a:latin typeface="Calibri"/>
              </a:endParaRPr>
            </a:p>
            <a:p>
              <a:r>
                <a:rPr lang="en-IN" altLang="en-US" sz="2000" dirty="0">
                  <a:solidFill>
                    <a:srgbClr val="0070C0"/>
                  </a:solidFill>
                  <a:latin typeface="Calibri"/>
                </a:rPr>
                <a:t>e-&gt;name</a:t>
              </a:r>
            </a:p>
            <a:p>
              <a:r>
                <a:rPr lang="en-IN" altLang="en-US" sz="2000" dirty="0">
                  <a:solidFill>
                    <a:srgbClr val="0070C0"/>
                  </a:solidFill>
                  <a:latin typeface="Calibri"/>
                </a:rPr>
                <a:t>e-&gt;</a:t>
              </a:r>
              <a:r>
                <a:rPr lang="en-IN" altLang="en-US" sz="2000" dirty="0" err="1">
                  <a:solidFill>
                    <a:srgbClr val="0070C0"/>
                  </a:solidFill>
                  <a:latin typeface="Calibri"/>
                </a:rPr>
                <a:t>desig</a:t>
              </a:r>
              <a:endParaRPr lang="en-IN" altLang="en-US" sz="2000" dirty="0">
                <a:solidFill>
                  <a:srgbClr val="0070C0"/>
                </a:solidFill>
                <a:latin typeface="Calibri"/>
              </a:endParaRPr>
            </a:p>
            <a:p>
              <a:r>
                <a:rPr lang="en-IN" altLang="en-US" sz="2000" dirty="0">
                  <a:solidFill>
                    <a:srgbClr val="0070C0"/>
                  </a:solidFill>
                  <a:latin typeface="Calibri"/>
                </a:rPr>
                <a:t>e-&gt;</a:t>
              </a:r>
              <a:r>
                <a:rPr lang="en-IN" altLang="en-US" sz="2000" dirty="0" err="1">
                  <a:solidFill>
                    <a:srgbClr val="0070C0"/>
                  </a:solidFill>
                  <a:latin typeface="Calibri"/>
                </a:rPr>
                <a:t>sal</a:t>
              </a:r>
              <a:endParaRPr lang="en-IN" altLang="en-US" sz="2000" dirty="0">
                <a:solidFill>
                  <a:srgbClr val="0070C0"/>
                </a:solidFill>
                <a:latin typeface="Calibri"/>
              </a:endParaRPr>
            </a:p>
          </p:txBody>
        </p:sp>
      </p:grpSp>
      <p:sp>
        <p:nvSpPr>
          <p:cNvPr id="2" name="Text Box 4">
            <a:extLst>
              <a:ext uri="{FF2B5EF4-FFF2-40B4-BE49-F238E27FC236}">
                <a16:creationId xmlns:a16="http://schemas.microsoft.com/office/drawing/2014/main" id="{E161714D-C6CF-4FBF-295B-D7BE479A7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3028" y="3304210"/>
            <a:ext cx="6014723" cy="3684954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45000" rIns="90000" bIns="45000" anchor="t"/>
          <a:lstStyle>
            <a:defPPr>
              <a:defRPr lang="en-GB"/>
            </a:defPPr>
            <a:lvl1pPr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altLang="en-US" sz="2000" dirty="0">
                <a:solidFill>
                  <a:srgbClr val="0070C0"/>
                </a:solidFill>
                <a:latin typeface="Calibri"/>
              </a:rPr>
              <a:t>Structures can be defined above the main() function Or within the main() function.</a:t>
            </a:r>
            <a:endParaRPr lang="en-US" sz="2000">
              <a:solidFill>
                <a:srgbClr val="0070C0"/>
              </a:solidFill>
              <a:latin typeface="Calibri"/>
            </a:endParaRPr>
          </a:p>
          <a:p>
            <a:pPr algn="just"/>
            <a:r>
              <a:rPr lang="en-IN" altLang="en-US" sz="2000" dirty="0">
                <a:solidFill>
                  <a:srgbClr val="0070C0"/>
                </a:solidFill>
                <a:latin typeface="Calibri"/>
              </a:rPr>
              <a:t>Size of the structure means sum of the sizes of the variables defined in the structure definition.</a:t>
            </a:r>
          </a:p>
          <a:p>
            <a:pPr algn="just"/>
            <a:endParaRPr lang="en-IN" altLang="en-US" sz="2800">
              <a:solidFill>
                <a:srgbClr val="FF0000"/>
              </a:solidFill>
              <a:latin typeface="Calibri"/>
            </a:endParaRPr>
          </a:p>
          <a:p>
            <a:pPr algn="just"/>
            <a:r>
              <a:rPr lang="en-IN" altLang="en-US" sz="2000" dirty="0">
                <a:solidFill>
                  <a:srgbClr val="FF0000"/>
                </a:solidFill>
                <a:latin typeface="Calibri"/>
              </a:rPr>
              <a:t>To calculate the size of the structure:</a:t>
            </a:r>
          </a:p>
          <a:p>
            <a:pPr algn="just"/>
            <a:r>
              <a:rPr lang="en-IN" altLang="en-US" sz="2000" dirty="0">
                <a:solidFill>
                  <a:srgbClr val="0070C0"/>
                </a:solidFill>
                <a:latin typeface="Calibri"/>
              </a:rPr>
              <a:t>                       </a:t>
            </a:r>
            <a:r>
              <a:rPr lang="en-IN" altLang="en-US" sz="2000" dirty="0">
                <a:solidFill>
                  <a:srgbClr val="00B050"/>
                </a:solidFill>
                <a:latin typeface="Calibri"/>
              </a:rPr>
              <a:t>int var= </a:t>
            </a:r>
            <a:r>
              <a:rPr lang="en-IN" altLang="en-US" sz="2000" dirty="0" err="1">
                <a:solidFill>
                  <a:srgbClr val="00B050"/>
                </a:solidFill>
                <a:latin typeface="Calibri"/>
              </a:rPr>
              <a:t>sizeof</a:t>
            </a:r>
            <a:r>
              <a:rPr lang="en-IN" altLang="en-US" sz="2000" dirty="0">
                <a:solidFill>
                  <a:srgbClr val="00B050"/>
                </a:solidFill>
                <a:latin typeface="Calibri"/>
              </a:rPr>
              <a:t>(</a:t>
            </a:r>
            <a:r>
              <a:rPr lang="en-IN" altLang="en-US" sz="2000" dirty="0" err="1">
                <a:solidFill>
                  <a:srgbClr val="00B050"/>
                </a:solidFill>
                <a:latin typeface="Calibri"/>
              </a:rPr>
              <a:t>structurename</a:t>
            </a:r>
            <a:r>
              <a:rPr lang="en-IN" altLang="en-US" sz="2000" dirty="0">
                <a:solidFill>
                  <a:srgbClr val="00B050"/>
                </a:solidFill>
                <a:latin typeface="Calibri"/>
              </a:rPr>
              <a:t> or object);</a:t>
            </a:r>
          </a:p>
          <a:p>
            <a:pPr algn="just"/>
            <a:endParaRPr lang="en-IN" altLang="en-US" sz="2000" dirty="0">
              <a:solidFill>
                <a:srgbClr val="00B050"/>
              </a:solidFill>
              <a:latin typeface="Calibri"/>
            </a:endParaRPr>
          </a:p>
          <a:p>
            <a:pPr algn="just"/>
            <a:r>
              <a:rPr lang="en-IN" altLang="en-US" sz="2000" b="1" dirty="0">
                <a:solidFill>
                  <a:srgbClr val="FF0000"/>
                </a:solidFill>
                <a:latin typeface="Calibri"/>
              </a:rPr>
              <a:t>Ex:</a:t>
            </a:r>
            <a:r>
              <a:rPr lang="en-IN" altLang="en-US" sz="2000" dirty="0">
                <a:solidFill>
                  <a:srgbClr val="FF0000"/>
                </a:solidFill>
                <a:latin typeface="Calibri"/>
              </a:rPr>
              <a:t> S= </a:t>
            </a:r>
            <a:r>
              <a:rPr lang="en-IN" altLang="en-US" sz="2000" dirty="0" err="1">
                <a:solidFill>
                  <a:srgbClr val="FF0000"/>
                </a:solidFill>
                <a:latin typeface="Calibri"/>
              </a:rPr>
              <a:t>sizeof</a:t>
            </a:r>
            <a:r>
              <a:rPr lang="en-IN" altLang="en-US" sz="2000" dirty="0">
                <a:solidFill>
                  <a:srgbClr val="FF0000"/>
                </a:solidFill>
                <a:latin typeface="Calibri"/>
              </a:rPr>
              <a:t>(e);</a:t>
            </a:r>
          </a:p>
          <a:p>
            <a:pPr algn="just"/>
            <a:endParaRPr lang="en-IN" altLang="en-US" sz="2000" dirty="0">
              <a:solidFill>
                <a:srgbClr val="FF0000"/>
              </a:solidFill>
              <a:latin typeface="Calibri"/>
            </a:endParaRPr>
          </a:p>
          <a:p>
            <a:pPr algn="just"/>
            <a:r>
              <a:rPr lang="en-IN" altLang="en-US" sz="2000" dirty="0">
                <a:solidFill>
                  <a:srgbClr val="0070C0"/>
                </a:solidFill>
                <a:latin typeface="Calibri"/>
              </a:rPr>
              <a:t>Here, e -&gt;  is the object of EMP structure</a:t>
            </a:r>
          </a:p>
          <a:p>
            <a:pPr algn="just"/>
            <a:r>
              <a:rPr lang="en-IN" altLang="en-US" sz="2000" dirty="0">
                <a:solidFill>
                  <a:srgbClr val="0070C0"/>
                </a:solidFill>
                <a:latin typeface="Calibri"/>
              </a:rPr>
              <a:t>           S -&gt; is the variable of integer data type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>
            <a:extLst>
              <a:ext uri="{FF2B5EF4-FFF2-40B4-BE49-F238E27FC236}">
                <a16:creationId xmlns:a16="http://schemas.microsoft.com/office/drawing/2014/main" id="{CA923E29-AF5D-AC2B-8033-8B6D282F4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2252"/>
            <a:ext cx="10236200" cy="56197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hangingPunct="1">
              <a:lnSpc>
                <a:spcPct val="100000"/>
              </a:lnSpc>
              <a:buClrTx/>
            </a:pPr>
            <a:r>
              <a:rPr lang="en-US" altLang="en-US" sz="3600" b="1" dirty="0">
                <a:solidFill>
                  <a:srgbClr val="595959"/>
                </a:solidFill>
                <a:latin typeface="Calibri"/>
              </a:rPr>
              <a:t>Structure contd..</a:t>
            </a:r>
            <a:endParaRPr lang="en-US" altLang="en-US" sz="3600" b="1" dirty="0">
              <a:solidFill>
                <a:srgbClr val="595959"/>
              </a:solidFill>
              <a:latin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A665DF-4728-F23E-6E4C-7C19A2D2A9A9}"/>
              </a:ext>
            </a:extLst>
          </p:cNvPr>
          <p:cNvGrpSpPr/>
          <p:nvPr/>
        </p:nvGrpSpPr>
        <p:grpSpPr>
          <a:xfrm>
            <a:off x="105701" y="890954"/>
            <a:ext cx="5088120" cy="5244513"/>
            <a:chOff x="105701" y="890954"/>
            <a:chExt cx="5088120" cy="524451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3C7DAA8-1906-A11E-A566-8B8FE84473B5}"/>
                </a:ext>
              </a:extLst>
            </p:cNvPr>
            <p:cNvSpPr txBox="1"/>
            <p:nvPr/>
          </p:nvSpPr>
          <p:spPr>
            <a:xfrm>
              <a:off x="105701" y="890954"/>
              <a:ext cx="5052946" cy="524451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alibri"/>
                </a:rPr>
                <a:t>#include&lt;stdio.h&gt;</a:t>
              </a:r>
            </a:p>
            <a:p>
              <a:endParaRPr lang="en-US" sz="2000" dirty="0">
                <a:solidFill>
                  <a:srgbClr val="FF0000"/>
                </a:solidFill>
                <a:latin typeface="Calibri"/>
              </a:endParaRPr>
            </a:p>
            <a:p>
              <a:r>
                <a:rPr lang="en-US" sz="2000" dirty="0">
                  <a:solidFill>
                    <a:srgbClr val="FF0000"/>
                  </a:solidFill>
                  <a:latin typeface="Calibri"/>
                </a:rPr>
                <a:t>struct Point</a:t>
              </a:r>
            </a:p>
            <a:p>
              <a:r>
                <a:rPr lang="en-US" sz="2000" dirty="0">
                  <a:solidFill>
                    <a:srgbClr val="FF0000"/>
                  </a:solidFill>
                  <a:latin typeface="Calibri"/>
                </a:rPr>
                <a:t>{</a:t>
              </a:r>
            </a:p>
            <a:p>
              <a:r>
                <a:rPr lang="en-US" sz="2000" dirty="0">
                  <a:solidFill>
                    <a:srgbClr val="FF0000"/>
                  </a:solidFill>
                  <a:latin typeface="Calibri"/>
                </a:rPr>
                <a:t>int x, y;</a:t>
              </a:r>
            </a:p>
            <a:p>
              <a:r>
                <a:rPr lang="en-US" sz="2000" dirty="0">
                  <a:solidFill>
                    <a:srgbClr val="FF0000"/>
                  </a:solidFill>
                  <a:latin typeface="Calibri"/>
                </a:rPr>
                <a:t>};</a:t>
              </a:r>
            </a:p>
            <a:p>
              <a:endParaRPr lang="en-US" sz="2000" dirty="0">
                <a:solidFill>
                  <a:srgbClr val="FF0000"/>
                </a:solidFill>
                <a:latin typeface="Calibri"/>
              </a:endParaRPr>
            </a:p>
            <a:p>
              <a:r>
                <a:rPr lang="en-US" sz="2000" dirty="0">
                  <a:solidFill>
                    <a:srgbClr val="FF0000"/>
                  </a:solidFill>
                  <a:latin typeface="Calibri"/>
                </a:rPr>
                <a:t>int main()</a:t>
              </a:r>
            </a:p>
            <a:p>
              <a:r>
                <a:rPr lang="en-US" sz="2000" dirty="0">
                  <a:solidFill>
                    <a:srgbClr val="FF0000"/>
                  </a:solidFill>
                  <a:latin typeface="Calibri"/>
                </a:rPr>
                <a:t>{</a:t>
              </a:r>
            </a:p>
            <a:p>
              <a:r>
                <a:rPr lang="en-US" sz="2000" dirty="0">
                  <a:solidFill>
                    <a:srgbClr val="FF0000"/>
                  </a:solidFill>
                  <a:latin typeface="Calibri"/>
                </a:rPr>
                <a:t>         struct Point p1 = {0, 1};</a:t>
              </a:r>
            </a:p>
            <a:p>
              <a:endParaRPr lang="en-US" sz="2000" dirty="0">
                <a:solidFill>
                  <a:srgbClr val="0070C0"/>
                </a:solidFill>
                <a:latin typeface="Calibri"/>
              </a:endParaRPr>
            </a:p>
            <a:p>
              <a:r>
                <a:rPr lang="en-US" sz="2000" dirty="0">
                  <a:solidFill>
                    <a:srgbClr val="0070C0"/>
                  </a:solidFill>
                  <a:latin typeface="Calibri"/>
                </a:rPr>
                <a:t>         // Accessing members of point p1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Calibri"/>
                </a:rPr>
                <a:t>         p1.x = 20;</a:t>
              </a:r>
            </a:p>
            <a:p>
              <a:r>
                <a:rPr lang="en-US" sz="2000" dirty="0">
                  <a:solidFill>
                    <a:srgbClr val="FF0000"/>
                  </a:solidFill>
                  <a:latin typeface="Calibri"/>
                </a:rPr>
                <a:t>         </a:t>
              </a:r>
              <a:r>
                <a:rPr lang="en-US" sz="2000" dirty="0" err="1">
                  <a:solidFill>
                    <a:srgbClr val="FF0000"/>
                  </a:solidFill>
                  <a:latin typeface="Calibri"/>
                </a:rPr>
                <a:t>printf</a:t>
              </a:r>
              <a:r>
                <a:rPr lang="en-US" sz="2000" dirty="0">
                  <a:solidFill>
                    <a:srgbClr val="FF0000"/>
                  </a:solidFill>
                  <a:latin typeface="Calibri"/>
                </a:rPr>
                <a:t> ("x = %d, y = %d", p1.x, p1.y);</a:t>
              </a:r>
            </a:p>
            <a:p>
              <a:endParaRPr lang="en-US" sz="2000" dirty="0">
                <a:solidFill>
                  <a:srgbClr val="FF0000"/>
                </a:solidFill>
                <a:latin typeface="Calibri"/>
              </a:endParaRPr>
            </a:p>
            <a:p>
              <a:r>
                <a:rPr lang="en-US" sz="2000" dirty="0">
                  <a:solidFill>
                    <a:srgbClr val="FF0000"/>
                  </a:solidFill>
                  <a:latin typeface="Calibri"/>
                </a:rPr>
                <a:t>         return 0;</a:t>
              </a:r>
            </a:p>
            <a:p>
              <a:r>
                <a:rPr lang="en-US" sz="2000" dirty="0">
                  <a:solidFill>
                    <a:srgbClr val="FF0000"/>
                  </a:solidFill>
                  <a:latin typeface="Calibri"/>
                </a:rPr>
                <a:t>}</a:t>
              </a:r>
            </a:p>
            <a:p>
              <a:endParaRPr lang="en-US" sz="2000" dirty="0">
                <a:solidFill>
                  <a:srgbClr val="FF0000"/>
                </a:solidFill>
                <a:latin typeface="Calibri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8932253-8D06-1B79-26EE-F5BB6CD5A74E}"/>
                </a:ext>
              </a:extLst>
            </p:cNvPr>
            <p:cNvSpPr txBox="1"/>
            <p:nvPr/>
          </p:nvSpPr>
          <p:spPr>
            <a:xfrm>
              <a:off x="2450621" y="5462953"/>
              <a:ext cx="2743200" cy="664797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/>
              <a:r>
                <a:rPr lang="en-US" sz="2000" b="1" dirty="0">
                  <a:solidFill>
                    <a:srgbClr val="FF0000"/>
                  </a:solidFill>
                  <a:latin typeface="Calibri"/>
                </a:rPr>
                <a:t>Output:</a:t>
              </a:r>
              <a:r>
                <a:rPr lang="en-US" sz="2000" dirty="0">
                  <a:solidFill>
                    <a:srgbClr val="FF0000"/>
                  </a:solidFill>
                  <a:latin typeface="Calibri"/>
                </a:rPr>
                <a:t> </a:t>
              </a:r>
              <a:endParaRPr lang="en-US" dirty="0">
                <a:solidFill>
                  <a:srgbClr val="FFFFFF"/>
                </a:solidFill>
              </a:endParaRPr>
            </a:p>
            <a:p>
              <a:pPr algn="just"/>
              <a:r>
                <a:rPr lang="en-US" sz="2000" dirty="0">
                  <a:solidFill>
                    <a:srgbClr val="FF0000"/>
                  </a:solidFill>
                  <a:latin typeface="Calibri"/>
                </a:rPr>
                <a:t>             </a:t>
              </a:r>
              <a:r>
                <a:rPr lang="en-US" sz="2000" dirty="0">
                  <a:solidFill>
                    <a:srgbClr val="0070C0"/>
                  </a:solidFill>
                  <a:latin typeface="Calibri"/>
                </a:rPr>
                <a:t> x = 20, y = 1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D90CC09-B050-D141-AFE0-7F261FA29A37}"/>
              </a:ext>
            </a:extLst>
          </p:cNvPr>
          <p:cNvGrpSpPr/>
          <p:nvPr/>
        </p:nvGrpSpPr>
        <p:grpSpPr>
          <a:xfrm>
            <a:off x="5346598" y="890954"/>
            <a:ext cx="6178507" cy="5244513"/>
            <a:chOff x="5346598" y="890954"/>
            <a:chExt cx="6178507" cy="524451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518E25D-4933-CC5A-0009-653DB0A8B4F2}"/>
                </a:ext>
              </a:extLst>
            </p:cNvPr>
            <p:cNvSpPr txBox="1"/>
            <p:nvPr/>
          </p:nvSpPr>
          <p:spPr>
            <a:xfrm>
              <a:off x="5346598" y="890954"/>
              <a:ext cx="6178507" cy="524451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/>
              <a:r>
                <a:rPr lang="en-US" sz="2000" dirty="0">
                  <a:solidFill>
                    <a:srgbClr val="FF0000"/>
                  </a:solidFill>
                  <a:latin typeface="Calibri"/>
                </a:rPr>
                <a:t>#include&lt;stdio.h&gt;</a:t>
              </a:r>
              <a:endParaRPr lang="en-US"/>
            </a:p>
            <a:p>
              <a:pPr algn="just"/>
              <a:endParaRPr lang="en-US" sz="2000" dirty="0">
                <a:solidFill>
                  <a:srgbClr val="FF0000"/>
                </a:solidFill>
                <a:latin typeface="Calibri"/>
              </a:endParaRPr>
            </a:p>
            <a:p>
              <a:pPr algn="just"/>
              <a:r>
                <a:rPr lang="en-US" sz="2000" dirty="0">
                  <a:solidFill>
                    <a:srgbClr val="FF0000"/>
                  </a:solidFill>
                  <a:latin typeface="Calibri"/>
                </a:rPr>
                <a:t>struct Point</a:t>
              </a:r>
            </a:p>
            <a:p>
              <a:pPr algn="just"/>
              <a:r>
                <a:rPr lang="en-US" sz="2000" dirty="0">
                  <a:solidFill>
                    <a:srgbClr val="FF0000"/>
                  </a:solidFill>
                  <a:latin typeface="Calibri"/>
                </a:rPr>
                <a:t>{</a:t>
              </a:r>
            </a:p>
            <a:p>
              <a:pPr algn="just"/>
              <a:r>
                <a:rPr lang="en-US" sz="2000" dirty="0">
                  <a:solidFill>
                    <a:srgbClr val="FF0000"/>
                  </a:solidFill>
                  <a:latin typeface="Calibri"/>
                </a:rPr>
                <a:t>int x, y, z;</a:t>
              </a:r>
            </a:p>
            <a:p>
              <a:pPr algn="just"/>
              <a:r>
                <a:rPr lang="en-US" sz="2000" dirty="0">
                  <a:solidFill>
                    <a:srgbClr val="FF0000"/>
                  </a:solidFill>
                  <a:latin typeface="Calibri"/>
                </a:rPr>
                <a:t>};</a:t>
              </a:r>
            </a:p>
            <a:p>
              <a:pPr algn="just"/>
              <a:r>
                <a:rPr lang="en-US" sz="2000" dirty="0">
                  <a:solidFill>
                    <a:srgbClr val="FF0000"/>
                  </a:solidFill>
                  <a:latin typeface="Calibri"/>
                </a:rPr>
                <a:t>int main()</a:t>
              </a:r>
            </a:p>
            <a:p>
              <a:pPr algn="just"/>
              <a:r>
                <a:rPr lang="en-US" sz="2000" dirty="0">
                  <a:solidFill>
                    <a:srgbClr val="FF0000"/>
                  </a:solidFill>
                  <a:latin typeface="Calibri"/>
                </a:rPr>
                <a:t>{</a:t>
              </a:r>
              <a:endParaRPr lang="en-US" sz="2000">
                <a:solidFill>
                  <a:srgbClr val="FF0000"/>
                </a:solidFill>
                <a:latin typeface="Calibri"/>
              </a:endParaRPr>
            </a:p>
            <a:p>
              <a:pPr algn="just"/>
              <a:r>
                <a:rPr lang="en-US" sz="2000" dirty="0">
                  <a:solidFill>
                    <a:srgbClr val="0070C0"/>
                  </a:solidFill>
                  <a:latin typeface="Calibri"/>
                </a:rPr>
                <a:t>// Examples of initialization using designated  initialization</a:t>
              </a:r>
              <a:endParaRPr lang="en-US">
                <a:solidFill>
                  <a:srgbClr val="0070C0"/>
                </a:solidFill>
              </a:endParaRPr>
            </a:p>
            <a:p>
              <a:pPr algn="just"/>
              <a:r>
                <a:rPr lang="en-US" sz="2000" dirty="0">
                  <a:solidFill>
                    <a:srgbClr val="0070C0"/>
                  </a:solidFill>
                  <a:latin typeface="Calibri"/>
                </a:rPr>
                <a:t>     struct Point p1 = {.y = 0, .z = 1, .x = 2};</a:t>
              </a:r>
            </a:p>
            <a:p>
              <a:pPr algn="just"/>
              <a:r>
                <a:rPr lang="en-US" sz="2000" dirty="0">
                  <a:solidFill>
                    <a:srgbClr val="0070C0"/>
                  </a:solidFill>
                  <a:latin typeface="Calibri"/>
                </a:rPr>
                <a:t>     struct Point p2 = {.x = 20};</a:t>
              </a:r>
            </a:p>
            <a:p>
              <a:pPr algn="just"/>
              <a:endParaRPr lang="en-US" sz="2000" dirty="0">
                <a:solidFill>
                  <a:srgbClr val="FF0000"/>
                </a:solidFill>
                <a:latin typeface="Calibri"/>
              </a:endParaRPr>
            </a:p>
            <a:p>
              <a:pPr algn="just"/>
              <a:r>
                <a:rPr lang="en-US" sz="2000" dirty="0">
                  <a:solidFill>
                    <a:srgbClr val="FF0000"/>
                  </a:solidFill>
                  <a:latin typeface="Calibri"/>
                </a:rPr>
                <a:t>      </a:t>
              </a:r>
              <a:r>
                <a:rPr lang="en-US" sz="2000" dirty="0" err="1">
                  <a:solidFill>
                    <a:srgbClr val="FF0000"/>
                  </a:solidFill>
                  <a:latin typeface="Calibri"/>
                </a:rPr>
                <a:t>printf</a:t>
              </a:r>
              <a:r>
                <a:rPr lang="en-US" sz="2000" dirty="0">
                  <a:solidFill>
                    <a:srgbClr val="FF0000"/>
                  </a:solidFill>
                  <a:latin typeface="Calibri"/>
                </a:rPr>
                <a:t> ("x = %d, y = %d, z = %d\n", p1.x, p1.y, p1.z);</a:t>
              </a:r>
            </a:p>
            <a:p>
              <a:pPr algn="just"/>
              <a:r>
                <a:rPr lang="en-US" sz="2000" dirty="0">
                  <a:solidFill>
                    <a:srgbClr val="FF0000"/>
                  </a:solidFill>
                  <a:latin typeface="Calibri"/>
                </a:rPr>
                <a:t>      </a:t>
              </a:r>
              <a:r>
                <a:rPr lang="en-US" sz="2000" dirty="0" err="1">
                  <a:solidFill>
                    <a:srgbClr val="FF0000"/>
                  </a:solidFill>
                  <a:latin typeface="Calibri"/>
                </a:rPr>
                <a:t>printf</a:t>
              </a:r>
              <a:r>
                <a:rPr lang="en-US" sz="2000" dirty="0">
                  <a:solidFill>
                    <a:srgbClr val="FF0000"/>
                  </a:solidFill>
                  <a:latin typeface="Calibri"/>
                </a:rPr>
                <a:t> ("x = %d", p2.x);</a:t>
              </a:r>
            </a:p>
            <a:p>
              <a:pPr algn="just"/>
              <a:r>
                <a:rPr lang="en-US" sz="2000" dirty="0">
                  <a:solidFill>
                    <a:srgbClr val="FF0000"/>
                  </a:solidFill>
                  <a:latin typeface="Calibri"/>
                </a:rPr>
                <a:t>      return 0;</a:t>
              </a:r>
            </a:p>
            <a:p>
              <a:pPr algn="just"/>
              <a:r>
                <a:rPr lang="en-US" sz="2000" dirty="0">
                  <a:solidFill>
                    <a:srgbClr val="FF0000"/>
                  </a:solidFill>
                  <a:latin typeface="Calibri"/>
                </a:rPr>
                <a:t>}</a:t>
              </a:r>
            </a:p>
            <a:p>
              <a:pPr algn="just"/>
              <a:endParaRPr lang="en-US" sz="2000" dirty="0">
                <a:solidFill>
                  <a:srgbClr val="FF0000"/>
                </a:solidFill>
                <a:latin typeface="Calibri"/>
                <a:cs typeface="Calibri"/>
              </a:endParaRPr>
            </a:p>
            <a:p>
              <a:pPr algn="just"/>
              <a:endParaRPr lang="en-US" sz="2000" dirty="0">
                <a:solidFill>
                  <a:srgbClr val="FF0000"/>
                </a:solidFill>
                <a:latin typeface="Calibri"/>
                <a:cs typeface="Calibri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F643C9D-15B3-37E2-DF51-BB4B1A45D815}"/>
                </a:ext>
              </a:extLst>
            </p:cNvPr>
            <p:cNvSpPr txBox="1"/>
            <p:nvPr/>
          </p:nvSpPr>
          <p:spPr>
            <a:xfrm>
              <a:off x="8758457" y="5181600"/>
              <a:ext cx="2743200" cy="95103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Calibri"/>
                </a:rPr>
                <a:t>Output:</a:t>
              </a:r>
              <a:r>
                <a:rPr lang="en-US" sz="2000" dirty="0">
                  <a:solidFill>
                    <a:srgbClr val="FF0000"/>
                  </a:solidFill>
                  <a:latin typeface="Calibri"/>
                </a:rPr>
                <a:t> </a:t>
              </a:r>
              <a:endParaRPr lang="en-GB" sz="2000" dirty="0">
                <a:solidFill>
                  <a:srgbClr val="FF0000"/>
                </a:solidFill>
                <a:latin typeface="Calibri"/>
              </a:endParaRPr>
            </a:p>
            <a:p>
              <a:r>
                <a:rPr lang="en-US" sz="2000" dirty="0">
                  <a:solidFill>
                    <a:srgbClr val="FF0000"/>
                  </a:solidFill>
                  <a:latin typeface="Calibri"/>
                </a:rPr>
                <a:t>           </a:t>
              </a:r>
              <a:r>
                <a:rPr lang="en-US" sz="2000" dirty="0">
                  <a:solidFill>
                    <a:srgbClr val="0070C0"/>
                  </a:solidFill>
                  <a:latin typeface="Calibri"/>
                </a:rPr>
                <a:t>  x = 2, y = 0, z = 1</a:t>
              </a:r>
              <a:r>
                <a:rPr lang="en-GB" sz="2000" dirty="0">
                  <a:solidFill>
                    <a:srgbClr val="0070C0"/>
                  </a:solidFill>
                  <a:latin typeface="Calibri"/>
                  <a:cs typeface="Calibri"/>
                </a:rPr>
                <a:t>​</a:t>
              </a:r>
              <a:br>
                <a:rPr lang="en-GB" sz="2000" dirty="0">
                  <a:solidFill>
                    <a:srgbClr val="0070C0"/>
                  </a:solidFill>
                  <a:latin typeface="Calibri"/>
                  <a:cs typeface="Calibri"/>
                </a:rPr>
              </a:br>
              <a:r>
                <a:rPr lang="en-US" sz="2000" dirty="0">
                  <a:solidFill>
                    <a:srgbClr val="0070C0"/>
                  </a:solidFill>
                  <a:latin typeface="Calibri"/>
                </a:rPr>
                <a:t>             x = 20</a:t>
              </a:r>
              <a:r>
                <a:rPr lang="en-GB" sz="2000" dirty="0">
                  <a:solidFill>
                    <a:srgbClr val="0070C0"/>
                  </a:solidFill>
                  <a:latin typeface="Calibri"/>
                  <a:cs typeface="Calibri"/>
                </a:rPr>
                <a:t>​</a:t>
              </a:r>
              <a:endParaRPr lang="en-GB" sz="2000">
                <a:solidFill>
                  <a:srgbClr val="0070C0"/>
                </a:solidFill>
                <a:latin typeface="Calibri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>
            <a:extLst>
              <a:ext uri="{FF2B5EF4-FFF2-40B4-BE49-F238E27FC236}">
                <a16:creationId xmlns:a16="http://schemas.microsoft.com/office/drawing/2014/main" id="{AE15E800-CACD-3A5F-A38A-14584A2E5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3975"/>
            <a:ext cx="10236200" cy="56197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hangingPunct="1">
              <a:lnSpc>
                <a:spcPct val="100000"/>
              </a:lnSpc>
              <a:buClrTx/>
            </a:pPr>
            <a:r>
              <a:rPr lang="en-US" altLang="en-US" sz="3600" b="1" dirty="0">
                <a:solidFill>
                  <a:srgbClr val="595959"/>
                </a:solidFill>
                <a:latin typeface="Calibri"/>
              </a:rPr>
              <a:t>Nested Structures</a:t>
            </a:r>
            <a:endParaRPr lang="en-US" altLang="en-US" sz="3600" b="1" dirty="0">
              <a:solidFill>
                <a:srgbClr val="595959"/>
              </a:solidFill>
              <a:latin typeface="Calibri" panose="020F0502020204030204" pitchFamily="34" charset="0"/>
            </a:endParaRP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2FB1CF09-CC81-8ABC-0D7A-FAACDB1AA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223963"/>
            <a:ext cx="11231562" cy="420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C4DFF41-34BF-1CB2-1CD0-920B8362E979}"/>
              </a:ext>
            </a:extLst>
          </p:cNvPr>
          <p:cNvGrpSpPr/>
          <p:nvPr/>
        </p:nvGrpSpPr>
        <p:grpSpPr>
          <a:xfrm>
            <a:off x="85839" y="851878"/>
            <a:ext cx="5493961" cy="5619034"/>
            <a:chOff x="85839" y="851878"/>
            <a:chExt cx="5493961" cy="5619034"/>
          </a:xfrm>
        </p:grpSpPr>
        <p:sp>
          <p:nvSpPr>
            <p:cNvPr id="10244" name="Text Box 4">
              <a:extLst>
                <a:ext uri="{FF2B5EF4-FFF2-40B4-BE49-F238E27FC236}">
                  <a16:creationId xmlns:a16="http://schemas.microsoft.com/office/drawing/2014/main" id="{66300F0E-A20B-8A8C-8AEF-42340E00F7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839" y="851878"/>
              <a:ext cx="2267767" cy="3907694"/>
            </a:xfrm>
            <a:prstGeom prst="rect">
              <a:avLst/>
            </a:prstGeom>
            <a:ln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0000" tIns="45000" rIns="90000" bIns="45000" anchor="t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  <a:tab pos="9883775" algn="l"/>
                  <a:tab pos="10333038" algn="l"/>
                  <a:tab pos="10782300" algn="l"/>
                  <a:tab pos="11231563" algn="l"/>
                  <a:tab pos="11680825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9pPr>
            </a:lstStyle>
            <a:p>
              <a:pPr algn="just"/>
              <a:r>
                <a:rPr lang="en-IN" altLang="en-US" sz="1400" b="1" dirty="0">
                  <a:solidFill>
                    <a:srgbClr val="FF0000"/>
                  </a:solidFill>
                  <a:latin typeface="Calibri"/>
                </a:rPr>
                <a:t>Nested structures</a:t>
              </a:r>
              <a:r>
                <a:rPr lang="en-IN" altLang="en-US" sz="1400" dirty="0">
                  <a:solidFill>
                    <a:srgbClr val="FF0000"/>
                  </a:solidFill>
                  <a:latin typeface="Calibri"/>
                </a:rPr>
                <a:t>:</a:t>
              </a:r>
              <a:endParaRPr lang="en-US" sz="1400">
                <a:solidFill>
                  <a:srgbClr val="FF0000"/>
                </a:solidFill>
                <a:latin typeface="Calibri"/>
              </a:endParaRPr>
            </a:p>
            <a:p>
              <a:pPr algn="just"/>
              <a:r>
                <a:rPr lang="en-IN" altLang="en-US" sz="1400" b="1" dirty="0">
                  <a:solidFill>
                    <a:srgbClr val="FF0000"/>
                  </a:solidFill>
                  <a:latin typeface="Calibri"/>
                </a:rPr>
                <a:t>Def:</a:t>
              </a:r>
              <a:r>
                <a:rPr lang="en-IN" altLang="en-US" sz="1400" dirty="0">
                  <a:solidFill>
                    <a:srgbClr val="FF0000"/>
                  </a:solidFill>
                  <a:latin typeface="Calibri"/>
                </a:rPr>
                <a:t> </a:t>
              </a:r>
              <a:r>
                <a:rPr lang="en-IN" altLang="en-US" sz="1400" dirty="0">
                  <a:solidFill>
                    <a:srgbClr val="0070C0"/>
                  </a:solidFill>
                  <a:latin typeface="Calibri"/>
                </a:rPr>
                <a:t>A structure with in a structure is called Nested structure.</a:t>
              </a:r>
            </a:p>
            <a:p>
              <a:pPr algn="just"/>
              <a:endParaRPr lang="en-IN" altLang="en-US" sz="1400" b="1" dirty="0">
                <a:latin typeface="Calibri"/>
              </a:endParaRPr>
            </a:p>
            <a:p>
              <a:pPr algn="just"/>
              <a:r>
                <a:rPr lang="en-IN" altLang="en-US" sz="1400" b="1" dirty="0">
                  <a:solidFill>
                    <a:srgbClr val="FF0000"/>
                  </a:solidFill>
                  <a:latin typeface="Calibri"/>
                </a:rPr>
                <a:t>Syn:</a:t>
              </a:r>
            </a:p>
            <a:p>
              <a:pPr algn="just"/>
              <a:r>
                <a:rPr lang="en-IN" altLang="en-US" sz="1400" dirty="0">
                  <a:solidFill>
                    <a:srgbClr val="0070C0"/>
                  </a:solidFill>
                  <a:latin typeface="Calibri"/>
                </a:rPr>
                <a:t>Struct </a:t>
              </a:r>
              <a:r>
                <a:rPr lang="en-IN" altLang="en-US" sz="1400" b="1" dirty="0">
                  <a:solidFill>
                    <a:srgbClr val="0070C0"/>
                  </a:solidFill>
                  <a:latin typeface="Calibri"/>
                </a:rPr>
                <a:t>INNER</a:t>
              </a:r>
            </a:p>
            <a:p>
              <a:pPr algn="just"/>
              <a:r>
                <a:rPr lang="en-IN" altLang="en-US" sz="1400" dirty="0">
                  <a:solidFill>
                    <a:srgbClr val="0070C0"/>
                  </a:solidFill>
                  <a:latin typeface="Calibri"/>
                </a:rPr>
                <a:t>{</a:t>
              </a:r>
            </a:p>
            <a:p>
              <a:pPr algn="just"/>
              <a:r>
                <a:rPr lang="en-IN" altLang="en-US" sz="1400" dirty="0">
                  <a:solidFill>
                    <a:srgbClr val="0070C0"/>
                  </a:solidFill>
                  <a:latin typeface="Calibri"/>
                </a:rPr>
                <a:t>datatype var11;</a:t>
              </a:r>
            </a:p>
            <a:p>
              <a:pPr algn="just"/>
              <a:r>
                <a:rPr lang="en-IN" altLang="en-US" sz="1400" dirty="0">
                  <a:solidFill>
                    <a:srgbClr val="0070C0"/>
                  </a:solidFill>
                  <a:latin typeface="Calibri"/>
                </a:rPr>
                <a:t>datatype var12;</a:t>
              </a:r>
            </a:p>
            <a:p>
              <a:pPr algn="just"/>
              <a:r>
                <a:rPr lang="en-IN" altLang="en-US" sz="1400" dirty="0">
                  <a:solidFill>
                    <a:srgbClr val="0070C0"/>
                  </a:solidFill>
                  <a:latin typeface="Calibri"/>
                </a:rPr>
                <a:t>..................</a:t>
              </a:r>
            </a:p>
            <a:p>
              <a:r>
                <a:rPr lang="en-IN" altLang="en-US" sz="1400" dirty="0">
                  <a:solidFill>
                    <a:srgbClr val="0070C0"/>
                  </a:solidFill>
                  <a:latin typeface="Calibri"/>
                </a:rPr>
                <a:t>};</a:t>
              </a:r>
              <a:endParaRPr lang="en-US" sz="1400" dirty="0">
                <a:latin typeface="Arial"/>
                <a:cs typeface="Arial"/>
              </a:endParaRPr>
            </a:p>
            <a:p>
              <a:endParaRPr lang="en-IN" sz="1400" dirty="0">
                <a:solidFill>
                  <a:srgbClr val="0070C0"/>
                </a:solidFill>
                <a:latin typeface="Arial"/>
                <a:cs typeface="Arial"/>
              </a:endParaRPr>
            </a:p>
            <a:p>
              <a:r>
                <a:rPr lang="en-IN" sz="1400" dirty="0">
                  <a:solidFill>
                    <a:srgbClr val="0070C0"/>
                  </a:solidFill>
                  <a:latin typeface="Arial"/>
                  <a:cs typeface="Arial"/>
                </a:rPr>
                <a:t>struct </a:t>
              </a:r>
              <a:r>
                <a:rPr lang="en-IN" sz="1400" b="1" dirty="0">
                  <a:solidFill>
                    <a:srgbClr val="0070C0"/>
                  </a:solidFill>
                  <a:latin typeface="Arial"/>
                  <a:cs typeface="Arial"/>
                </a:rPr>
                <a:t>OUTER</a:t>
              </a:r>
              <a:endParaRPr lang="en-US" sz="1400" dirty="0">
                <a:latin typeface="Arial"/>
                <a:cs typeface="Arial"/>
              </a:endParaRPr>
            </a:p>
            <a:p>
              <a:r>
                <a:rPr lang="en-IN" sz="1400" dirty="0">
                  <a:solidFill>
                    <a:srgbClr val="0070C0"/>
                  </a:solidFill>
                  <a:latin typeface="Arial"/>
                  <a:cs typeface="Arial"/>
                </a:rPr>
                <a:t>{</a:t>
              </a:r>
              <a:endParaRPr lang="en-US" sz="1400" dirty="0">
                <a:latin typeface="Arial"/>
                <a:cs typeface="Arial"/>
              </a:endParaRPr>
            </a:p>
            <a:p>
              <a:r>
                <a:rPr lang="en-IN" sz="1400" dirty="0">
                  <a:solidFill>
                    <a:srgbClr val="0070C0"/>
                  </a:solidFill>
                  <a:latin typeface="Arial"/>
                  <a:cs typeface="Arial"/>
                </a:rPr>
                <a:t>datatype var1;</a:t>
              </a:r>
              <a:endParaRPr lang="en-US" sz="1400" dirty="0">
                <a:latin typeface="Arial"/>
                <a:cs typeface="Arial"/>
              </a:endParaRPr>
            </a:p>
            <a:p>
              <a:r>
                <a:rPr lang="en-IN" sz="1400" dirty="0">
                  <a:solidFill>
                    <a:srgbClr val="0070C0"/>
                  </a:solidFill>
                  <a:latin typeface="Arial"/>
                  <a:cs typeface="Arial"/>
                </a:rPr>
                <a:t>datatype var2;</a:t>
              </a:r>
              <a:endParaRPr lang="en-US" sz="1400" dirty="0">
                <a:latin typeface="Arial"/>
                <a:cs typeface="Arial"/>
              </a:endParaRPr>
            </a:p>
            <a:p>
              <a:r>
                <a:rPr lang="en-IN" sz="1400" dirty="0">
                  <a:solidFill>
                    <a:srgbClr val="0070C0"/>
                  </a:solidFill>
                  <a:latin typeface="Arial"/>
                  <a:cs typeface="Arial"/>
                </a:rPr>
                <a:t>struct INNER in;</a:t>
              </a:r>
              <a:endParaRPr lang="en-US" sz="1400" dirty="0">
                <a:latin typeface="Arial"/>
                <a:cs typeface="Arial"/>
              </a:endParaRPr>
            </a:p>
            <a:p>
              <a:r>
                <a:rPr lang="en-IN" sz="1400" dirty="0">
                  <a:solidFill>
                    <a:srgbClr val="0070C0"/>
                  </a:solidFill>
                  <a:latin typeface="Arial"/>
                  <a:cs typeface="Arial"/>
                </a:rPr>
                <a:t>};</a:t>
              </a:r>
              <a:endParaRPr lang="en-IN" dirty="0"/>
            </a:p>
            <a:p>
              <a:endParaRPr lang="en-IN" altLang="en-US" sz="2800" b="1">
                <a:latin typeface="Ubuntu" panose="020B050403060203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72B5AB6-C58E-B49D-F10D-717A6B816E53}"/>
                </a:ext>
              </a:extLst>
            </p:cNvPr>
            <p:cNvSpPr txBox="1"/>
            <p:nvPr/>
          </p:nvSpPr>
          <p:spPr>
            <a:xfrm>
              <a:off x="2355890" y="2016370"/>
              <a:ext cx="3223910" cy="44545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alibri"/>
                </a:rPr>
                <a:t>#include &lt;</a:t>
              </a:r>
              <a:r>
                <a:rPr lang="en-US" sz="1600" dirty="0" err="1">
                  <a:solidFill>
                    <a:srgbClr val="FF0000"/>
                  </a:solidFill>
                  <a:latin typeface="Calibri"/>
                </a:rPr>
                <a:t>stdio.h</a:t>
              </a:r>
              <a:r>
                <a:rPr lang="en-US" sz="1600" dirty="0">
                  <a:solidFill>
                    <a:srgbClr val="FF0000"/>
                  </a:solidFill>
                  <a:latin typeface="Calibri"/>
                </a:rPr>
                <a:t>&gt;</a:t>
              </a:r>
              <a:endParaRPr lang="en-US" sz="1600">
                <a:latin typeface="Calibri"/>
              </a:endParaRPr>
            </a:p>
            <a:p>
              <a:r>
                <a:rPr lang="en-US" sz="1600" dirty="0">
                  <a:solidFill>
                    <a:srgbClr val="00B050"/>
                  </a:solidFill>
                  <a:ea typeface="+mn-lt"/>
                  <a:cs typeface="+mn-lt"/>
                </a:rPr>
                <a:t>struct Employee</a:t>
              </a:r>
              <a:endParaRPr lang="en-US" sz="1600">
                <a:ea typeface="+mn-lt"/>
                <a:cs typeface="+mn-lt"/>
              </a:endParaRPr>
            </a:p>
            <a:p>
              <a:r>
                <a:rPr lang="en-US" sz="1600" dirty="0">
                  <a:solidFill>
                    <a:srgbClr val="00B050"/>
                  </a:solidFill>
                  <a:ea typeface="+mn-lt"/>
                  <a:cs typeface="+mn-lt"/>
                </a:rPr>
                <a:t> {</a:t>
              </a:r>
              <a:endParaRPr lang="en-US" sz="1600">
                <a:ea typeface="+mn-lt"/>
                <a:cs typeface="+mn-lt"/>
              </a:endParaRPr>
            </a:p>
            <a:p>
              <a:r>
                <a:rPr lang="en-US" sz="1600" dirty="0">
                  <a:solidFill>
                    <a:srgbClr val="00B050"/>
                  </a:solidFill>
                  <a:ea typeface="+mn-lt"/>
                  <a:cs typeface="+mn-lt"/>
                </a:rPr>
                <a:t>       int </a:t>
              </a:r>
              <a:r>
                <a:rPr lang="en-US" sz="1600" dirty="0" err="1">
                  <a:solidFill>
                    <a:srgbClr val="00B050"/>
                  </a:solidFill>
                  <a:ea typeface="+mn-lt"/>
                  <a:cs typeface="+mn-lt"/>
                </a:rPr>
                <a:t>employee_id</a:t>
              </a:r>
              <a:r>
                <a:rPr lang="en-US" sz="1600" dirty="0">
                  <a:solidFill>
                    <a:srgbClr val="00B050"/>
                  </a:solidFill>
                  <a:ea typeface="+mn-lt"/>
                  <a:cs typeface="+mn-lt"/>
                </a:rPr>
                <a:t>;</a:t>
              </a:r>
              <a:endParaRPr lang="en-US" sz="1600">
                <a:ea typeface="+mn-lt"/>
                <a:cs typeface="+mn-lt"/>
              </a:endParaRPr>
            </a:p>
            <a:p>
              <a:r>
                <a:rPr lang="en-US" sz="1600" dirty="0">
                  <a:solidFill>
                    <a:srgbClr val="00B050"/>
                  </a:solidFill>
                  <a:ea typeface="+mn-lt"/>
                  <a:cs typeface="+mn-lt"/>
                </a:rPr>
                <a:t>       char name[20];</a:t>
              </a:r>
              <a:endParaRPr lang="en-US" sz="1600">
                <a:ea typeface="+mn-lt"/>
                <a:cs typeface="+mn-lt"/>
              </a:endParaRPr>
            </a:p>
            <a:p>
              <a:r>
                <a:rPr lang="en-US" sz="1600" dirty="0">
                  <a:solidFill>
                    <a:srgbClr val="00B050"/>
                  </a:solidFill>
                  <a:ea typeface="+mn-lt"/>
                  <a:cs typeface="+mn-lt"/>
                </a:rPr>
                <a:t>       int salary;</a:t>
              </a:r>
              <a:endParaRPr lang="en-US" sz="1600">
                <a:ea typeface="+mn-lt"/>
                <a:cs typeface="+mn-lt"/>
              </a:endParaRPr>
            </a:p>
            <a:p>
              <a:r>
                <a:rPr lang="en-US" sz="1600" dirty="0">
                  <a:solidFill>
                    <a:srgbClr val="00B050"/>
                  </a:solidFill>
                  <a:ea typeface="+mn-lt"/>
                  <a:cs typeface="+mn-lt"/>
                </a:rPr>
                <a:t> };</a:t>
              </a:r>
              <a:endParaRPr lang="en-US" sz="1600"/>
            </a:p>
            <a:p>
              <a:r>
                <a:rPr lang="en-US" sz="1600" dirty="0">
                  <a:solidFill>
                    <a:srgbClr val="FF0000"/>
                  </a:solidFill>
                  <a:latin typeface="Calibri"/>
                </a:rPr>
                <a:t>struct </a:t>
              </a:r>
              <a:r>
                <a:rPr lang="en-US" sz="1600" dirty="0" err="1">
                  <a:solidFill>
                    <a:srgbClr val="FF0000"/>
                  </a:solidFill>
                  <a:latin typeface="Calibri"/>
                </a:rPr>
                <a:t>Organisation</a:t>
              </a:r>
              <a:endParaRPr lang="en-US" sz="1600" dirty="0">
                <a:solidFill>
                  <a:srgbClr val="FF0000"/>
                </a:solidFill>
                <a:latin typeface="Calibri"/>
              </a:endParaRPr>
            </a:p>
            <a:p>
              <a:r>
                <a:rPr lang="en-US" sz="1600" dirty="0">
                  <a:solidFill>
                    <a:srgbClr val="FF0000"/>
                  </a:solidFill>
                  <a:latin typeface="Calibri"/>
                </a:rPr>
                <a:t>{</a:t>
              </a:r>
            </a:p>
            <a:p>
              <a:r>
                <a:rPr lang="en-US" sz="1600" dirty="0">
                  <a:solidFill>
                    <a:srgbClr val="FF0000"/>
                  </a:solidFill>
                  <a:latin typeface="Calibri"/>
                </a:rPr>
                <a:t>             char </a:t>
              </a:r>
              <a:r>
                <a:rPr lang="en-US" sz="1600" dirty="0" err="1">
                  <a:solidFill>
                    <a:srgbClr val="FF0000"/>
                  </a:solidFill>
                  <a:latin typeface="Calibri"/>
                </a:rPr>
                <a:t>organisation_name</a:t>
              </a:r>
              <a:r>
                <a:rPr lang="en-US" sz="1600" dirty="0">
                  <a:solidFill>
                    <a:srgbClr val="FF0000"/>
                  </a:solidFill>
                  <a:latin typeface="Calibri"/>
                </a:rPr>
                <a:t>[20];</a:t>
              </a:r>
            </a:p>
            <a:p>
              <a:r>
                <a:rPr lang="en-US" sz="1600" dirty="0">
                  <a:solidFill>
                    <a:srgbClr val="FF0000"/>
                  </a:solidFill>
                  <a:latin typeface="Calibri"/>
                </a:rPr>
                <a:t>             char </a:t>
              </a:r>
              <a:r>
                <a:rPr lang="en-US" sz="1600" dirty="0" err="1">
                  <a:solidFill>
                    <a:srgbClr val="FF0000"/>
                  </a:solidFill>
                  <a:latin typeface="Calibri"/>
                </a:rPr>
                <a:t>org_number</a:t>
              </a:r>
              <a:r>
                <a:rPr lang="en-US" sz="1600" dirty="0">
                  <a:solidFill>
                    <a:srgbClr val="FF0000"/>
                  </a:solidFill>
                  <a:latin typeface="Calibri"/>
                </a:rPr>
                <a:t>[20];</a:t>
              </a:r>
            </a:p>
            <a:p>
              <a:r>
                <a:rPr lang="en-US" sz="1600" dirty="0">
                  <a:solidFill>
                    <a:srgbClr val="FF0000"/>
                  </a:solidFill>
                  <a:latin typeface="Calibri"/>
                </a:rPr>
                <a:t>            </a:t>
              </a:r>
              <a:r>
                <a:rPr lang="en-US" sz="1600" dirty="0">
                  <a:solidFill>
                    <a:srgbClr val="00B050"/>
                  </a:solidFill>
                  <a:latin typeface="Calibri"/>
                </a:rPr>
                <a:t> struct Employee emp;</a:t>
              </a:r>
            </a:p>
            <a:p>
              <a:r>
                <a:rPr lang="en-US" sz="1600" dirty="0">
                  <a:solidFill>
                    <a:srgbClr val="FF0000"/>
                  </a:solidFill>
                  <a:latin typeface="Calibri"/>
                </a:rPr>
                <a:t>             </a:t>
              </a:r>
              <a:endParaRPr lang="en-US" sz="1600" dirty="0">
                <a:solidFill>
                  <a:srgbClr val="00B050"/>
                </a:solidFill>
                <a:latin typeface="Calibri"/>
              </a:endParaRPr>
            </a:p>
            <a:p>
              <a:r>
                <a:rPr lang="en-US" sz="1600" dirty="0">
                  <a:solidFill>
                    <a:srgbClr val="FF0000"/>
                  </a:solidFill>
                  <a:latin typeface="Calibri"/>
                </a:rPr>
                <a:t>};</a:t>
              </a:r>
            </a:p>
            <a:p>
              <a:r>
                <a:rPr lang="en-US" sz="1600" dirty="0">
                  <a:solidFill>
                    <a:srgbClr val="FF0000"/>
                  </a:solidFill>
                  <a:latin typeface="Calibri"/>
                </a:rPr>
                <a:t>int main()</a:t>
              </a:r>
            </a:p>
            <a:p>
              <a:r>
                <a:rPr lang="en-US" sz="1600" dirty="0">
                  <a:solidFill>
                    <a:srgbClr val="FF0000"/>
                  </a:solidFill>
                  <a:latin typeface="Calibri"/>
                </a:rPr>
                <a:t>{</a:t>
              </a:r>
            </a:p>
            <a:p>
              <a:r>
                <a:rPr lang="en-US" sz="1600" dirty="0">
                  <a:solidFill>
                    <a:srgbClr val="FF0000"/>
                  </a:solidFill>
                  <a:latin typeface="Calibri"/>
                </a:rPr>
                <a:t>         struct </a:t>
              </a:r>
              <a:r>
                <a:rPr lang="en-US" sz="1600" dirty="0" err="1">
                  <a:solidFill>
                    <a:srgbClr val="FF0000"/>
                  </a:solidFill>
                  <a:latin typeface="Calibri"/>
                </a:rPr>
                <a:t>Organisation</a:t>
              </a:r>
              <a:r>
                <a:rPr lang="en-US" sz="1600" dirty="0">
                  <a:solidFill>
                    <a:srgbClr val="FF0000"/>
                  </a:solidFill>
                  <a:latin typeface="Calibri"/>
                </a:rPr>
                <a:t> org;</a:t>
              </a:r>
            </a:p>
            <a:p>
              <a:r>
                <a:rPr lang="en-US" sz="1600" dirty="0">
                  <a:solidFill>
                    <a:srgbClr val="FF0000"/>
                  </a:solidFill>
                  <a:latin typeface="Calibri"/>
                </a:rPr>
                <a:t>         </a:t>
              </a:r>
              <a:r>
                <a:rPr lang="en-US" sz="1600" dirty="0" err="1">
                  <a:solidFill>
                    <a:srgbClr val="FF0000"/>
                  </a:solidFill>
                  <a:latin typeface="Calibri"/>
                </a:rPr>
                <a:t>printf</a:t>
              </a:r>
              <a:r>
                <a:rPr lang="en-US" sz="1600" dirty="0">
                  <a:solidFill>
                    <a:srgbClr val="FF0000"/>
                  </a:solidFill>
                  <a:latin typeface="Calibri"/>
                </a:rPr>
                <a:t>("%</a:t>
              </a:r>
              <a:r>
                <a:rPr lang="en-US" sz="1600" dirty="0" err="1">
                  <a:solidFill>
                    <a:srgbClr val="FF0000"/>
                  </a:solidFill>
                  <a:latin typeface="Calibri"/>
                </a:rPr>
                <a:t>ld</a:t>
              </a:r>
              <a:r>
                <a:rPr lang="en-US" sz="1600" dirty="0">
                  <a:solidFill>
                    <a:srgbClr val="FF0000"/>
                  </a:solidFill>
                  <a:latin typeface="Calibri"/>
                </a:rPr>
                <a:t>", </a:t>
              </a:r>
              <a:r>
                <a:rPr lang="en-US" sz="1600" dirty="0" err="1">
                  <a:solidFill>
                    <a:srgbClr val="FF0000"/>
                  </a:solidFill>
                  <a:latin typeface="Calibri"/>
                </a:rPr>
                <a:t>sizeof</a:t>
              </a:r>
              <a:r>
                <a:rPr lang="en-US" sz="1600" dirty="0">
                  <a:solidFill>
                    <a:srgbClr val="FF0000"/>
                  </a:solidFill>
                  <a:latin typeface="Calibri"/>
                </a:rPr>
                <a:t>(org));</a:t>
              </a:r>
            </a:p>
            <a:p>
              <a:r>
                <a:rPr lang="en-US" sz="1600" dirty="0">
                  <a:solidFill>
                    <a:srgbClr val="FF0000"/>
                  </a:solidFill>
                  <a:latin typeface="Calibri"/>
                </a:rPr>
                <a:t>}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237CDB-1B8F-B26B-5756-76819B6F27EC}"/>
              </a:ext>
            </a:extLst>
          </p:cNvPr>
          <p:cNvGrpSpPr/>
          <p:nvPr/>
        </p:nvGrpSpPr>
        <p:grpSpPr>
          <a:xfrm>
            <a:off x="7503925" y="1153746"/>
            <a:ext cx="4091530" cy="4959608"/>
            <a:chOff x="7503925" y="1153746"/>
            <a:chExt cx="4091530" cy="495960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94236F5-061E-8E7C-0260-5CEF6FF8CCDC}"/>
                </a:ext>
              </a:extLst>
            </p:cNvPr>
            <p:cNvSpPr txBox="1"/>
            <p:nvPr/>
          </p:nvSpPr>
          <p:spPr>
            <a:xfrm>
              <a:off x="7503925" y="1641232"/>
              <a:ext cx="4091530" cy="447212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#include &lt;</a:t>
              </a:r>
              <a:r>
                <a:rPr lang="en-US" dirty="0" err="1">
                  <a:solidFill>
                    <a:srgbClr val="FF0000"/>
                  </a:solidFill>
                  <a:latin typeface="Calibri"/>
                </a:rPr>
                <a:t>stdio.h</a:t>
              </a:r>
              <a:r>
                <a:rPr lang="en-US" dirty="0">
                  <a:solidFill>
                    <a:srgbClr val="FF0000"/>
                  </a:solidFill>
                  <a:latin typeface="Calibri"/>
                </a:rPr>
                <a:t>&gt;</a:t>
              </a:r>
              <a:endParaRPr lang="en-US">
                <a:latin typeface="Calibri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struct </a:t>
              </a:r>
              <a:r>
                <a:rPr lang="en-US" dirty="0" err="1">
                  <a:solidFill>
                    <a:srgbClr val="FF0000"/>
                  </a:solidFill>
                  <a:latin typeface="Calibri"/>
                </a:rPr>
                <a:t>Organisation</a:t>
              </a:r>
              <a:endParaRPr lang="en-US" dirty="0">
                <a:solidFill>
                  <a:srgbClr val="FF0000"/>
                </a:solidFill>
                <a:latin typeface="Calibri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{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             char </a:t>
              </a:r>
              <a:r>
                <a:rPr lang="en-US" dirty="0" err="1">
                  <a:solidFill>
                    <a:srgbClr val="FF0000"/>
                  </a:solidFill>
                  <a:latin typeface="Calibri"/>
                </a:rPr>
                <a:t>organisation_name</a:t>
              </a:r>
              <a:r>
                <a:rPr lang="en-US" dirty="0">
                  <a:solidFill>
                    <a:srgbClr val="FF0000"/>
                  </a:solidFill>
                  <a:latin typeface="Calibri"/>
                </a:rPr>
                <a:t>[20];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             char </a:t>
              </a:r>
              <a:r>
                <a:rPr lang="en-US" dirty="0" err="1">
                  <a:solidFill>
                    <a:srgbClr val="FF0000"/>
                  </a:solidFill>
                  <a:latin typeface="Calibri"/>
                </a:rPr>
                <a:t>org_number</a:t>
              </a:r>
              <a:r>
                <a:rPr lang="en-US" dirty="0">
                  <a:solidFill>
                    <a:srgbClr val="FF0000"/>
                  </a:solidFill>
                  <a:latin typeface="Calibri"/>
                </a:rPr>
                <a:t>[20];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             </a:t>
              </a:r>
              <a:r>
                <a:rPr lang="en-US" dirty="0">
                  <a:solidFill>
                    <a:srgbClr val="00B050"/>
                  </a:solidFill>
                  <a:latin typeface="Calibri"/>
                </a:rPr>
                <a:t>struct Employee</a:t>
              </a:r>
            </a:p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             {</a:t>
              </a:r>
            </a:p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                     int </a:t>
              </a:r>
              <a:r>
                <a:rPr lang="en-US" dirty="0" err="1">
                  <a:solidFill>
                    <a:srgbClr val="00B050"/>
                  </a:solidFill>
                  <a:latin typeface="Calibri"/>
                </a:rPr>
                <a:t>employee_id</a:t>
              </a:r>
              <a:r>
                <a:rPr lang="en-US" dirty="0">
                  <a:solidFill>
                    <a:srgbClr val="00B050"/>
                  </a:solidFill>
                  <a:latin typeface="Calibri"/>
                </a:rPr>
                <a:t>;</a:t>
              </a:r>
            </a:p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                     char name[20];</a:t>
              </a:r>
            </a:p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                     int salary;</a:t>
              </a:r>
            </a:p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              }emp;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};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int main()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{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         struct </a:t>
              </a:r>
              <a:r>
                <a:rPr lang="en-US" dirty="0" err="1">
                  <a:solidFill>
                    <a:srgbClr val="FF0000"/>
                  </a:solidFill>
                  <a:latin typeface="Calibri"/>
                </a:rPr>
                <a:t>Organisation</a:t>
              </a:r>
              <a:r>
                <a:rPr lang="en-US" dirty="0">
                  <a:solidFill>
                    <a:srgbClr val="FF0000"/>
                  </a:solidFill>
                  <a:latin typeface="Calibri"/>
                </a:rPr>
                <a:t> org;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         </a:t>
              </a:r>
              <a:r>
                <a:rPr lang="en-US" dirty="0" err="1">
                  <a:solidFill>
                    <a:srgbClr val="FF0000"/>
                  </a:solidFill>
                  <a:latin typeface="Calibri"/>
                </a:rPr>
                <a:t>printf</a:t>
              </a:r>
              <a:r>
                <a:rPr lang="en-US" dirty="0">
                  <a:solidFill>
                    <a:srgbClr val="FF0000"/>
                  </a:solidFill>
                  <a:latin typeface="Calibri"/>
                </a:rPr>
                <a:t>("%</a:t>
              </a:r>
              <a:r>
                <a:rPr lang="en-US" dirty="0" err="1">
                  <a:solidFill>
                    <a:srgbClr val="FF0000"/>
                  </a:solidFill>
                  <a:latin typeface="Calibri"/>
                </a:rPr>
                <a:t>ld</a:t>
              </a:r>
              <a:r>
                <a:rPr lang="en-US" dirty="0">
                  <a:solidFill>
                    <a:srgbClr val="FF0000"/>
                  </a:solidFill>
                  <a:latin typeface="Calibri"/>
                </a:rPr>
                <a:t>", </a:t>
              </a:r>
              <a:r>
                <a:rPr lang="en-US" dirty="0" err="1">
                  <a:solidFill>
                    <a:srgbClr val="FF0000"/>
                  </a:solidFill>
                  <a:latin typeface="Calibri"/>
                </a:rPr>
                <a:t>sizeof</a:t>
              </a:r>
              <a:r>
                <a:rPr lang="en-US" dirty="0">
                  <a:solidFill>
                    <a:srgbClr val="FF0000"/>
                  </a:solidFill>
                  <a:latin typeface="Calibri"/>
                </a:rPr>
                <a:t>(org));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}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023DFF1-1F53-8A6E-B41D-17718BA21FA6}"/>
                </a:ext>
              </a:extLst>
            </p:cNvPr>
            <p:cNvSpPr txBox="1"/>
            <p:nvPr/>
          </p:nvSpPr>
          <p:spPr>
            <a:xfrm>
              <a:off x="8529139" y="1153746"/>
              <a:ext cx="1576202" cy="49308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2800" dirty="0">
                  <a:solidFill>
                    <a:schemeClr val="tx1"/>
                  </a:solidFill>
                  <a:latin typeface="Calibri"/>
                </a:rPr>
                <a:t>Try  this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>
            <a:extLst>
              <a:ext uri="{FF2B5EF4-FFF2-40B4-BE49-F238E27FC236}">
                <a16:creationId xmlns:a16="http://schemas.microsoft.com/office/drawing/2014/main" id="{B0A2C241-B1B9-CADB-380A-8CF8ADBF5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3975"/>
            <a:ext cx="10236200" cy="56197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US" altLang="en-US" sz="3600" b="1">
                <a:solidFill>
                  <a:srgbClr val="595959"/>
                </a:solidFill>
                <a:latin typeface="Calibri" panose="020F0502020204030204" pitchFamily="34" charset="0"/>
              </a:rPr>
              <a:t>Pointers to Structures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ACECB923-3A0E-B665-09E3-3D66E6045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223963"/>
            <a:ext cx="11231562" cy="420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292" name="Text Box 4">
            <a:extLst>
              <a:ext uri="{FF2B5EF4-FFF2-40B4-BE49-F238E27FC236}">
                <a16:creationId xmlns:a16="http://schemas.microsoft.com/office/drawing/2014/main" id="{AFE07C08-1D84-E789-9AB2-F57942DAD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8657" y="3354020"/>
            <a:ext cx="9124344" cy="2204916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45000" rIns="90000" bIns="45000" anchor="t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/>
            <a:r>
              <a:rPr lang="en-IN" altLang="en-US" dirty="0">
                <a:solidFill>
                  <a:srgbClr val="FF0000"/>
                </a:solidFill>
                <a:latin typeface="Calibri"/>
              </a:rPr>
              <a:t>Define pointers to structures in very similar way as you define pointer to any other  variable.</a:t>
            </a:r>
            <a:endParaRPr lang="en-US">
              <a:latin typeface="Calibri"/>
            </a:endParaRPr>
          </a:p>
          <a:p>
            <a:pPr algn="just"/>
            <a:r>
              <a:rPr lang="en-IN" altLang="en-US" dirty="0">
                <a:solidFill>
                  <a:srgbClr val="0070C0"/>
                </a:solidFill>
                <a:latin typeface="Calibri"/>
              </a:rPr>
              <a:t>struct Books   *</a:t>
            </a:r>
            <a:r>
              <a:rPr lang="en-IN" altLang="en-US" dirty="0" err="1">
                <a:solidFill>
                  <a:srgbClr val="0070C0"/>
                </a:solidFill>
                <a:latin typeface="Calibri"/>
              </a:rPr>
              <a:t>struct_pointer</a:t>
            </a:r>
            <a:r>
              <a:rPr lang="en-IN" altLang="en-US" dirty="0">
                <a:solidFill>
                  <a:srgbClr val="0070C0"/>
                </a:solidFill>
                <a:latin typeface="Calibri"/>
              </a:rPr>
              <a:t>;</a:t>
            </a:r>
          </a:p>
          <a:p>
            <a:pPr algn="just"/>
            <a:endParaRPr lang="en-IN" altLang="en-US" dirty="0">
              <a:solidFill>
                <a:srgbClr val="0070C0"/>
              </a:solidFill>
              <a:latin typeface="Calibri"/>
            </a:endParaRPr>
          </a:p>
          <a:p>
            <a:pPr algn="just"/>
            <a:r>
              <a:rPr lang="en-IN" altLang="en-US" dirty="0">
                <a:solidFill>
                  <a:srgbClr val="FF0000"/>
                </a:solidFill>
                <a:latin typeface="Calibri"/>
              </a:rPr>
              <a:t>Store the address of a structure variable in the above defined pointer Variable.</a:t>
            </a:r>
          </a:p>
          <a:p>
            <a:pPr algn="just"/>
            <a:endParaRPr lang="en-IN" altLang="en-US" dirty="0">
              <a:solidFill>
                <a:srgbClr val="FF0000"/>
              </a:solidFill>
              <a:latin typeface="Calibri"/>
            </a:endParaRPr>
          </a:p>
          <a:p>
            <a:pPr algn="just"/>
            <a:r>
              <a:rPr lang="en-IN" altLang="en-US" dirty="0">
                <a:solidFill>
                  <a:srgbClr val="FF0000"/>
                </a:solidFill>
                <a:latin typeface="Calibri"/>
              </a:rPr>
              <a:t>To find the address of a structure variable, place the</a:t>
            </a:r>
            <a:r>
              <a:rPr lang="en-IN" altLang="en-US" b="1" dirty="0">
                <a:solidFill>
                  <a:srgbClr val="FF0000"/>
                </a:solidFill>
                <a:latin typeface="Calibri"/>
              </a:rPr>
              <a:t> &amp; </a:t>
            </a:r>
            <a:r>
              <a:rPr lang="en-IN" altLang="en-US" dirty="0">
                <a:solidFill>
                  <a:srgbClr val="FF0000"/>
                </a:solidFill>
                <a:latin typeface="Calibri"/>
              </a:rPr>
              <a:t>operator before the structure's name.</a:t>
            </a:r>
          </a:p>
          <a:p>
            <a:pPr algn="just"/>
            <a:endParaRPr lang="en-IN" altLang="en-US" dirty="0">
              <a:solidFill>
                <a:srgbClr val="FF0000"/>
              </a:solidFill>
              <a:latin typeface="Calibri"/>
            </a:endParaRPr>
          </a:p>
          <a:p>
            <a:pPr algn="just"/>
            <a:r>
              <a:rPr lang="en-IN" altLang="en-US" dirty="0" err="1">
                <a:solidFill>
                  <a:srgbClr val="0070C0"/>
                </a:solidFill>
                <a:latin typeface="Calibri"/>
              </a:rPr>
              <a:t>struct_pointer</a:t>
            </a:r>
            <a:r>
              <a:rPr lang="en-IN" altLang="en-US" dirty="0">
                <a:solidFill>
                  <a:srgbClr val="0070C0"/>
                </a:solidFill>
                <a:latin typeface="Calibri"/>
              </a:rPr>
              <a:t> = &amp;Book1;</a:t>
            </a:r>
          </a:p>
        </p:txBody>
      </p:sp>
      <p:sp>
        <p:nvSpPr>
          <p:cNvPr id="2" name="Text Box 5">
            <a:extLst>
              <a:ext uri="{FF2B5EF4-FFF2-40B4-BE49-F238E27FC236}">
                <a16:creationId xmlns:a16="http://schemas.microsoft.com/office/drawing/2014/main" id="{1402C5D4-C455-0B9C-6E23-B319E6D88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601" y="944807"/>
            <a:ext cx="2304967" cy="1885707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45000" rIns="90000" bIns="45000" anchor="t"/>
          <a:lstStyle>
            <a:defPPr>
              <a:defRPr lang="en-GB"/>
            </a:defPPr>
            <a:lvl1pPr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Noto Sans CJK SC Regular" charset="0"/>
              </a:defRPr>
            </a:lvl1pPr>
            <a:lvl2pPr marL="742950" indent="-28575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Noto Sans CJK SC Regular" charset="0"/>
              </a:defRPr>
            </a:lvl2pPr>
            <a:lvl3pPr marL="1143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Noto Sans CJK SC Regular" charset="0"/>
              </a:defRPr>
            </a:lvl3pPr>
            <a:lvl4pPr marL="1600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Noto Sans CJK SC Regular" charset="0"/>
              </a:defRPr>
            </a:lvl4pPr>
            <a:lvl5pPr marL="20574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Noto Sans CJK SC Regular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Noto Sans CJK SC Regular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Noto Sans CJK SC Regular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Noto Sans CJK SC Regular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Noto Sans CJK SC Regular" charset="0"/>
              </a:defRPr>
            </a:lvl9pPr>
          </a:lstStyle>
          <a:p>
            <a:r>
              <a:rPr lang="en-IN" altLang="en-US" dirty="0">
                <a:solidFill>
                  <a:srgbClr val="FF0000"/>
                </a:solidFill>
                <a:latin typeface="Calibri"/>
              </a:rPr>
              <a:t>struct Books</a:t>
            </a:r>
          </a:p>
          <a:p>
            <a:r>
              <a:rPr lang="en-IN" altLang="en-US" dirty="0">
                <a:solidFill>
                  <a:srgbClr val="FF0000"/>
                </a:solidFill>
                <a:latin typeface="Calibri"/>
              </a:rPr>
              <a:t>{</a:t>
            </a:r>
          </a:p>
          <a:p>
            <a:r>
              <a:rPr lang="en-IN" altLang="en-US" dirty="0">
                <a:solidFill>
                  <a:srgbClr val="FF0000"/>
                </a:solidFill>
                <a:latin typeface="Calibri"/>
              </a:rPr>
              <a:t>     char title[50];</a:t>
            </a:r>
          </a:p>
          <a:p>
            <a:r>
              <a:rPr lang="en-IN" altLang="en-US" dirty="0">
                <a:solidFill>
                  <a:srgbClr val="FF0000"/>
                </a:solidFill>
                <a:latin typeface="Calibri"/>
              </a:rPr>
              <a:t>     char author[50];</a:t>
            </a:r>
          </a:p>
          <a:p>
            <a:r>
              <a:rPr lang="en-IN" altLang="en-US" dirty="0">
                <a:solidFill>
                  <a:srgbClr val="FF0000"/>
                </a:solidFill>
                <a:latin typeface="Calibri"/>
              </a:rPr>
              <a:t>     char subject[100];</a:t>
            </a:r>
          </a:p>
          <a:p>
            <a:r>
              <a:rPr lang="en-IN" altLang="en-US" dirty="0">
                <a:solidFill>
                  <a:srgbClr val="FF0000"/>
                </a:solidFill>
                <a:latin typeface="Calibri"/>
              </a:rPr>
              <a:t>      int </a:t>
            </a:r>
            <a:r>
              <a:rPr lang="en-IN" altLang="en-US" dirty="0" err="1">
                <a:solidFill>
                  <a:srgbClr val="FF0000"/>
                </a:solidFill>
                <a:latin typeface="Calibri"/>
              </a:rPr>
              <a:t>book_id</a:t>
            </a:r>
            <a:r>
              <a:rPr lang="en-IN" altLang="en-US" dirty="0">
                <a:solidFill>
                  <a:srgbClr val="FF0000"/>
                </a:solidFill>
                <a:latin typeface="Calibri"/>
              </a:rPr>
              <a:t>;</a:t>
            </a:r>
          </a:p>
          <a:p>
            <a:r>
              <a:rPr lang="en-IN" altLang="en-US" dirty="0">
                <a:solidFill>
                  <a:srgbClr val="FF0000"/>
                </a:solidFill>
                <a:latin typeface="Calibri"/>
              </a:rPr>
              <a:t>}Book1;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>
            <a:extLst>
              <a:ext uri="{FF2B5EF4-FFF2-40B4-BE49-F238E27FC236}">
                <a16:creationId xmlns:a16="http://schemas.microsoft.com/office/drawing/2014/main" id="{4928D882-797B-82E9-872D-FB4DD58D2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3975"/>
            <a:ext cx="10236200" cy="56197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hangingPunct="1">
              <a:lnSpc>
                <a:spcPct val="100000"/>
              </a:lnSpc>
              <a:buClrTx/>
            </a:pPr>
            <a:r>
              <a:rPr lang="en-US" altLang="en-US" sz="3600" b="1" dirty="0">
                <a:solidFill>
                  <a:srgbClr val="595959"/>
                </a:solidFill>
                <a:latin typeface="Calibri"/>
              </a:rPr>
              <a:t>Pointers to Structure</a:t>
            </a:r>
            <a:endParaRPr lang="en-US" altLang="en-US" sz="3600" b="1" dirty="0">
              <a:solidFill>
                <a:srgbClr val="595959"/>
              </a:solidFill>
              <a:latin typeface="Calibri" panose="020F050202020403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7499021-3387-BD06-CBAB-9E98D1BA5B62}"/>
              </a:ext>
            </a:extLst>
          </p:cNvPr>
          <p:cNvGrpSpPr/>
          <p:nvPr/>
        </p:nvGrpSpPr>
        <p:grpSpPr>
          <a:xfrm>
            <a:off x="562959" y="961292"/>
            <a:ext cx="9672440" cy="5530745"/>
            <a:chOff x="562959" y="961292"/>
            <a:chExt cx="9672440" cy="553074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63E0CB1-0F52-53AD-073F-5D3F4A2C4604}"/>
                </a:ext>
              </a:extLst>
            </p:cNvPr>
            <p:cNvSpPr txBox="1"/>
            <p:nvPr/>
          </p:nvSpPr>
          <p:spPr>
            <a:xfrm>
              <a:off x="562959" y="961292"/>
              <a:ext cx="9672440" cy="553074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/>
              <a:r>
                <a:rPr lang="en-US" sz="2000" dirty="0">
                  <a:solidFill>
                    <a:srgbClr val="FF0000"/>
                  </a:solidFill>
                  <a:latin typeface="Calibri"/>
                </a:rPr>
                <a:t>#include&lt;stdio.h&gt;</a:t>
              </a:r>
              <a:endParaRPr lang="en-US"/>
            </a:p>
            <a:p>
              <a:pPr algn="just"/>
              <a:endParaRPr lang="en-US" sz="2000" dirty="0">
                <a:solidFill>
                  <a:srgbClr val="FF0000"/>
                </a:solidFill>
                <a:latin typeface="Calibri"/>
              </a:endParaRPr>
            </a:p>
            <a:p>
              <a:pPr algn="just"/>
              <a:r>
                <a:rPr lang="en-US" sz="2000" dirty="0">
                  <a:solidFill>
                    <a:srgbClr val="FF0000"/>
                  </a:solidFill>
                  <a:latin typeface="Calibri"/>
                </a:rPr>
                <a:t>struct Point</a:t>
              </a:r>
            </a:p>
            <a:p>
              <a:pPr algn="just"/>
              <a:r>
                <a:rPr lang="en-US" sz="2000" dirty="0">
                  <a:solidFill>
                    <a:srgbClr val="FF0000"/>
                  </a:solidFill>
                  <a:latin typeface="Calibri"/>
                </a:rPr>
                <a:t>{</a:t>
              </a:r>
            </a:p>
            <a:p>
              <a:pPr algn="just"/>
              <a:r>
                <a:rPr lang="en-US" sz="2000" dirty="0">
                  <a:solidFill>
                    <a:srgbClr val="FF0000"/>
                  </a:solidFill>
                  <a:latin typeface="Calibri"/>
                </a:rPr>
                <a:t>int x, y;</a:t>
              </a:r>
            </a:p>
            <a:p>
              <a:pPr algn="just"/>
              <a:r>
                <a:rPr lang="en-US" sz="2000" dirty="0">
                  <a:solidFill>
                    <a:srgbClr val="FF0000"/>
                  </a:solidFill>
                  <a:latin typeface="Calibri"/>
                </a:rPr>
                <a:t>};</a:t>
              </a:r>
            </a:p>
            <a:p>
              <a:pPr algn="just"/>
              <a:endParaRPr lang="en-US" sz="2000" dirty="0">
                <a:solidFill>
                  <a:srgbClr val="FF0000"/>
                </a:solidFill>
                <a:latin typeface="Calibri"/>
              </a:endParaRPr>
            </a:p>
            <a:p>
              <a:pPr algn="just"/>
              <a:r>
                <a:rPr lang="en-US" sz="2000" dirty="0">
                  <a:solidFill>
                    <a:srgbClr val="FF0000"/>
                  </a:solidFill>
                  <a:latin typeface="Calibri"/>
                </a:rPr>
                <a:t>int main()</a:t>
              </a:r>
            </a:p>
            <a:p>
              <a:pPr algn="just"/>
              <a:r>
                <a:rPr lang="en-US" sz="2000" dirty="0">
                  <a:solidFill>
                    <a:srgbClr val="FF0000"/>
                  </a:solidFill>
                  <a:latin typeface="Calibri"/>
                </a:rPr>
                <a:t>{</a:t>
              </a:r>
            </a:p>
            <a:p>
              <a:pPr algn="just"/>
              <a:r>
                <a:rPr lang="en-US" sz="2000" dirty="0">
                  <a:solidFill>
                    <a:srgbClr val="FF0000"/>
                  </a:solidFill>
                  <a:latin typeface="Calibri"/>
                </a:rPr>
                <a:t>            struct Point p1 = {1, 2};</a:t>
              </a:r>
            </a:p>
            <a:p>
              <a:pPr algn="just"/>
              <a:endParaRPr lang="en-US" sz="2000" dirty="0">
                <a:solidFill>
                  <a:srgbClr val="FF0000"/>
                </a:solidFill>
                <a:latin typeface="Calibri"/>
              </a:endParaRPr>
            </a:p>
            <a:p>
              <a:pPr algn="just"/>
              <a:r>
                <a:rPr lang="en-US" sz="2000" dirty="0">
                  <a:solidFill>
                    <a:srgbClr val="0070C0"/>
                  </a:solidFill>
                  <a:latin typeface="Calibri"/>
                </a:rPr>
                <a:t>            // p2 is a pointer to structure p1</a:t>
              </a:r>
            </a:p>
            <a:p>
              <a:pPr algn="just"/>
              <a:r>
                <a:rPr lang="en-US" sz="2000" dirty="0">
                  <a:solidFill>
                    <a:srgbClr val="0070C0"/>
                  </a:solidFill>
                  <a:latin typeface="Calibri"/>
                </a:rPr>
                <a:t>            struct Point *p2 = &amp;p1;</a:t>
              </a:r>
            </a:p>
            <a:p>
              <a:pPr algn="just"/>
              <a:endParaRPr lang="en-US" sz="2000" dirty="0">
                <a:solidFill>
                  <a:srgbClr val="FF0000"/>
                </a:solidFill>
                <a:latin typeface="Calibri"/>
              </a:endParaRPr>
            </a:p>
            <a:p>
              <a:pPr algn="just"/>
              <a:r>
                <a:rPr lang="en-US" sz="2000" dirty="0">
                  <a:solidFill>
                    <a:srgbClr val="FF0000"/>
                  </a:solidFill>
                  <a:latin typeface="Calibri"/>
                </a:rPr>
                <a:t>           // Accessing structure members using structure pointer</a:t>
              </a:r>
            </a:p>
            <a:p>
              <a:pPr algn="just"/>
              <a:r>
                <a:rPr lang="en-US" sz="2000" dirty="0">
                  <a:solidFill>
                    <a:srgbClr val="FF0000"/>
                  </a:solidFill>
                  <a:latin typeface="Calibri"/>
                </a:rPr>
                <a:t>            </a:t>
              </a:r>
              <a:r>
                <a:rPr lang="en-US" sz="2000" dirty="0" err="1">
                  <a:solidFill>
                    <a:srgbClr val="FF0000"/>
                  </a:solidFill>
                  <a:latin typeface="Calibri"/>
                </a:rPr>
                <a:t>printf</a:t>
              </a:r>
              <a:r>
                <a:rPr lang="en-US" sz="2000" dirty="0">
                  <a:solidFill>
                    <a:srgbClr val="FF0000"/>
                  </a:solidFill>
                  <a:latin typeface="Calibri"/>
                </a:rPr>
                <a:t>("%d %d", p2-&gt;x, p2-&gt;y);</a:t>
              </a:r>
            </a:p>
            <a:p>
              <a:pPr algn="just"/>
              <a:r>
                <a:rPr lang="en-US" sz="2000" dirty="0">
                  <a:solidFill>
                    <a:srgbClr val="FF0000"/>
                  </a:solidFill>
                  <a:latin typeface="Calibri"/>
                </a:rPr>
                <a:t>            return 0;</a:t>
              </a:r>
            </a:p>
            <a:p>
              <a:pPr algn="just"/>
              <a:r>
                <a:rPr lang="en-US" sz="2000" dirty="0">
                  <a:solidFill>
                    <a:srgbClr val="FF0000"/>
                  </a:solidFill>
                  <a:latin typeface="Calibri"/>
                </a:rPr>
                <a:t>}</a:t>
              </a:r>
            </a:p>
            <a:p>
              <a:endParaRPr lang="en-US" sz="2000" dirty="0">
                <a:solidFill>
                  <a:srgbClr val="FF0000"/>
                </a:solidFill>
                <a:latin typeface="Calibri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61A478B-5721-F9B7-1025-12CB4C3C4C4B}"/>
                </a:ext>
              </a:extLst>
            </p:cNvPr>
            <p:cNvSpPr txBox="1"/>
            <p:nvPr/>
          </p:nvSpPr>
          <p:spPr>
            <a:xfrm>
              <a:off x="8066706" y="5673969"/>
              <a:ext cx="1805232" cy="6647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Calibri"/>
                </a:rPr>
                <a:t>Output:</a:t>
              </a:r>
              <a:r>
                <a:rPr lang="en-US" sz="2000" dirty="0">
                  <a:solidFill>
                    <a:srgbClr val="FF0000"/>
                  </a:solidFill>
                  <a:latin typeface="Calibri"/>
                </a:rPr>
                <a:t> </a:t>
              </a:r>
              <a:endParaRPr lang="en-US" dirty="0"/>
            </a:p>
            <a:p>
              <a:r>
                <a:rPr lang="en-US" sz="2000" dirty="0">
                  <a:solidFill>
                    <a:srgbClr val="FF0000"/>
                  </a:solidFill>
                  <a:latin typeface="Calibri"/>
                </a:rPr>
                <a:t>           </a:t>
              </a:r>
              <a:r>
                <a:rPr lang="en-US" sz="2000" dirty="0">
                  <a:solidFill>
                    <a:srgbClr val="0070C0"/>
                  </a:solidFill>
                  <a:latin typeface="Calibri"/>
                </a:rPr>
                <a:t>    1  2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>
            <a:extLst>
              <a:ext uri="{FF2B5EF4-FFF2-40B4-BE49-F238E27FC236}">
                <a16:creationId xmlns:a16="http://schemas.microsoft.com/office/drawing/2014/main" id="{F372D4AE-1F93-5457-3ED0-C1086DE36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3975"/>
            <a:ext cx="10236200" cy="56197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US" altLang="en-US" sz="3600" b="1">
                <a:solidFill>
                  <a:srgbClr val="595959"/>
                </a:solidFill>
                <a:latin typeface="Calibri" panose="020F0502020204030204" pitchFamily="34" charset="0"/>
              </a:rPr>
              <a:t>Bit-Fields</a:t>
            </a:r>
          </a:p>
        </p:txBody>
      </p:sp>
      <p:sp>
        <p:nvSpPr>
          <p:cNvPr id="13316" name="Text Box 4">
            <a:extLst>
              <a:ext uri="{FF2B5EF4-FFF2-40B4-BE49-F238E27FC236}">
                <a16:creationId xmlns:a16="http://schemas.microsoft.com/office/drawing/2014/main" id="{F31F339F-FB2C-6DA2-5838-97AD7AEE9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685" y="1050072"/>
            <a:ext cx="7357333" cy="2588848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45000" rIns="90000" bIns="45000" anchor="t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/>
            <a:r>
              <a:rPr lang="en-IN" altLang="en-US" dirty="0">
                <a:solidFill>
                  <a:srgbClr val="0070C0"/>
                </a:solidFill>
                <a:latin typeface="Calibri"/>
              </a:rPr>
              <a:t>A bit-field is an integer variable that consists of a specified number of bits.</a:t>
            </a:r>
            <a:endParaRPr lang="en-US">
              <a:solidFill>
                <a:srgbClr val="0070C0"/>
              </a:solidFill>
              <a:latin typeface="Calibri"/>
            </a:endParaRPr>
          </a:p>
          <a:p>
            <a:pPr algn="just"/>
            <a:r>
              <a:rPr lang="en-IN" altLang="en-US" dirty="0">
                <a:solidFill>
                  <a:srgbClr val="0070C0"/>
                </a:solidFill>
                <a:latin typeface="Calibri"/>
              </a:rPr>
              <a:t>If you declare several small bit-fields in succession, the compiler packs them into a single machine word.</a:t>
            </a:r>
          </a:p>
          <a:p>
            <a:pPr algn="just"/>
            <a:r>
              <a:rPr lang="en-IN" altLang="en-US" b="1" dirty="0">
                <a:solidFill>
                  <a:srgbClr val="FF0000"/>
                </a:solidFill>
                <a:latin typeface="Calibri"/>
              </a:rPr>
              <a:t>Syn: </a:t>
            </a:r>
            <a:r>
              <a:rPr lang="en-IN" altLang="en-US" dirty="0">
                <a:solidFill>
                  <a:srgbClr val="0070C0"/>
                </a:solidFill>
                <a:latin typeface="Calibri"/>
              </a:rPr>
              <a:t>type [</a:t>
            </a:r>
            <a:r>
              <a:rPr lang="en-IN" altLang="en-US" dirty="0" err="1">
                <a:solidFill>
                  <a:srgbClr val="0070C0"/>
                </a:solidFill>
                <a:latin typeface="Calibri"/>
              </a:rPr>
              <a:t>member_name</a:t>
            </a:r>
            <a:r>
              <a:rPr lang="en-IN" altLang="en-US" dirty="0">
                <a:solidFill>
                  <a:srgbClr val="0070C0"/>
                </a:solidFill>
                <a:latin typeface="Calibri"/>
              </a:rPr>
              <a:t>] : width ;</a:t>
            </a:r>
          </a:p>
          <a:p>
            <a:pPr algn="just"/>
            <a:r>
              <a:rPr lang="en-IN" altLang="en-US" b="1" dirty="0">
                <a:solidFill>
                  <a:srgbClr val="FF0000"/>
                </a:solidFill>
                <a:latin typeface="Calibri"/>
              </a:rPr>
              <a:t>type:</a:t>
            </a:r>
          </a:p>
          <a:p>
            <a:pPr algn="just"/>
            <a:r>
              <a:rPr lang="en-IN" altLang="en-US" dirty="0">
                <a:solidFill>
                  <a:srgbClr val="0070C0"/>
                </a:solidFill>
                <a:latin typeface="Calibri"/>
              </a:rPr>
              <a:t>An integer type that determines how the bit-field's value is interpreted.</a:t>
            </a:r>
          </a:p>
          <a:p>
            <a:pPr algn="just"/>
            <a:r>
              <a:rPr lang="en-IN" altLang="en-US" b="1" dirty="0" err="1">
                <a:solidFill>
                  <a:srgbClr val="FF0000"/>
                </a:solidFill>
                <a:latin typeface="Calibri"/>
              </a:rPr>
              <a:t>member_name</a:t>
            </a:r>
            <a:r>
              <a:rPr lang="en-IN" altLang="en-US" b="1" dirty="0">
                <a:solidFill>
                  <a:srgbClr val="FF0000"/>
                </a:solidFill>
                <a:latin typeface="Calibri"/>
              </a:rPr>
              <a:t>:</a:t>
            </a:r>
          </a:p>
          <a:p>
            <a:pPr algn="just"/>
            <a:r>
              <a:rPr lang="en-IN" altLang="en-US" dirty="0">
                <a:solidFill>
                  <a:srgbClr val="0070C0"/>
                </a:solidFill>
                <a:latin typeface="Calibri"/>
              </a:rPr>
              <a:t>The name of the bit-field, which is optional.</a:t>
            </a:r>
          </a:p>
          <a:p>
            <a:pPr algn="just"/>
            <a:r>
              <a:rPr lang="en-IN" altLang="en-US" b="1" dirty="0">
                <a:solidFill>
                  <a:srgbClr val="FF0000"/>
                </a:solidFill>
                <a:latin typeface="Calibri"/>
              </a:rPr>
              <a:t>Width:</a:t>
            </a:r>
          </a:p>
          <a:p>
            <a:pPr algn="just"/>
            <a:r>
              <a:rPr lang="en-IN" altLang="en-US" dirty="0">
                <a:solidFill>
                  <a:srgbClr val="0070C0"/>
                </a:solidFill>
                <a:latin typeface="Calibri"/>
              </a:rPr>
              <a:t>The number of bits in the bit-field.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BA6A22-4501-8FC0-79C9-864E82BAFAB8}"/>
              </a:ext>
            </a:extLst>
          </p:cNvPr>
          <p:cNvSpPr txBox="1"/>
          <p:nvPr/>
        </p:nvSpPr>
        <p:spPr>
          <a:xfrm>
            <a:off x="2717342" y="5015085"/>
            <a:ext cx="4290847" cy="6647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alibri"/>
              </a:rPr>
              <a:t>Program Execution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"/>
        <a:cs typeface="Noto Sans CJK SC Regular"/>
      </a:majorFont>
      <a:minorFont>
        <a:latin typeface="Calibri"/>
        <a:ea typeface="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"/>
        <a:cs typeface="Noto Sans CJK SC Regular"/>
      </a:majorFont>
      <a:minorFont>
        <a:latin typeface="Calibri"/>
        <a:ea typeface="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66F3132C0A174482192A31A1A94C0E" ma:contentTypeVersion="16" ma:contentTypeDescription="Create a new document." ma:contentTypeScope="" ma:versionID="4ef22d0c0c2da0feb41adeacba50c2e4">
  <xsd:schema xmlns:xsd="http://www.w3.org/2001/XMLSchema" xmlns:xs="http://www.w3.org/2001/XMLSchema" xmlns:p="http://schemas.microsoft.com/office/2006/metadata/properties" xmlns:ns2="a9cb0940-a98a-4049-8fbc-77fa4bc64f72" xmlns:ns3="e25433df-cb09-43ae-b4e4-05fcd67c4243" targetNamespace="http://schemas.microsoft.com/office/2006/metadata/properties" ma:root="true" ma:fieldsID="288a1217800ed59de10dfc5ee7817848" ns2:_="" ns3:_="">
    <xsd:import namespace="a9cb0940-a98a-4049-8fbc-77fa4bc64f72"/>
    <xsd:import namespace="e25433df-cb09-43ae-b4e4-05fcd67c42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cb0940-a98a-4049-8fbc-77fa4bc64f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f84a1fc2-ac44-4c96-80e4-54101d937b5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5433df-cb09-43ae-b4e4-05fcd67c4243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86698fd-1248-409e-ad7e-17284fa4c1b9}" ma:internalName="TaxCatchAll" ma:showField="CatchAllData" ma:web="e25433df-cb09-43ae-b4e4-05fcd67c424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9EB4D3-5D01-4FE0-B8B3-9C7B5396370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D991733-30D6-4C31-802A-EA3241D5E2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cb0940-a98a-4049-8fbc-77fa4bc64f72"/>
    <ds:schemaRef ds:uri="e25433df-cb09-43ae-b4e4-05fcd67c42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19797</TotalTime>
  <Application>Microsoft Office PowerPoint</Application>
  <PresentationFormat>Custom</PresentationFormat>
  <Slides>12</Slides>
  <Notes>10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arif</dc:creator>
  <cp:keywords/>
  <dc:description/>
  <cp:lastModifiedBy/>
  <cp:revision>761</cp:revision>
  <cp:lastPrinted>1601-01-01T00:00:00Z</cp:lastPrinted>
  <dcterms:created xsi:type="dcterms:W3CDTF">2020-07-17T15:31:28Z</dcterms:created>
  <dcterms:modified xsi:type="dcterms:W3CDTF">2022-09-09T04:40:50Z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0x010100CE66F3132C0A174482192A31A1A94C0E</vt:lpwstr>
  </property>
  <property fmtid="{D5CDD505-2E9C-101B-9397-08002B2CF9AE}" pid="4" name="HiddenSlides">
    <vt:r8>0</vt:r8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r8>0</vt:r8>
  </property>
  <property fmtid="{D5CDD505-2E9C-101B-9397-08002B2CF9AE}" pid="8" name="Notes">
    <vt:r8>0</vt:r8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r8>2</vt:r8>
  </property>
</Properties>
</file>