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17"/>
  </p:notesMasterIdLst>
  <p:sldIdLst>
    <p:sldId id="256" r:id="rId5"/>
    <p:sldId id="257" r:id="rId6"/>
    <p:sldId id="278" r:id="rId7"/>
    <p:sldId id="282" r:id="rId8"/>
    <p:sldId id="283" r:id="rId9"/>
    <p:sldId id="279" r:id="rId10"/>
    <p:sldId id="280" r:id="rId11"/>
    <p:sldId id="281" r:id="rId12"/>
    <p:sldId id="284" r:id="rId13"/>
    <p:sldId id="285" r:id="rId14"/>
    <p:sldId id="286" r:id="rId15"/>
    <p:sldId id="269" r:id="rId16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14821-9E43-42A5-AA24-CFA852D08619}" v="828" dt="2022-09-14T04:32:53.727"/>
    <p1510:client id="{0F631D32-29B3-4B0F-B6E2-76142CB2653F}" v="120" dt="2022-09-12T07:31:45.956"/>
    <p1510:client id="{23FDE8FD-EC1D-40EC-BEE4-FB2F89B3A2EE}" v="9" dt="2022-09-13T08:38:49.777"/>
    <p1510:client id="{2CD843D2-238B-455F-90C8-58727FDCCE07}" v="1018" dt="2022-09-14T07:50:59.287"/>
    <p1510:client id="{6F230D3D-3190-49CD-99E0-88EEC349515D}" v="89" dt="2022-09-13T09:06:52.943"/>
    <p1510:client id="{76FAF31B-7358-415F-BB21-D30070BE4075}" v="2" dt="2022-09-13T04:39:36.507"/>
    <p1510:client id="{8B44BC73-4D6C-4562-B177-EF38D916E620}" v="256" dt="2022-09-12T09:15:08.736"/>
    <p1510:client id="{A3D4EE70-3943-48BF-887E-45C20A4B9741}" v="919" dt="2022-09-13T07:41:31.477"/>
    <p1510:client id="{AA171450-C770-41D9-922D-0011E83CF944}" v="182" dt="2022-09-02T13:42:24.743"/>
    <p1510:client id="{D1F70714-3459-4878-A057-2981CEE7D43F}" v="6" dt="2022-09-14T04:37:46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A3D4EE70-3943-48BF-887E-45C20A4B9741}"/>
    <pc:docChg chg="addSld modSld">
      <pc:chgData name="Natarajan S" userId="S::natarajan.s@phytecembedded.in::59a67d74-5fe0-4788-b5dc-2892eb7f0011" providerId="AD" clId="Web-{A3D4EE70-3943-48BF-887E-45C20A4B9741}" dt="2022-09-13T07:41:30.695" v="601" actId="1076"/>
      <pc:docMkLst>
        <pc:docMk/>
      </pc:docMkLst>
      <pc:sldChg chg="modSp">
        <pc:chgData name="Natarajan S" userId="S::natarajan.s@phytecembedded.in::59a67d74-5fe0-4788-b5dc-2892eb7f0011" providerId="AD" clId="Web-{A3D4EE70-3943-48BF-887E-45C20A4B9741}" dt="2022-09-13T07:41:30.695" v="601" actId="1076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A3D4EE70-3943-48BF-887E-45C20A4B9741}" dt="2022-09-13T07:41:30.695" v="601" actId="1076"/>
          <ac:spMkLst>
            <pc:docMk/>
            <pc:sldMk cId="0" sldId="257"/>
            <ac:spMk id="5123" creationId="{8A1B7927-AA58-3B2D-5633-6CA1E2F1D479}"/>
          </ac:spMkLst>
        </pc:spChg>
      </pc:sldChg>
      <pc:sldChg chg="modSp">
        <pc:chgData name="Natarajan S" userId="S::natarajan.s@phytecembedded.in::59a67d74-5fe0-4788-b5dc-2892eb7f0011" providerId="AD" clId="Web-{A3D4EE70-3943-48BF-887E-45C20A4B9741}" dt="2022-09-13T07:40:16.507" v="517" actId="20577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A3D4EE70-3943-48BF-887E-45C20A4B9741}" dt="2022-09-13T07:40:16.507" v="517" actId="20577"/>
          <ac:spMkLst>
            <pc:docMk/>
            <pc:sldMk cId="0" sldId="262"/>
            <ac:spMk id="10243" creationId="{75F13D63-4124-A977-985C-C0C1C4F391A8}"/>
          </ac:spMkLst>
        </pc:spChg>
      </pc:sldChg>
      <pc:sldChg chg="addSp modSp">
        <pc:chgData name="Natarajan S" userId="S::natarajan.s@phytecembedded.in::59a67d74-5fe0-4788-b5dc-2892eb7f0011" providerId="AD" clId="Web-{A3D4EE70-3943-48BF-887E-45C20A4B9741}" dt="2022-09-13T06:12:07.024" v="16" actId="1076"/>
        <pc:sldMkLst>
          <pc:docMk/>
          <pc:sldMk cId="413382936" sldId="271"/>
        </pc:sldMkLst>
        <pc:spChg chg="add mod">
          <ac:chgData name="Natarajan S" userId="S::natarajan.s@phytecembedded.in::59a67d74-5fe0-4788-b5dc-2892eb7f0011" providerId="AD" clId="Web-{A3D4EE70-3943-48BF-887E-45C20A4B9741}" dt="2022-09-13T06:12:07.024" v="16" actId="1076"/>
          <ac:spMkLst>
            <pc:docMk/>
            <pc:sldMk cId="413382936" sldId="271"/>
            <ac:spMk id="2" creationId="{20385C68-C2AC-D74B-FAD2-26532CCF9843}"/>
          </ac:spMkLst>
        </pc:spChg>
      </pc:sldChg>
      <pc:sldChg chg="addSp modSp">
        <pc:chgData name="Natarajan S" userId="S::natarajan.s@phytecembedded.in::59a67d74-5fe0-4788-b5dc-2892eb7f0011" providerId="AD" clId="Web-{A3D4EE70-3943-48BF-887E-45C20A4B9741}" dt="2022-09-13T06:51:27.506" v="68" actId="1076"/>
        <pc:sldMkLst>
          <pc:docMk/>
          <pc:sldMk cId="1299923071" sldId="273"/>
        </pc:sldMkLst>
        <pc:spChg chg="add mod">
          <ac:chgData name="Natarajan S" userId="S::natarajan.s@phytecembedded.in::59a67d74-5fe0-4788-b5dc-2892eb7f0011" providerId="AD" clId="Web-{A3D4EE70-3943-48BF-887E-45C20A4B9741}" dt="2022-09-13T06:51:27.506" v="68" actId="1076"/>
          <ac:spMkLst>
            <pc:docMk/>
            <pc:sldMk cId="1299923071" sldId="273"/>
            <ac:spMk id="2" creationId="{644D4B97-F792-8EDA-C6D5-D56551F61855}"/>
          </ac:spMkLst>
        </pc:spChg>
        <pc:spChg chg="mod">
          <ac:chgData name="Natarajan S" userId="S::natarajan.s@phytecembedded.in::59a67d74-5fe0-4788-b5dc-2892eb7f0011" providerId="AD" clId="Web-{A3D4EE70-3943-48BF-887E-45C20A4B9741}" dt="2022-09-13T06:36:32.460" v="43" actId="20577"/>
          <ac:spMkLst>
            <pc:docMk/>
            <pc:sldMk cId="1299923071" sldId="273"/>
            <ac:spMk id="3" creationId="{A3D645D6-FCB3-3BF4-34A5-5AA5194AA717}"/>
          </ac:spMkLst>
        </pc:spChg>
      </pc:sldChg>
      <pc:sldChg chg="addSp modSp">
        <pc:chgData name="Natarajan S" userId="S::natarajan.s@phytecembedded.in::59a67d74-5fe0-4788-b5dc-2892eb7f0011" providerId="AD" clId="Web-{A3D4EE70-3943-48BF-887E-45C20A4B9741}" dt="2022-09-13T06:51:38.068" v="70" actId="1076"/>
        <pc:sldMkLst>
          <pc:docMk/>
          <pc:sldMk cId="3786538288" sldId="274"/>
        </pc:sldMkLst>
        <pc:spChg chg="add mod">
          <ac:chgData name="Natarajan S" userId="S::natarajan.s@phytecembedded.in::59a67d74-5fe0-4788-b5dc-2892eb7f0011" providerId="AD" clId="Web-{A3D4EE70-3943-48BF-887E-45C20A4B9741}" dt="2022-09-13T06:51:38.068" v="70" actId="1076"/>
          <ac:spMkLst>
            <pc:docMk/>
            <pc:sldMk cId="3786538288" sldId="274"/>
            <ac:spMk id="2" creationId="{058AB27C-CD80-42D0-9F2D-E9C878CEC058}"/>
          </ac:spMkLst>
        </pc:spChg>
      </pc:sldChg>
      <pc:sldChg chg="addSp delSp modSp">
        <pc:chgData name="Natarajan S" userId="S::natarajan.s@phytecembedded.in::59a67d74-5fe0-4788-b5dc-2892eb7f0011" providerId="AD" clId="Web-{A3D4EE70-3943-48BF-887E-45C20A4B9741}" dt="2022-09-13T07:04:29.253" v="130" actId="1076"/>
        <pc:sldMkLst>
          <pc:docMk/>
          <pc:sldMk cId="719368528" sldId="275"/>
        </pc:sldMkLst>
        <pc:spChg chg="add mod">
          <ac:chgData name="Natarajan S" userId="S::natarajan.s@phytecembedded.in::59a67d74-5fe0-4788-b5dc-2892eb7f0011" providerId="AD" clId="Web-{A3D4EE70-3943-48BF-887E-45C20A4B9741}" dt="2022-09-13T07:04:27.378" v="129" actId="1076"/>
          <ac:spMkLst>
            <pc:docMk/>
            <pc:sldMk cId="719368528" sldId="275"/>
            <ac:spMk id="2" creationId="{3A2DCF8B-C35F-602F-35EC-55B362F1850F}"/>
          </ac:spMkLst>
        </pc:spChg>
        <pc:spChg chg="add del mod">
          <ac:chgData name="Natarajan S" userId="S::natarajan.s@phytecembedded.in::59a67d74-5fe0-4788-b5dc-2892eb7f0011" providerId="AD" clId="Web-{A3D4EE70-3943-48BF-887E-45C20A4B9741}" dt="2022-09-13T06:56:35.855" v="93"/>
          <ac:spMkLst>
            <pc:docMk/>
            <pc:sldMk cId="719368528" sldId="275"/>
            <ac:spMk id="4" creationId="{4FCAEA9A-920C-EE70-1031-C623360DE3A2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04:17.925" v="126" actId="20577"/>
          <ac:spMkLst>
            <pc:docMk/>
            <pc:sldMk cId="719368528" sldId="275"/>
            <ac:spMk id="6" creationId="{ACC6798F-53DA-C471-FC99-65C56E57AD46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04:29.253" v="130" actId="1076"/>
          <ac:spMkLst>
            <pc:docMk/>
            <pc:sldMk cId="719368528" sldId="275"/>
            <ac:spMk id="7" creationId="{BA86AC79-F1D8-388E-AB2F-629101676E69}"/>
          </ac:spMkLst>
        </pc:spChg>
      </pc:sldChg>
      <pc:sldChg chg="addSp modSp new">
        <pc:chgData name="Natarajan S" userId="S::natarajan.s@phytecembedded.in::59a67d74-5fe0-4788-b5dc-2892eb7f0011" providerId="AD" clId="Web-{A3D4EE70-3943-48BF-887E-45C20A4B9741}" dt="2022-09-13T07:22:43.130" v="291" actId="20577"/>
        <pc:sldMkLst>
          <pc:docMk/>
          <pc:sldMk cId="2678277749" sldId="276"/>
        </pc:sldMkLst>
        <pc:spChg chg="add mod">
          <ac:chgData name="Natarajan S" userId="S::natarajan.s@phytecembedded.in::59a67d74-5fe0-4788-b5dc-2892eb7f0011" providerId="AD" clId="Web-{A3D4EE70-3943-48BF-887E-45C20A4B9741}" dt="2022-09-13T07:04:50.441" v="136" actId="20577"/>
          <ac:spMkLst>
            <pc:docMk/>
            <pc:sldMk cId="2678277749" sldId="276"/>
            <ac:spMk id="3" creationId="{5DBA0CCE-C6BF-B346-13C9-26A005DB2D2F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1:40.254" v="268" actId="1076"/>
          <ac:spMkLst>
            <pc:docMk/>
            <pc:sldMk cId="2678277749" sldId="276"/>
            <ac:spMk id="4" creationId="{A1CBC5E3-435A-2D7E-3E3F-7160A4C6C4EC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1:44.098" v="269" actId="1076"/>
          <ac:spMkLst>
            <pc:docMk/>
            <pc:sldMk cId="2678277749" sldId="276"/>
            <ac:spMk id="5" creationId="{6AC5FE63-0128-A994-E5F5-187C873C515A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2:43.130" v="291" actId="20577"/>
          <ac:spMkLst>
            <pc:docMk/>
            <pc:sldMk cId="2678277749" sldId="276"/>
            <ac:spMk id="6" creationId="{BE3B28BD-6BAE-A1B5-CB07-7A82B7920BAE}"/>
          </ac:spMkLst>
        </pc:spChg>
      </pc:sldChg>
      <pc:sldChg chg="addSp modSp new">
        <pc:chgData name="Natarajan S" userId="S::natarajan.s@phytecembedded.in::59a67d74-5fe0-4788-b5dc-2892eb7f0011" providerId="AD" clId="Web-{A3D4EE70-3943-48BF-887E-45C20A4B9741}" dt="2022-09-13T07:29:06.371" v="376" actId="1076"/>
        <pc:sldMkLst>
          <pc:docMk/>
          <pc:sldMk cId="1394513851" sldId="277"/>
        </pc:sldMkLst>
        <pc:spChg chg="add mod">
          <ac:chgData name="Natarajan S" userId="S::natarajan.s@phytecembedded.in::59a67d74-5fe0-4788-b5dc-2892eb7f0011" providerId="AD" clId="Web-{A3D4EE70-3943-48BF-887E-45C20A4B9741}" dt="2022-09-13T07:29:03.121" v="375" actId="1076"/>
          <ac:spMkLst>
            <pc:docMk/>
            <pc:sldMk cId="1394513851" sldId="277"/>
            <ac:spMk id="2" creationId="{6A011C64-2C19-9F15-A259-443F58BC4EF0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4:50.413" v="306" actId="20577"/>
          <ac:spMkLst>
            <pc:docMk/>
            <pc:sldMk cId="1394513851" sldId="277"/>
            <ac:spMk id="4" creationId="{4EA44008-6981-C06C-4F97-07214BE8954C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29:06.371" v="376" actId="1076"/>
          <ac:spMkLst>
            <pc:docMk/>
            <pc:sldMk cId="1394513851" sldId="277"/>
            <ac:spMk id="5" creationId="{15BE0E90-CB73-D9A1-C969-25053EA134DF}"/>
          </ac:spMkLst>
        </pc:spChg>
      </pc:sldChg>
      <pc:sldChg chg="addSp modSp new">
        <pc:chgData name="Natarajan S" userId="S::natarajan.s@phytecembedded.in::59a67d74-5fe0-4788-b5dc-2892eb7f0011" providerId="AD" clId="Web-{A3D4EE70-3943-48BF-887E-45C20A4B9741}" dt="2022-09-13T07:32:52.968" v="412" actId="20577"/>
        <pc:sldMkLst>
          <pc:docMk/>
          <pc:sldMk cId="1406946861" sldId="278"/>
        </pc:sldMkLst>
        <pc:spChg chg="add mod">
          <ac:chgData name="Natarajan S" userId="S::natarajan.s@phytecembedded.in::59a67d74-5fe0-4788-b5dc-2892eb7f0011" providerId="AD" clId="Web-{A3D4EE70-3943-48BF-887E-45C20A4B9741}" dt="2022-09-13T07:30:25.700" v="386" actId="1076"/>
          <ac:spMkLst>
            <pc:docMk/>
            <pc:sldMk cId="1406946861" sldId="278"/>
            <ac:spMk id="2" creationId="{22DCFDA5-9322-422C-04D8-34894C3B6E6E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32:29.312" v="402" actId="14100"/>
          <ac:spMkLst>
            <pc:docMk/>
            <pc:sldMk cId="1406946861" sldId="278"/>
            <ac:spMk id="3" creationId="{908C6AC3-C242-F264-2D46-E1F9C2CABE34}"/>
          </ac:spMkLst>
        </pc:spChg>
        <pc:spChg chg="add mod">
          <ac:chgData name="Natarajan S" userId="S::natarajan.s@phytecembedded.in::59a67d74-5fe0-4788-b5dc-2892eb7f0011" providerId="AD" clId="Web-{A3D4EE70-3943-48BF-887E-45C20A4B9741}" dt="2022-09-13T07:32:52.968" v="412" actId="20577"/>
          <ac:spMkLst>
            <pc:docMk/>
            <pc:sldMk cId="1406946861" sldId="278"/>
            <ac:spMk id="5" creationId="{2317A685-0BF0-4A4C-75E4-0631898B623D}"/>
          </ac:spMkLst>
        </pc:spChg>
      </pc:sldChg>
    </pc:docChg>
  </pc:docChgLst>
  <pc:docChgLst>
    <pc:chgData name="Natarajan S" userId="S::natarajan.s@phytecembedded.in::59a67d74-5fe0-4788-b5dc-2892eb7f0011" providerId="AD" clId="Web-{2CD843D2-238B-455F-90C8-58727FDCCE07}"/>
    <pc:docChg chg="modSld">
      <pc:chgData name="Natarajan S" userId="S::natarajan.s@phytecembedded.in::59a67d74-5fe0-4788-b5dc-2892eb7f0011" providerId="AD" clId="Web-{2CD843D2-238B-455F-90C8-58727FDCCE07}" dt="2022-09-14T07:50:56.943" v="636" actId="1076"/>
      <pc:docMkLst>
        <pc:docMk/>
      </pc:docMkLst>
      <pc:sldChg chg="modSp">
        <pc:chgData name="Natarajan S" userId="S::natarajan.s@phytecembedded.in::59a67d74-5fe0-4788-b5dc-2892eb7f0011" providerId="AD" clId="Web-{2CD843D2-238B-455F-90C8-58727FDCCE07}" dt="2022-09-14T07:50:56.943" v="636" actId="1076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2CD843D2-238B-455F-90C8-58727FDCCE07}" dt="2022-09-14T07:50:56.943" v="636" actId="1076"/>
          <ac:spMkLst>
            <pc:docMk/>
            <pc:sldMk cId="0" sldId="257"/>
            <ac:spMk id="5123" creationId="{8A1B7927-AA58-3B2D-5633-6CA1E2F1D479}"/>
          </ac:spMkLst>
        </pc:spChg>
      </pc:sldChg>
      <pc:sldChg chg="modSp">
        <pc:chgData name="Natarajan S" userId="S::natarajan.s@phytecembedded.in::59a67d74-5fe0-4788-b5dc-2892eb7f0011" providerId="AD" clId="Web-{2CD843D2-238B-455F-90C8-58727FDCCE07}" dt="2022-09-14T05:37:16.287" v="1" actId="20577"/>
        <pc:sldMkLst>
          <pc:docMk/>
          <pc:sldMk cId="3501917041" sldId="280"/>
        </pc:sldMkLst>
        <pc:spChg chg="mod">
          <ac:chgData name="Natarajan S" userId="S::natarajan.s@phytecembedded.in::59a67d74-5fe0-4788-b5dc-2892eb7f0011" providerId="AD" clId="Web-{2CD843D2-238B-455F-90C8-58727FDCCE07}" dt="2022-09-14T05:37:16.287" v="1" actId="20577"/>
          <ac:spMkLst>
            <pc:docMk/>
            <pc:sldMk cId="3501917041" sldId="280"/>
            <ac:spMk id="3" creationId="{E9358B5F-281B-098D-0581-6F57AF855859}"/>
          </ac:spMkLst>
        </pc:spChg>
      </pc:sldChg>
      <pc:sldChg chg="addSp modSp">
        <pc:chgData name="Natarajan S" userId="S::natarajan.s@phytecembedded.in::59a67d74-5fe0-4788-b5dc-2892eb7f0011" providerId="AD" clId="Web-{2CD843D2-238B-455F-90C8-58727FDCCE07}" dt="2022-09-14T06:28:18.693" v="63" actId="20577"/>
        <pc:sldMkLst>
          <pc:docMk/>
          <pc:sldMk cId="2208570091" sldId="284"/>
        </pc:sldMkLst>
        <pc:spChg chg="add mod">
          <ac:chgData name="Natarajan S" userId="S::natarajan.s@phytecembedded.in::59a67d74-5fe0-4788-b5dc-2892eb7f0011" providerId="AD" clId="Web-{2CD843D2-238B-455F-90C8-58727FDCCE07}" dt="2022-09-14T06:18:07.249" v="60" actId="1076"/>
          <ac:spMkLst>
            <pc:docMk/>
            <pc:sldMk cId="2208570091" sldId="284"/>
            <ac:spMk id="2" creationId="{32AFD3BF-F25A-0338-B61C-D206F7B18490}"/>
          </ac:spMkLst>
        </pc:spChg>
        <pc:spChg chg="add mod">
          <ac:chgData name="Natarajan S" userId="S::natarajan.s@phytecembedded.in::59a67d74-5fe0-4788-b5dc-2892eb7f0011" providerId="AD" clId="Web-{2CD843D2-238B-455F-90C8-58727FDCCE07}" dt="2022-09-14T05:37:51.069" v="11" actId="20577"/>
          <ac:spMkLst>
            <pc:docMk/>
            <pc:sldMk cId="2208570091" sldId="284"/>
            <ac:spMk id="3" creationId="{E7C104D2-D091-C9AB-58D8-26B635E42A22}"/>
          </ac:spMkLst>
        </pc:spChg>
        <pc:spChg chg="add mod">
          <ac:chgData name="Natarajan S" userId="S::natarajan.s@phytecembedded.in::59a67d74-5fe0-4788-b5dc-2892eb7f0011" providerId="AD" clId="Web-{2CD843D2-238B-455F-90C8-58727FDCCE07}" dt="2022-09-14T06:28:18.693" v="63" actId="20577"/>
          <ac:spMkLst>
            <pc:docMk/>
            <pc:sldMk cId="2208570091" sldId="284"/>
            <ac:spMk id="4" creationId="{DEFCE51C-B362-5F6B-3157-8570D5A47585}"/>
          </ac:spMkLst>
        </pc:spChg>
      </pc:sldChg>
      <pc:sldChg chg="addSp delSp modSp">
        <pc:chgData name="Natarajan S" userId="S::natarajan.s@phytecembedded.in::59a67d74-5fe0-4788-b5dc-2892eb7f0011" providerId="AD" clId="Web-{2CD843D2-238B-455F-90C8-58727FDCCE07}" dt="2022-09-14T06:45:59.783" v="340" actId="20577"/>
        <pc:sldMkLst>
          <pc:docMk/>
          <pc:sldMk cId="4270742124" sldId="285"/>
        </pc:sldMkLst>
        <pc:spChg chg="add del mod">
          <ac:chgData name="Natarajan S" userId="S::natarajan.s@phytecembedded.in::59a67d74-5fe0-4788-b5dc-2892eb7f0011" providerId="AD" clId="Web-{2CD843D2-238B-455F-90C8-58727FDCCE07}" dt="2022-09-14T06:39:44.467" v="266"/>
          <ac:spMkLst>
            <pc:docMk/>
            <pc:sldMk cId="4270742124" sldId="285"/>
            <ac:spMk id="2" creationId="{FA68CE14-4A43-2BAD-22CC-1F3E47A6FB92}"/>
          </ac:spMkLst>
        </pc:spChg>
        <pc:spChg chg="add mod">
          <ac:chgData name="Natarajan S" userId="S::natarajan.s@phytecembedded.in::59a67d74-5fe0-4788-b5dc-2892eb7f0011" providerId="AD" clId="Web-{2CD843D2-238B-455F-90C8-58727FDCCE07}" dt="2022-09-14T06:43:43.063" v="310" actId="20577"/>
          <ac:spMkLst>
            <pc:docMk/>
            <pc:sldMk cId="4270742124" sldId="285"/>
            <ac:spMk id="3" creationId="{D44F43A4-4421-C817-D73B-C79F7D0E5262}"/>
          </ac:spMkLst>
        </pc:spChg>
        <pc:spChg chg="add del mod">
          <ac:chgData name="Natarajan S" userId="S::natarajan.s@phytecembedded.in::59a67d74-5fe0-4788-b5dc-2892eb7f0011" providerId="AD" clId="Web-{2CD843D2-238B-455F-90C8-58727FDCCE07}" dt="2022-09-14T06:31:08.461" v="133"/>
          <ac:spMkLst>
            <pc:docMk/>
            <pc:sldMk cId="4270742124" sldId="285"/>
            <ac:spMk id="4" creationId="{D897F00A-5B77-BD74-0A77-3609036AF2B9}"/>
          </ac:spMkLst>
        </pc:spChg>
        <pc:spChg chg="add mod">
          <ac:chgData name="Natarajan S" userId="S::natarajan.s@phytecembedded.in::59a67d74-5fe0-4788-b5dc-2892eb7f0011" providerId="AD" clId="Web-{2CD843D2-238B-455F-90C8-58727FDCCE07}" dt="2022-09-14T06:43:05.547" v="305" actId="14100"/>
          <ac:spMkLst>
            <pc:docMk/>
            <pc:sldMk cId="4270742124" sldId="285"/>
            <ac:spMk id="5" creationId="{3098EF11-97AB-4243-0246-E937F4B2EF2C}"/>
          </ac:spMkLst>
        </pc:spChg>
        <pc:spChg chg="add del mod">
          <ac:chgData name="Natarajan S" userId="S::natarajan.s@phytecembedded.in::59a67d74-5fe0-4788-b5dc-2892eb7f0011" providerId="AD" clId="Web-{2CD843D2-238B-455F-90C8-58727FDCCE07}" dt="2022-09-14T06:34:45.604" v="192"/>
          <ac:spMkLst>
            <pc:docMk/>
            <pc:sldMk cId="4270742124" sldId="285"/>
            <ac:spMk id="6" creationId="{77C1E99E-D917-7565-B7C1-002CE33C22C6}"/>
          </ac:spMkLst>
        </pc:spChg>
        <pc:spChg chg="add mod">
          <ac:chgData name="Natarajan S" userId="S::natarajan.s@phytecembedded.in::59a67d74-5fe0-4788-b5dc-2892eb7f0011" providerId="AD" clId="Web-{2CD843D2-238B-455F-90C8-58727FDCCE07}" dt="2022-09-14T06:43:13.235" v="307" actId="14100"/>
          <ac:spMkLst>
            <pc:docMk/>
            <pc:sldMk cId="4270742124" sldId="285"/>
            <ac:spMk id="7" creationId="{22EBAA82-41EC-A73F-2B68-EAFEC17E10E6}"/>
          </ac:spMkLst>
        </pc:spChg>
        <pc:spChg chg="add mod">
          <ac:chgData name="Natarajan S" userId="S::natarajan.s@phytecembedded.in::59a67d74-5fe0-4788-b5dc-2892eb7f0011" providerId="AD" clId="Web-{2CD843D2-238B-455F-90C8-58727FDCCE07}" dt="2022-09-14T06:39:39.451" v="265" actId="20577"/>
          <ac:spMkLst>
            <pc:docMk/>
            <pc:sldMk cId="4270742124" sldId="285"/>
            <ac:spMk id="9" creationId="{4128741C-60B0-F27E-9A2C-8026BD3313FF}"/>
          </ac:spMkLst>
        </pc:spChg>
        <pc:spChg chg="add mod">
          <ac:chgData name="Natarajan S" userId="S::natarajan.s@phytecembedded.in::59a67d74-5fe0-4788-b5dc-2892eb7f0011" providerId="AD" clId="Web-{2CD843D2-238B-455F-90C8-58727FDCCE07}" dt="2022-09-14T06:45:59.783" v="340" actId="20577"/>
          <ac:spMkLst>
            <pc:docMk/>
            <pc:sldMk cId="4270742124" sldId="285"/>
            <ac:spMk id="10" creationId="{7F494B5A-41A7-7C9C-869E-C47BD2D88F66}"/>
          </ac:spMkLst>
        </pc:spChg>
      </pc:sldChg>
      <pc:sldChg chg="addSp delSp modSp">
        <pc:chgData name="Natarajan S" userId="S::natarajan.s@phytecembedded.in::59a67d74-5fe0-4788-b5dc-2892eb7f0011" providerId="AD" clId="Web-{2CD843D2-238B-455F-90C8-58727FDCCE07}" dt="2022-09-14T07:50:11.302" v="613"/>
        <pc:sldMkLst>
          <pc:docMk/>
          <pc:sldMk cId="2802929347" sldId="286"/>
        </pc:sldMkLst>
        <pc:spChg chg="add mod">
          <ac:chgData name="Natarajan S" userId="S::natarajan.s@phytecembedded.in::59a67d74-5fe0-4788-b5dc-2892eb7f0011" providerId="AD" clId="Web-{2CD843D2-238B-455F-90C8-58727FDCCE07}" dt="2022-09-14T07:47:02.002" v="551" actId="14100"/>
          <ac:spMkLst>
            <pc:docMk/>
            <pc:sldMk cId="2802929347" sldId="286"/>
            <ac:spMk id="2" creationId="{E4BB01F5-6C99-F10F-4664-9C4579B15880}"/>
          </ac:spMkLst>
        </pc:spChg>
        <pc:spChg chg="add mod topLvl">
          <ac:chgData name="Natarajan S" userId="S::natarajan.s@phytecembedded.in::59a67d74-5fe0-4788-b5dc-2892eb7f0011" providerId="AD" clId="Web-{2CD843D2-238B-455F-90C8-58727FDCCE07}" dt="2022-09-14T07:47:42.034" v="559" actId="14100"/>
          <ac:spMkLst>
            <pc:docMk/>
            <pc:sldMk cId="2802929347" sldId="286"/>
            <ac:spMk id="3" creationId="{A7FEB8AD-200F-5E00-8111-DD9563456DB8}"/>
          </ac:spMkLst>
        </pc:spChg>
        <pc:spChg chg="add mod topLvl">
          <ac:chgData name="Natarajan S" userId="S::natarajan.s@phytecembedded.in::59a67d74-5fe0-4788-b5dc-2892eb7f0011" providerId="AD" clId="Web-{2CD843D2-238B-455F-90C8-58727FDCCE07}" dt="2022-09-14T07:47:54.253" v="560" actId="1076"/>
          <ac:spMkLst>
            <pc:docMk/>
            <pc:sldMk cId="2802929347" sldId="286"/>
            <ac:spMk id="4" creationId="{2FA16E5B-15C3-E357-306A-425B09BBB9FD}"/>
          </ac:spMkLst>
        </pc:spChg>
        <pc:spChg chg="add">
          <ac:chgData name="Natarajan S" userId="S::natarajan.s@phytecembedded.in::59a67d74-5fe0-4788-b5dc-2892eb7f0011" providerId="AD" clId="Web-{2CD843D2-238B-455F-90C8-58727FDCCE07}" dt="2022-09-14T07:50:11.302" v="613"/>
          <ac:spMkLst>
            <pc:docMk/>
            <pc:sldMk cId="2802929347" sldId="286"/>
            <ac:spMk id="7" creationId="{00715DAF-771E-5294-ABA4-D950A0FF6206}"/>
          </ac:spMkLst>
        </pc:spChg>
        <pc:grpChg chg="add del">
          <ac:chgData name="Natarajan S" userId="S::natarajan.s@phytecembedded.in::59a67d74-5fe0-4788-b5dc-2892eb7f0011" providerId="AD" clId="Web-{2CD843D2-238B-455F-90C8-58727FDCCE07}" dt="2022-09-14T07:46:39.377" v="548"/>
          <ac:grpSpMkLst>
            <pc:docMk/>
            <pc:sldMk cId="2802929347" sldId="286"/>
            <ac:grpSpMk id="5" creationId="{40636B44-582F-5187-328E-FEEC2D4F7EC9}"/>
          </ac:grpSpMkLst>
        </pc:grpChg>
      </pc:sldChg>
    </pc:docChg>
  </pc:docChgLst>
  <pc:docChgLst>
    <pc:chgData name="Natarajan S" userId="S::natarajan.s@phytecembedded.in::59a67d74-5fe0-4788-b5dc-2892eb7f0011" providerId="AD" clId="Web-{0F631D32-29B3-4B0F-B6E2-76142CB2653F}"/>
    <pc:docChg chg="delSld modSld">
      <pc:chgData name="Natarajan S" userId="S::natarajan.s@phytecembedded.in::59a67d74-5fe0-4788-b5dc-2892eb7f0011" providerId="AD" clId="Web-{0F631D32-29B3-4B0F-B6E2-76142CB2653F}" dt="2022-09-12T07:31:45.956" v="93" actId="20577"/>
      <pc:docMkLst>
        <pc:docMk/>
      </pc:docMkLst>
      <pc:sldChg chg="addSp delSp modSp">
        <pc:chgData name="Natarajan S" userId="S::natarajan.s@phytecembedded.in::59a67d74-5fe0-4788-b5dc-2892eb7f0011" providerId="AD" clId="Web-{0F631D32-29B3-4B0F-B6E2-76142CB2653F}" dt="2022-09-12T07:31:25.252" v="85" actId="1076"/>
        <pc:sldMkLst>
          <pc:docMk/>
          <pc:sldMk cId="0" sldId="258"/>
        </pc:sldMkLst>
        <pc:spChg chg="add mod">
          <ac:chgData name="Natarajan S" userId="S::natarajan.s@phytecembedded.in::59a67d74-5fe0-4788-b5dc-2892eb7f0011" providerId="AD" clId="Web-{0F631D32-29B3-4B0F-B6E2-76142CB2653F}" dt="2022-09-12T07:31:21.737" v="84" actId="1076"/>
          <ac:spMkLst>
            <pc:docMk/>
            <pc:sldMk cId="0" sldId="258"/>
            <ac:spMk id="2" creationId="{3378236A-A3C8-227A-188D-D92D5CB1CF29}"/>
          </ac:spMkLst>
        </pc:spChg>
        <pc:spChg chg="add mod">
          <ac:chgData name="Natarajan S" userId="S::natarajan.s@phytecembedded.in::59a67d74-5fe0-4788-b5dc-2892eb7f0011" providerId="AD" clId="Web-{0F631D32-29B3-4B0F-B6E2-76142CB2653F}" dt="2022-09-12T07:31:25.252" v="85" actId="1076"/>
          <ac:spMkLst>
            <pc:docMk/>
            <pc:sldMk cId="0" sldId="258"/>
            <ac:spMk id="3" creationId="{1CBDC06F-AE66-4F0C-5BB2-5CB03755AB89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5:23.606" v="7"/>
          <ac:spMkLst>
            <pc:docMk/>
            <pc:sldMk cId="0" sldId="258"/>
            <ac:spMk id="6147" creationId="{81DBB87B-D27E-5FC2-D11C-C725AE1CDB39}"/>
          </ac:spMkLst>
        </pc:spChg>
      </pc:sldChg>
      <pc:sldChg chg="addSp delSp modSp del">
        <pc:chgData name="Natarajan S" userId="S::natarajan.s@phytecembedded.in::59a67d74-5fe0-4788-b5dc-2892eb7f0011" providerId="AD" clId="Web-{0F631D32-29B3-4B0F-B6E2-76142CB2653F}" dt="2022-09-12T07:28:34.234" v="50"/>
        <pc:sldMkLst>
          <pc:docMk/>
          <pc:sldMk cId="0" sldId="259"/>
        </pc:sldMkLst>
        <pc:spChg chg="add del mod">
          <ac:chgData name="Natarajan S" userId="S::natarajan.s@phytecembedded.in::59a67d74-5fe0-4788-b5dc-2892eb7f0011" providerId="AD" clId="Web-{0F631D32-29B3-4B0F-B6E2-76142CB2653F}" dt="2022-09-12T07:28:24.171" v="47"/>
          <ac:spMkLst>
            <pc:docMk/>
            <pc:sldMk cId="0" sldId="259"/>
            <ac:spMk id="2" creationId="{C7051019-D73D-F62D-5027-8B1549627B05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8:05.734" v="43"/>
          <ac:spMkLst>
            <pc:docMk/>
            <pc:sldMk cId="0" sldId="259"/>
            <ac:spMk id="7173" creationId="{6F6D0BC7-78AD-091C-AC38-6CA9C1BDAC6C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6:50.498" v="16"/>
          <ac:spMkLst>
            <pc:docMk/>
            <pc:sldMk cId="0" sldId="259"/>
            <ac:spMk id="7174" creationId="{54A12B3A-33BC-3127-ADF2-C9B4C0FFF74C}"/>
          </ac:spMkLst>
        </pc:spChg>
        <pc:picChg chg="del mod">
          <ac:chgData name="Natarajan S" userId="S::natarajan.s@phytecembedded.in::59a67d74-5fe0-4788-b5dc-2892eb7f0011" providerId="AD" clId="Web-{0F631D32-29B3-4B0F-B6E2-76142CB2653F}" dt="2022-09-12T07:28:14.187" v="46"/>
          <ac:picMkLst>
            <pc:docMk/>
            <pc:sldMk cId="0" sldId="259"/>
            <ac:picMk id="7172" creationId="{1F4F0AB1-2BDC-9ADD-1C99-DDE266AFFBA4}"/>
          </ac:picMkLst>
        </pc:picChg>
      </pc:sldChg>
      <pc:sldChg chg="addSp delSp modSp">
        <pc:chgData name="Natarajan S" userId="S::natarajan.s@phytecembedded.in::59a67d74-5fe0-4788-b5dc-2892eb7f0011" providerId="AD" clId="Web-{0F631D32-29B3-4B0F-B6E2-76142CB2653F}" dt="2022-09-12T07:31:45.956" v="93" actId="20577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0F631D32-29B3-4B0F-B6E2-76142CB2653F}" dt="2022-09-12T07:30:30.861" v="82" actId="1076"/>
          <ac:spMkLst>
            <pc:docMk/>
            <pc:sldMk cId="0" sldId="260"/>
            <ac:spMk id="2" creationId="{741E531E-CFEC-BC90-75D1-E9E2E9C7E449}"/>
          </ac:spMkLst>
        </pc:spChg>
        <pc:spChg chg="mod">
          <ac:chgData name="Natarajan S" userId="S::natarajan.s@phytecembedded.in::59a67d74-5fe0-4788-b5dc-2892eb7f0011" providerId="AD" clId="Web-{0F631D32-29B3-4B0F-B6E2-76142CB2653F}" dt="2022-09-12T07:31:45.956" v="93" actId="20577"/>
          <ac:spMkLst>
            <pc:docMk/>
            <pc:sldMk cId="0" sldId="260"/>
            <ac:spMk id="8193" creationId="{3D231C63-565A-76F8-7AED-2E41D70BAEE6}"/>
          </ac:spMkLst>
        </pc:spChg>
        <pc:spChg chg="mod">
          <ac:chgData name="Natarajan S" userId="S::natarajan.s@phytecembedded.in::59a67d74-5fe0-4788-b5dc-2892eb7f0011" providerId="AD" clId="Web-{0F631D32-29B3-4B0F-B6E2-76142CB2653F}" dt="2022-09-12T07:30:36.017" v="83" actId="1076"/>
          <ac:spMkLst>
            <pc:docMk/>
            <pc:sldMk cId="0" sldId="260"/>
            <ac:spMk id="8197" creationId="{B817262F-3E4B-0AD6-CB69-C4F4D9F6D77F}"/>
          </ac:spMkLst>
        </pc:spChg>
        <pc:spChg chg="del mod">
          <ac:chgData name="Natarajan S" userId="S::natarajan.s@phytecembedded.in::59a67d74-5fe0-4788-b5dc-2892eb7f0011" providerId="AD" clId="Web-{0F631D32-29B3-4B0F-B6E2-76142CB2653F}" dt="2022-09-12T07:29:30.813" v="66"/>
          <ac:spMkLst>
            <pc:docMk/>
            <pc:sldMk cId="0" sldId="260"/>
            <ac:spMk id="8198" creationId="{60FBF3F4-A66C-B0E6-9FB8-C31E9720CF6A}"/>
          </ac:spMkLst>
        </pc:spChg>
      </pc:sldChg>
      <pc:sldChg chg="modSp">
        <pc:chgData name="Natarajan S" userId="S::natarajan.s@phytecembedded.in::59a67d74-5fe0-4788-b5dc-2892eb7f0011" providerId="AD" clId="Web-{0F631D32-29B3-4B0F-B6E2-76142CB2653F}" dt="2022-09-12T07:21:18.649" v="4" actId="688"/>
        <pc:sldMkLst>
          <pc:docMk/>
          <pc:sldMk cId="0" sldId="261"/>
        </pc:sldMkLst>
        <pc:spChg chg="mod">
          <ac:chgData name="Natarajan S" userId="S::natarajan.s@phytecembedded.in::59a67d74-5fe0-4788-b5dc-2892eb7f0011" providerId="AD" clId="Web-{0F631D32-29B3-4B0F-B6E2-76142CB2653F}" dt="2022-09-12T07:21:18.649" v="4" actId="688"/>
          <ac:spMkLst>
            <pc:docMk/>
            <pc:sldMk cId="0" sldId="261"/>
            <ac:spMk id="9221" creationId="{1DD33570-AD65-16C5-F8A1-DC25BA4674D2}"/>
          </ac:spMkLst>
        </pc:spChg>
      </pc:sldChg>
    </pc:docChg>
  </pc:docChgLst>
  <pc:docChgLst>
    <pc:chgData name="Natarajan S" userId="S::natarajan.s@phytecembedded.in::59a67d74-5fe0-4788-b5dc-2892eb7f0011" providerId="AD" clId="Web-{23FDE8FD-EC1D-40EC-BEE4-FB2F89B3A2EE}"/>
    <pc:docChg chg="modSld">
      <pc:chgData name="Natarajan S" userId="S::natarajan.s@phytecembedded.in::59a67d74-5fe0-4788-b5dc-2892eb7f0011" providerId="AD" clId="Web-{23FDE8FD-EC1D-40EC-BEE4-FB2F89B3A2EE}" dt="2022-09-13T08:38:49.777" v="8" actId="20577"/>
      <pc:docMkLst>
        <pc:docMk/>
      </pc:docMkLst>
      <pc:sldChg chg="modSp">
        <pc:chgData name="Natarajan S" userId="S::natarajan.s@phytecembedded.in::59a67d74-5fe0-4788-b5dc-2892eb7f0011" providerId="AD" clId="Web-{23FDE8FD-EC1D-40EC-BEE4-FB2F89B3A2EE}" dt="2022-09-13T08:38:49.777" v="8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23FDE8FD-EC1D-40EC-BEE4-FB2F89B3A2EE}" dt="2022-09-13T08:38:49.777" v="8" actId="20577"/>
          <ac:spMkLst>
            <pc:docMk/>
            <pc:sldMk cId="0" sldId="256"/>
            <ac:spMk id="4097" creationId="{E125321B-8773-F87D-FF4A-7160D8429B77}"/>
          </ac:spMkLst>
        </pc:spChg>
      </pc:sldChg>
    </pc:docChg>
  </pc:docChgLst>
  <pc:docChgLst>
    <pc:chgData name="Natarajan S" userId="S::natarajan.s@phytecembedded.in::59a67d74-5fe0-4788-b5dc-2892eb7f0011" providerId="AD" clId="Web-{0EF14821-9E43-42A5-AA24-CFA852D08619}"/>
    <pc:docChg chg="addSld modSld">
      <pc:chgData name="Natarajan S" userId="S::natarajan.s@phytecembedded.in::59a67d74-5fe0-4788-b5dc-2892eb7f0011" providerId="AD" clId="Web-{0EF14821-9E43-42A5-AA24-CFA852D08619}" dt="2022-09-14T04:32:53.727" v="594"/>
      <pc:docMkLst>
        <pc:docMk/>
      </pc:docMkLst>
      <pc:sldChg chg="addSp delSp modSp">
        <pc:chgData name="Natarajan S" userId="S::natarajan.s@phytecembedded.in::59a67d74-5fe0-4788-b5dc-2892eb7f0011" providerId="AD" clId="Web-{0EF14821-9E43-42A5-AA24-CFA852D08619}" dt="2022-09-14T03:53:41.118" v="238" actId="1076"/>
        <pc:sldMkLst>
          <pc:docMk/>
          <pc:sldMk cId="1406946861" sldId="278"/>
        </pc:sldMkLst>
        <pc:spChg chg="add del mod">
          <ac:chgData name="Natarajan S" userId="S::natarajan.s@phytecembedded.in::59a67d74-5fe0-4788-b5dc-2892eb7f0011" providerId="AD" clId="Web-{0EF14821-9E43-42A5-AA24-CFA852D08619}" dt="2022-09-14T03:18:28.904" v="7"/>
          <ac:spMkLst>
            <pc:docMk/>
            <pc:sldMk cId="1406946861" sldId="278"/>
            <ac:spMk id="2" creationId="{9A201904-7B2C-49AC-2315-4AF2565E76C0}"/>
          </ac:spMkLst>
        </pc:spChg>
        <pc:spChg chg="mod">
          <ac:chgData name="Natarajan S" userId="S::natarajan.s@phytecembedded.in::59a67d74-5fe0-4788-b5dc-2892eb7f0011" providerId="AD" clId="Web-{0EF14821-9E43-42A5-AA24-CFA852D08619}" dt="2022-09-14T03:53:38.993" v="237" actId="1076"/>
          <ac:spMkLst>
            <pc:docMk/>
            <pc:sldMk cId="1406946861" sldId="278"/>
            <ac:spMk id="4" creationId="{9FF5BF96-2E23-71AA-10C2-082F178EA88A}"/>
          </ac:spMkLst>
        </pc:spChg>
        <pc:spChg chg="mod">
          <ac:chgData name="Natarajan S" userId="S::natarajan.s@phytecembedded.in::59a67d74-5fe0-4788-b5dc-2892eb7f0011" providerId="AD" clId="Web-{0EF14821-9E43-42A5-AA24-CFA852D08619}" dt="2022-09-14T03:44:33.513" v="133"/>
          <ac:spMkLst>
            <pc:docMk/>
            <pc:sldMk cId="1406946861" sldId="278"/>
            <ac:spMk id="5" creationId="{2317A685-0BF0-4A4C-75E4-0631898B623D}"/>
          </ac:spMkLst>
        </pc:spChg>
        <pc:spChg chg="mod">
          <ac:chgData name="Natarajan S" userId="S::natarajan.s@phytecembedded.in::59a67d74-5fe0-4788-b5dc-2892eb7f0011" providerId="AD" clId="Web-{0EF14821-9E43-42A5-AA24-CFA852D08619}" dt="2022-09-14T03:53:41.118" v="238" actId="1076"/>
          <ac:spMkLst>
            <pc:docMk/>
            <pc:sldMk cId="1406946861" sldId="278"/>
            <ac:spMk id="6" creationId="{49D87EDE-5023-66EA-57E8-D317F070F067}"/>
          </ac:spMkLst>
        </pc:spChg>
      </pc:sldChg>
      <pc:sldChg chg="addSp delSp modSp">
        <pc:chgData name="Natarajan S" userId="S::natarajan.s@phytecembedded.in::59a67d74-5fe0-4788-b5dc-2892eb7f0011" providerId="AD" clId="Web-{0EF14821-9E43-42A5-AA24-CFA852D08619}" dt="2022-09-14T04:00:14.345" v="337" actId="1076"/>
        <pc:sldMkLst>
          <pc:docMk/>
          <pc:sldMk cId="1924036160" sldId="279"/>
        </pc:sldMkLst>
        <pc:spChg chg="add mod">
          <ac:chgData name="Natarajan S" userId="S::natarajan.s@phytecembedded.in::59a67d74-5fe0-4788-b5dc-2892eb7f0011" providerId="AD" clId="Web-{0EF14821-9E43-42A5-AA24-CFA852D08619}" dt="2022-09-14T03:57:26.716" v="274" actId="20577"/>
          <ac:spMkLst>
            <pc:docMk/>
            <pc:sldMk cId="1924036160" sldId="279"/>
            <ac:spMk id="4" creationId="{B6D9BF64-75FA-AD76-F864-3F131364C86A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00:14.345" v="337" actId="1076"/>
          <ac:spMkLst>
            <pc:docMk/>
            <pc:sldMk cId="1924036160" sldId="279"/>
            <ac:spMk id="6" creationId="{D53C1789-48D7-2215-6642-44473D07CDC0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00:10.110" v="336" actId="1076"/>
          <ac:spMkLst>
            <pc:docMk/>
            <pc:sldMk cId="1924036160" sldId="279"/>
            <ac:spMk id="7" creationId="{1F5786B1-BCB8-AB58-8D00-F408209404B7}"/>
          </ac:spMkLst>
        </pc:spChg>
        <pc:picChg chg="del">
          <ac:chgData name="Natarajan S" userId="S::natarajan.s@phytecembedded.in::59a67d74-5fe0-4788-b5dc-2892eb7f0011" providerId="AD" clId="Web-{0EF14821-9E43-42A5-AA24-CFA852D08619}" dt="2022-09-14T03:53:07.758" v="230"/>
          <ac:picMkLst>
            <pc:docMk/>
            <pc:sldMk cId="1924036160" sldId="279"/>
            <ac:picMk id="2" creationId="{78AB09BA-20BC-3B32-9DB8-D8DBB1A91576}"/>
          </ac:picMkLst>
        </pc:picChg>
      </pc:sldChg>
      <pc:sldChg chg="addSp delSp modSp">
        <pc:chgData name="Natarajan S" userId="S::natarajan.s@phytecembedded.in::59a67d74-5fe0-4788-b5dc-2892eb7f0011" providerId="AD" clId="Web-{0EF14821-9E43-42A5-AA24-CFA852D08619}" dt="2022-09-14T04:14:23.627" v="500" actId="1076"/>
        <pc:sldMkLst>
          <pc:docMk/>
          <pc:sldMk cId="3501917041" sldId="280"/>
        </pc:sldMkLst>
        <pc:spChg chg="add mod">
          <ac:chgData name="Natarajan S" userId="S::natarajan.s@phytecembedded.in::59a67d74-5fe0-4788-b5dc-2892eb7f0011" providerId="AD" clId="Web-{0EF14821-9E43-42A5-AA24-CFA852D08619}" dt="2022-09-14T04:12:04.203" v="456"/>
          <ac:spMkLst>
            <pc:docMk/>
            <pc:sldMk cId="3501917041" sldId="280"/>
            <ac:spMk id="3" creationId="{E9358B5F-281B-098D-0581-6F57AF855859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13:14.501" v="484" actId="14100"/>
          <ac:spMkLst>
            <pc:docMk/>
            <pc:sldMk cId="3501917041" sldId="280"/>
            <ac:spMk id="4" creationId="{37EEC650-DF1E-3188-D4CF-D94FA623429C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13:23.235" v="486" actId="1076"/>
          <ac:spMkLst>
            <pc:docMk/>
            <pc:sldMk cId="3501917041" sldId="280"/>
            <ac:spMk id="6" creationId="{5D609124-C13C-FB5A-9520-03AA393DF927}"/>
          </ac:spMkLst>
        </pc:spChg>
        <pc:spChg chg="add del mod">
          <ac:chgData name="Natarajan S" userId="S::natarajan.s@phytecembedded.in::59a67d74-5fe0-4788-b5dc-2892eb7f0011" providerId="AD" clId="Web-{0EF14821-9E43-42A5-AA24-CFA852D08619}" dt="2022-09-14T04:04:12.459" v="378"/>
          <ac:spMkLst>
            <pc:docMk/>
            <pc:sldMk cId="3501917041" sldId="280"/>
            <ac:spMk id="7" creationId="{7CA5F153-8864-E8BF-3E68-569A52DC3D4B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13:53.236" v="493" actId="1076"/>
          <ac:spMkLst>
            <pc:docMk/>
            <pc:sldMk cId="3501917041" sldId="280"/>
            <ac:spMk id="8" creationId="{1878352A-6448-2319-2590-DB3D5FEFB7FE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14:00.814" v="494" actId="1076"/>
          <ac:spMkLst>
            <pc:docMk/>
            <pc:sldMk cId="3501917041" sldId="280"/>
            <ac:spMk id="9" creationId="{88F6A5C4-2A11-A55C-ABEB-1F8698D4F815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14:13.564" v="498" actId="1076"/>
          <ac:spMkLst>
            <pc:docMk/>
            <pc:sldMk cId="3501917041" sldId="280"/>
            <ac:spMk id="10" creationId="{4D0326D6-0781-BB85-6C2F-3B1B2A583000}"/>
          </ac:spMkLst>
        </pc:spChg>
        <pc:spChg chg="add del mod">
          <ac:chgData name="Natarajan S" userId="S::natarajan.s@phytecembedded.in::59a67d74-5fe0-4788-b5dc-2892eb7f0011" providerId="AD" clId="Web-{0EF14821-9E43-42A5-AA24-CFA852D08619}" dt="2022-09-14T04:12:12.937" v="457"/>
          <ac:spMkLst>
            <pc:docMk/>
            <pc:sldMk cId="3501917041" sldId="280"/>
            <ac:spMk id="11" creationId="{C34368C3-4EA2-BCC2-C313-4C79DF624297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14:23.627" v="500" actId="1076"/>
          <ac:spMkLst>
            <pc:docMk/>
            <pc:sldMk cId="3501917041" sldId="280"/>
            <ac:spMk id="12" creationId="{79DA28C3-C8D4-1388-582D-B51BE6EE2A3D}"/>
          </ac:spMkLst>
        </pc:spChg>
      </pc:sldChg>
      <pc:sldChg chg="addSp delSp modSp">
        <pc:chgData name="Natarajan S" userId="S::natarajan.s@phytecembedded.in::59a67d74-5fe0-4788-b5dc-2892eb7f0011" providerId="AD" clId="Web-{0EF14821-9E43-42A5-AA24-CFA852D08619}" dt="2022-09-14T04:32:53.727" v="594"/>
        <pc:sldMkLst>
          <pc:docMk/>
          <pc:sldMk cId="3223275189" sldId="281"/>
        </pc:sldMkLst>
        <pc:spChg chg="add mod">
          <ac:chgData name="Natarajan S" userId="S::natarajan.s@phytecembedded.in::59a67d74-5fe0-4788-b5dc-2892eb7f0011" providerId="AD" clId="Web-{0EF14821-9E43-42A5-AA24-CFA852D08619}" dt="2022-09-14T04:32:14.758" v="589"/>
          <ac:spMkLst>
            <pc:docMk/>
            <pc:sldMk cId="3223275189" sldId="281"/>
            <ac:spMk id="2" creationId="{60737AF3-907E-0DA1-E476-2E1899A212C1}"/>
          </ac:spMkLst>
        </pc:spChg>
        <pc:spChg chg="add del">
          <ac:chgData name="Natarajan S" userId="S::natarajan.s@phytecembedded.in::59a67d74-5fe0-4788-b5dc-2892eb7f0011" providerId="AD" clId="Web-{0EF14821-9E43-42A5-AA24-CFA852D08619}" dt="2022-09-14T04:30:26.740" v="521"/>
          <ac:spMkLst>
            <pc:docMk/>
            <pc:sldMk cId="3223275189" sldId="281"/>
            <ac:spMk id="3" creationId="{2AA27F96-05C4-D571-0848-7177A5FE8F81}"/>
          </ac:spMkLst>
        </pc:spChg>
        <pc:spChg chg="add del mod">
          <ac:chgData name="Natarajan S" userId="S::natarajan.s@phytecembedded.in::59a67d74-5fe0-4788-b5dc-2892eb7f0011" providerId="AD" clId="Web-{0EF14821-9E43-42A5-AA24-CFA852D08619}" dt="2022-09-14T04:30:42.334" v="533"/>
          <ac:spMkLst>
            <pc:docMk/>
            <pc:sldMk cId="3223275189" sldId="281"/>
            <ac:spMk id="4" creationId="{4F34279A-1FA2-9829-4F93-4CD8C3AD8B92}"/>
          </ac:spMkLst>
        </pc:spChg>
        <pc:spChg chg="add del mod">
          <ac:chgData name="Natarajan S" userId="S::natarajan.s@phytecembedded.in::59a67d74-5fe0-4788-b5dc-2892eb7f0011" providerId="AD" clId="Web-{0EF14821-9E43-42A5-AA24-CFA852D08619}" dt="2022-09-14T04:32:40.946" v="593"/>
          <ac:spMkLst>
            <pc:docMk/>
            <pc:sldMk cId="3223275189" sldId="281"/>
            <ac:spMk id="5" creationId="{2317A685-0BF0-4A4C-75E4-0631898B623D}"/>
          </ac:spMkLst>
        </pc:spChg>
        <pc:spChg chg="add del mod">
          <ac:chgData name="Natarajan S" userId="S::natarajan.s@phytecembedded.in::59a67d74-5fe0-4788-b5dc-2892eb7f0011" providerId="AD" clId="Web-{0EF14821-9E43-42A5-AA24-CFA852D08619}" dt="2022-09-14T04:31:02.647" v="544"/>
          <ac:spMkLst>
            <pc:docMk/>
            <pc:sldMk cId="3223275189" sldId="281"/>
            <ac:spMk id="6" creationId="{DFBAF1E4-BA02-89DB-2806-DAEB0031AE39}"/>
          </ac:spMkLst>
        </pc:spChg>
        <pc:spChg chg="add del mod">
          <ac:chgData name="Natarajan S" userId="S::natarajan.s@phytecembedded.in::59a67d74-5fe0-4788-b5dc-2892eb7f0011" providerId="AD" clId="Web-{0EF14821-9E43-42A5-AA24-CFA852D08619}" dt="2022-09-14T04:31:33.163" v="552"/>
          <ac:spMkLst>
            <pc:docMk/>
            <pc:sldMk cId="3223275189" sldId="281"/>
            <ac:spMk id="7" creationId="{F47222A0-B853-5936-A099-C78965BFC976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4:32:20.336" v="590"/>
          <ac:spMkLst>
            <pc:docMk/>
            <pc:sldMk cId="3223275189" sldId="281"/>
            <ac:spMk id="8" creationId="{D4AA0CF4-72AF-E063-BC9F-FC2942718725}"/>
          </ac:spMkLst>
        </pc:spChg>
        <pc:spChg chg="add">
          <ac:chgData name="Natarajan S" userId="S::natarajan.s@phytecembedded.in::59a67d74-5fe0-4788-b5dc-2892eb7f0011" providerId="AD" clId="Web-{0EF14821-9E43-42A5-AA24-CFA852D08619}" dt="2022-09-14T04:32:53.727" v="594"/>
          <ac:spMkLst>
            <pc:docMk/>
            <pc:sldMk cId="3223275189" sldId="281"/>
            <ac:spMk id="10" creationId="{2EA06196-04AF-E06F-0530-3D86720660CF}"/>
          </ac:spMkLst>
        </pc:spChg>
      </pc:sldChg>
      <pc:sldChg chg="addSp modSp new">
        <pc:chgData name="Natarajan S" userId="S::natarajan.s@phytecembedded.in::59a67d74-5fe0-4788-b5dc-2892eb7f0011" providerId="AD" clId="Web-{0EF14821-9E43-42A5-AA24-CFA852D08619}" dt="2022-09-14T03:52:52.539" v="226" actId="20577"/>
        <pc:sldMkLst>
          <pc:docMk/>
          <pc:sldMk cId="1139373950" sldId="282"/>
        </pc:sldMkLst>
        <pc:spChg chg="add mod">
          <ac:chgData name="Natarajan S" userId="S::natarajan.s@phytecembedded.in::59a67d74-5fe0-4788-b5dc-2892eb7f0011" providerId="AD" clId="Web-{0EF14821-9E43-42A5-AA24-CFA852D08619}" dt="2022-09-14T03:45:52.953" v="136" actId="1076"/>
          <ac:spMkLst>
            <pc:docMk/>
            <pc:sldMk cId="1139373950" sldId="282"/>
            <ac:spMk id="2" creationId="{524E5824-4C9D-E617-789D-35CF4C89E6BE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3:52:52.539" v="226" actId="20577"/>
          <ac:spMkLst>
            <pc:docMk/>
            <pc:sldMk cId="1139373950" sldId="282"/>
            <ac:spMk id="4" creationId="{0D47CD72-F960-727F-DE70-2817FF067FC5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3:48:05.361" v="168" actId="1076"/>
          <ac:spMkLst>
            <pc:docMk/>
            <pc:sldMk cId="1139373950" sldId="282"/>
            <ac:spMk id="5" creationId="{C8E518E0-8BF9-1FB0-B374-4CD9CE506BC8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3:50:47.068" v="202" actId="1076"/>
          <ac:spMkLst>
            <pc:docMk/>
            <pc:sldMk cId="1139373950" sldId="282"/>
            <ac:spMk id="6" creationId="{4A0E9899-6A23-A52B-5B66-D65267C26357}"/>
          </ac:spMkLst>
        </pc:spChg>
      </pc:sldChg>
      <pc:sldChg chg="addSp modSp new">
        <pc:chgData name="Natarajan S" userId="S::natarajan.s@phytecembedded.in::59a67d74-5fe0-4788-b5dc-2892eb7f0011" providerId="AD" clId="Web-{0EF14821-9E43-42A5-AA24-CFA852D08619}" dt="2022-09-14T03:56:10.715" v="265" actId="20577"/>
        <pc:sldMkLst>
          <pc:docMk/>
          <pc:sldMk cId="3787476105" sldId="283"/>
        </pc:sldMkLst>
        <pc:spChg chg="add mod">
          <ac:chgData name="Natarajan S" userId="S::natarajan.s@phytecembedded.in::59a67d74-5fe0-4788-b5dc-2892eb7f0011" providerId="AD" clId="Web-{0EF14821-9E43-42A5-AA24-CFA852D08619}" dt="2022-09-14T03:56:10.715" v="265" actId="20577"/>
          <ac:spMkLst>
            <pc:docMk/>
            <pc:sldMk cId="3787476105" sldId="283"/>
            <ac:spMk id="2" creationId="{A6B2E961-9916-6589-339E-8FEA521E8373}"/>
          </ac:spMkLst>
        </pc:spChg>
        <pc:spChg chg="add mod">
          <ac:chgData name="Natarajan S" userId="S::natarajan.s@phytecembedded.in::59a67d74-5fe0-4788-b5dc-2892eb7f0011" providerId="AD" clId="Web-{0EF14821-9E43-42A5-AA24-CFA852D08619}" dt="2022-09-14T03:53:04.821" v="229" actId="20577"/>
          <ac:spMkLst>
            <pc:docMk/>
            <pc:sldMk cId="3787476105" sldId="283"/>
            <ac:spMk id="5" creationId="{8124DF40-CF50-C91C-347E-9793A8DD41D5}"/>
          </ac:spMkLst>
        </pc:spChg>
        <pc:picChg chg="add mod">
          <ac:chgData name="Natarajan S" userId="S::natarajan.s@phytecembedded.in::59a67d74-5fe0-4788-b5dc-2892eb7f0011" providerId="AD" clId="Web-{0EF14821-9E43-42A5-AA24-CFA852D08619}" dt="2022-09-14T03:40:10.149" v="89" actId="1076"/>
          <ac:picMkLst>
            <pc:docMk/>
            <pc:sldMk cId="3787476105" sldId="283"/>
            <ac:picMk id="3" creationId="{B7ADCD7B-7773-6C88-2DD5-7AC7B2AD8053}"/>
          </ac:picMkLst>
        </pc:picChg>
      </pc:sldChg>
    </pc:docChg>
  </pc:docChgLst>
  <pc:docChgLst>
    <pc:chgData name="Natarajan S" userId="S::natarajan.s@phytecembedded.in::59a67d74-5fe0-4788-b5dc-2892eb7f0011" providerId="AD" clId="Web-{D1F70714-3459-4878-A057-2981CEE7D43F}"/>
    <pc:docChg chg="addSld modSld">
      <pc:chgData name="Natarajan S" userId="S::natarajan.s@phytecembedded.in::59a67d74-5fe0-4788-b5dc-2892eb7f0011" providerId="AD" clId="Web-{D1F70714-3459-4878-A057-2981CEE7D43F}" dt="2022-09-14T04:37:46.647" v="5"/>
      <pc:docMkLst>
        <pc:docMk/>
      </pc:docMkLst>
      <pc:sldChg chg="modSp">
        <pc:chgData name="Natarajan S" userId="S::natarajan.s@phytecembedded.in::59a67d74-5fe0-4788-b5dc-2892eb7f0011" providerId="AD" clId="Web-{D1F70714-3459-4878-A057-2981CEE7D43F}" dt="2022-09-14T04:37:38.131" v="2" actId="20577"/>
        <pc:sldMkLst>
          <pc:docMk/>
          <pc:sldMk cId="3223275189" sldId="281"/>
        </pc:sldMkLst>
        <pc:spChg chg="mod">
          <ac:chgData name="Natarajan S" userId="S::natarajan.s@phytecembedded.in::59a67d74-5fe0-4788-b5dc-2892eb7f0011" providerId="AD" clId="Web-{D1F70714-3459-4878-A057-2981CEE7D43F}" dt="2022-09-14T04:37:38.131" v="2" actId="20577"/>
          <ac:spMkLst>
            <pc:docMk/>
            <pc:sldMk cId="3223275189" sldId="281"/>
            <ac:spMk id="10" creationId="{2EA06196-04AF-E06F-0530-3D86720660CF}"/>
          </ac:spMkLst>
        </pc:spChg>
      </pc:sldChg>
      <pc:sldChg chg="new">
        <pc:chgData name="Natarajan S" userId="S::natarajan.s@phytecembedded.in::59a67d74-5fe0-4788-b5dc-2892eb7f0011" providerId="AD" clId="Web-{D1F70714-3459-4878-A057-2981CEE7D43F}" dt="2022-09-14T04:37:40.647" v="3"/>
        <pc:sldMkLst>
          <pc:docMk/>
          <pc:sldMk cId="2208570091" sldId="284"/>
        </pc:sldMkLst>
      </pc:sldChg>
      <pc:sldChg chg="new">
        <pc:chgData name="Natarajan S" userId="S::natarajan.s@phytecembedded.in::59a67d74-5fe0-4788-b5dc-2892eb7f0011" providerId="AD" clId="Web-{D1F70714-3459-4878-A057-2981CEE7D43F}" dt="2022-09-14T04:37:43.600" v="4"/>
        <pc:sldMkLst>
          <pc:docMk/>
          <pc:sldMk cId="4270742124" sldId="285"/>
        </pc:sldMkLst>
      </pc:sldChg>
      <pc:sldChg chg="new">
        <pc:chgData name="Natarajan S" userId="S::natarajan.s@phytecembedded.in::59a67d74-5fe0-4788-b5dc-2892eb7f0011" providerId="AD" clId="Web-{D1F70714-3459-4878-A057-2981CEE7D43F}" dt="2022-09-14T04:37:46.647" v="5"/>
        <pc:sldMkLst>
          <pc:docMk/>
          <pc:sldMk cId="2802929347" sldId="286"/>
        </pc:sldMkLst>
      </pc:sldChg>
    </pc:docChg>
  </pc:docChgLst>
  <pc:docChgLst>
    <pc:chgData name="Natarajan S" userId="S::natarajan.s@phytecembedded.in::59a67d74-5fe0-4788-b5dc-2892eb7f0011" providerId="AD" clId="Web-{8B44BC73-4D6C-4562-B177-EF38D916E620}"/>
    <pc:docChg chg="addSld delSld modSld">
      <pc:chgData name="Natarajan S" userId="S::natarajan.s@phytecembedded.in::59a67d74-5fe0-4788-b5dc-2892eb7f0011" providerId="AD" clId="Web-{8B44BC73-4D6C-4562-B177-EF38D916E620}" dt="2022-09-12T09:15:08.736" v="196"/>
      <pc:docMkLst>
        <pc:docMk/>
      </pc:docMkLst>
      <pc:sldChg chg="addSp delSp modSp">
        <pc:chgData name="Natarajan S" userId="S::natarajan.s@phytecembedded.in::59a67d74-5fe0-4788-b5dc-2892eb7f0011" providerId="AD" clId="Web-{8B44BC73-4D6C-4562-B177-EF38D916E620}" dt="2022-09-12T09:09:28.898" v="122" actId="1076"/>
        <pc:sldMkLst>
          <pc:docMk/>
          <pc:sldMk cId="0" sldId="258"/>
        </pc:sldMkLst>
        <pc:spChg chg="add del mod">
          <ac:chgData name="Natarajan S" userId="S::natarajan.s@phytecembedded.in::59a67d74-5fe0-4788-b5dc-2892eb7f0011" providerId="AD" clId="Web-{8B44BC73-4D6C-4562-B177-EF38D916E620}" dt="2022-09-12T09:09:02.710" v="113"/>
          <ac:spMkLst>
            <pc:docMk/>
            <pc:sldMk cId="0" sldId="258"/>
            <ac:spMk id="4" creationId="{BCE427F9-42E1-9CE2-69D2-02D606D3FB1C}"/>
          </ac:spMkLst>
        </pc:spChg>
        <pc:spChg chg="add mod">
          <ac:chgData name="Natarajan S" userId="S::natarajan.s@phytecembedded.in::59a67d74-5fe0-4788-b5dc-2892eb7f0011" providerId="AD" clId="Web-{8B44BC73-4D6C-4562-B177-EF38D916E620}" dt="2022-09-12T09:09:28.898" v="122" actId="1076"/>
          <ac:spMkLst>
            <pc:docMk/>
            <pc:sldMk cId="0" sldId="258"/>
            <ac:spMk id="5" creationId="{2AAB3CEA-FB3C-2F58-6221-436E2804388A}"/>
          </ac:spMkLst>
        </pc:spChg>
      </pc:sldChg>
      <pc:sldChg chg="addSp modSp">
        <pc:chgData name="Natarajan S" userId="S::natarajan.s@phytecembedded.in::59a67d74-5fe0-4788-b5dc-2892eb7f0011" providerId="AD" clId="Web-{8B44BC73-4D6C-4562-B177-EF38D916E620}" dt="2022-09-12T09:02:29.434" v="88" actId="20577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8B44BC73-4D6C-4562-B177-EF38D916E620}" dt="2022-09-12T07:45:46.180" v="15" actId="1076"/>
          <ac:spMkLst>
            <pc:docMk/>
            <pc:sldMk cId="0" sldId="260"/>
            <ac:spMk id="3" creationId="{C3EA5B95-25FF-B135-4C5E-7C508502D3C3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5" creationId="{882D20AC-E170-E765-F715-E59D604AD71E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6" creationId="{A096ABA0-7EAB-54AF-CFAB-CB5188A6A0C9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7" creationId="{CABE9A70-64AA-991C-E4D5-629B12961B03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8" creationId="{8BB3C100-E1D4-C11B-4EF2-F6A585064529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9" creationId="{750DE38C-AF18-A48C-5B98-954EACCC27E7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7:45:54.711" v="17"/>
          <ac:spMkLst>
            <pc:docMk/>
            <pc:sldMk cId="0" sldId="260"/>
            <ac:spMk id="10" creationId="{D335FF4E-EA92-525C-3010-713654E5D2DE}"/>
          </ac:spMkLst>
        </pc:spChg>
        <pc:spChg chg="mod">
          <ac:chgData name="Natarajan S" userId="S::natarajan.s@phytecembedded.in::59a67d74-5fe0-4788-b5dc-2892eb7f0011" providerId="AD" clId="Web-{8B44BC73-4D6C-4562-B177-EF38D916E620}" dt="2022-09-12T07:46:29.666" v="22" actId="20577"/>
          <ac:spMkLst>
            <pc:docMk/>
            <pc:sldMk cId="0" sldId="260"/>
            <ac:spMk id="8193" creationId="{3D231C63-565A-76F8-7AED-2E41D70BAEE6}"/>
          </ac:spMkLst>
        </pc:spChg>
        <pc:spChg chg="mod">
          <ac:chgData name="Natarajan S" userId="S::natarajan.s@phytecembedded.in::59a67d74-5fe0-4788-b5dc-2892eb7f0011" providerId="AD" clId="Web-{8B44BC73-4D6C-4562-B177-EF38D916E620}" dt="2022-09-12T09:02:29.434" v="88" actId="20577"/>
          <ac:spMkLst>
            <pc:docMk/>
            <pc:sldMk cId="0" sldId="260"/>
            <ac:spMk id="8197" creationId="{B817262F-3E4B-0AD6-CB69-C4F4D9F6D77F}"/>
          </ac:spMkLst>
        </pc:spChg>
        <pc:grpChg chg="add mod">
          <ac:chgData name="Natarajan S" userId="S::natarajan.s@phytecembedded.in::59a67d74-5fe0-4788-b5dc-2892eb7f0011" providerId="AD" clId="Web-{8B44BC73-4D6C-4562-B177-EF38D916E620}" dt="2022-09-12T07:46:02.633" v="18" actId="1076"/>
          <ac:grpSpMkLst>
            <pc:docMk/>
            <pc:sldMk cId="0" sldId="260"/>
            <ac:grpSpMk id="4" creationId="{07F6D3BD-4F1D-097D-7F6C-4669275331F2}"/>
          </ac:grpSpMkLst>
        </pc:grpChg>
        <pc:grpChg chg="add mod">
          <ac:chgData name="Natarajan S" userId="S::natarajan.s@phytecembedded.in::59a67d74-5fe0-4788-b5dc-2892eb7f0011" providerId="AD" clId="Web-{8B44BC73-4D6C-4562-B177-EF38D916E620}" dt="2022-09-12T07:46:18.212" v="20" actId="1076"/>
          <ac:grpSpMkLst>
            <pc:docMk/>
            <pc:sldMk cId="0" sldId="260"/>
            <ac:grpSpMk id="11" creationId="{32E18FAF-0CFA-173A-2E5B-E1EAD78C77B7}"/>
          </ac:grpSpMkLst>
        </pc:grpChg>
      </pc:sldChg>
      <pc:sldChg chg="addSp delSp modSp del">
        <pc:chgData name="Natarajan S" userId="S::natarajan.s@phytecembedded.in::59a67d74-5fe0-4788-b5dc-2892eb7f0011" providerId="AD" clId="Web-{8B44BC73-4D6C-4562-B177-EF38D916E620}" dt="2022-09-12T07:46:20.775" v="21"/>
        <pc:sldMkLst>
          <pc:docMk/>
          <pc:sldMk cId="0" sldId="261"/>
        </pc:sldMkLst>
        <pc:spChg chg="add del mod">
          <ac:chgData name="Natarajan S" userId="S::natarajan.s@phytecembedded.in::59a67d74-5fe0-4788-b5dc-2892eb7f0011" providerId="AD" clId="Web-{8B44BC73-4D6C-4562-B177-EF38D916E620}" dt="2022-09-12T07:45:40.117" v="13"/>
          <ac:spMkLst>
            <pc:docMk/>
            <pc:sldMk cId="0" sldId="261"/>
            <ac:spMk id="2" creationId="{BC81354F-D43E-7ED9-400F-9AA916143A82}"/>
          </ac:spMkLst>
        </pc:spChg>
        <pc:spChg chg="del mod">
          <ac:chgData name="Natarajan S" userId="S::natarajan.s@phytecembedded.in::59a67d74-5fe0-4788-b5dc-2892eb7f0011" providerId="AD" clId="Web-{8B44BC73-4D6C-4562-B177-EF38D916E620}" dt="2022-09-12T07:44:58.928" v="7"/>
          <ac:spMkLst>
            <pc:docMk/>
            <pc:sldMk cId="0" sldId="261"/>
            <ac:spMk id="9221" creationId="{1DD33570-AD65-16C5-F8A1-DC25BA4674D2}"/>
          </ac:spMkLst>
        </pc:spChg>
        <pc:grpChg chg="del mod">
          <ac:chgData name="Natarajan S" userId="S::natarajan.s@phytecembedded.in::59a67d74-5fe0-4788-b5dc-2892eb7f0011" providerId="AD" clId="Web-{8B44BC73-4D6C-4562-B177-EF38D916E620}" dt="2022-09-12T07:45:51.399" v="16"/>
          <ac:grpSpMkLst>
            <pc:docMk/>
            <pc:sldMk cId="0" sldId="261"/>
            <ac:grpSpMk id="9222" creationId="{5793FE8C-746E-3F08-E9E7-AA572A47C5D6}"/>
          </ac:grpSpMkLst>
        </pc:grpChg>
      </pc:sldChg>
      <pc:sldChg chg="del">
        <pc:chgData name="Natarajan S" userId="S::natarajan.s@phytecembedded.in::59a67d74-5fe0-4788-b5dc-2892eb7f0011" providerId="AD" clId="Web-{8B44BC73-4D6C-4562-B177-EF38D916E620}" dt="2022-09-12T09:13:56.515" v="167"/>
        <pc:sldMkLst>
          <pc:docMk/>
          <pc:sldMk cId="0" sldId="263"/>
        </pc:sldMkLst>
      </pc:sldChg>
      <pc:sldChg chg="del">
        <pc:chgData name="Natarajan S" userId="S::natarajan.s@phytecembedded.in::59a67d74-5fe0-4788-b5dc-2892eb7f0011" providerId="AD" clId="Web-{8B44BC73-4D6C-4562-B177-EF38D916E620}" dt="2022-09-12T09:13:57.687" v="168"/>
        <pc:sldMkLst>
          <pc:docMk/>
          <pc:sldMk cId="0" sldId="264"/>
        </pc:sldMkLst>
      </pc:sldChg>
      <pc:sldChg chg="del">
        <pc:chgData name="Natarajan S" userId="S::natarajan.s@phytecembedded.in::59a67d74-5fe0-4788-b5dc-2892eb7f0011" providerId="AD" clId="Web-{8B44BC73-4D6C-4562-B177-EF38D916E620}" dt="2022-09-12T09:13:58.796" v="169"/>
        <pc:sldMkLst>
          <pc:docMk/>
          <pc:sldMk cId="0" sldId="265"/>
        </pc:sldMkLst>
      </pc:sldChg>
      <pc:sldChg chg="del">
        <pc:chgData name="Natarajan S" userId="S::natarajan.s@phytecembedded.in::59a67d74-5fe0-4788-b5dc-2892eb7f0011" providerId="AD" clId="Web-{8B44BC73-4D6C-4562-B177-EF38D916E620}" dt="2022-09-12T09:13:59.702" v="170"/>
        <pc:sldMkLst>
          <pc:docMk/>
          <pc:sldMk cId="0" sldId="266"/>
        </pc:sldMkLst>
      </pc:sldChg>
      <pc:sldChg chg="del">
        <pc:chgData name="Natarajan S" userId="S::natarajan.s@phytecembedded.in::59a67d74-5fe0-4788-b5dc-2892eb7f0011" providerId="AD" clId="Web-{8B44BC73-4D6C-4562-B177-EF38D916E620}" dt="2022-09-12T09:14:02.999" v="171"/>
        <pc:sldMkLst>
          <pc:docMk/>
          <pc:sldMk cId="0" sldId="267"/>
        </pc:sldMkLst>
      </pc:sldChg>
      <pc:sldChg chg="del">
        <pc:chgData name="Natarajan S" userId="S::natarajan.s@phytecembedded.in::59a67d74-5fe0-4788-b5dc-2892eb7f0011" providerId="AD" clId="Web-{8B44BC73-4D6C-4562-B177-EF38D916E620}" dt="2022-09-12T09:14:06.796" v="172"/>
        <pc:sldMkLst>
          <pc:docMk/>
          <pc:sldMk cId="0" sldId="268"/>
        </pc:sldMkLst>
      </pc:sldChg>
      <pc:sldChg chg="addSp delSp modSp">
        <pc:chgData name="Natarajan S" userId="S::natarajan.s@phytecembedded.in::59a67d74-5fe0-4788-b5dc-2892eb7f0011" providerId="AD" clId="Web-{8B44BC73-4D6C-4562-B177-EF38D916E620}" dt="2022-09-12T09:15:02.251" v="195" actId="1076"/>
        <pc:sldMkLst>
          <pc:docMk/>
          <pc:sldMk cId="0" sldId="269"/>
        </pc:sldMkLst>
        <pc:spChg chg="add del">
          <ac:chgData name="Natarajan S" userId="S::natarajan.s@phytecembedded.in::59a67d74-5fe0-4788-b5dc-2892eb7f0011" providerId="AD" clId="Web-{8B44BC73-4D6C-4562-B177-EF38D916E620}" dt="2022-09-12T09:14:20.937" v="176"/>
          <ac:spMkLst>
            <pc:docMk/>
            <pc:sldMk cId="0" sldId="269"/>
            <ac:spMk id="3" creationId="{BB5FE146-9387-1405-B88A-5A2AB48AA881}"/>
          </ac:spMkLst>
        </pc:spChg>
        <pc:spChg chg="add mod">
          <ac:chgData name="Natarajan S" userId="S::natarajan.s@phytecembedded.in::59a67d74-5fe0-4788-b5dc-2892eb7f0011" providerId="AD" clId="Web-{8B44BC73-4D6C-4562-B177-EF38D916E620}" dt="2022-09-12T09:15:02.251" v="195" actId="1076"/>
          <ac:spMkLst>
            <pc:docMk/>
            <pc:sldMk cId="0" sldId="269"/>
            <ac:spMk id="4" creationId="{46F1A3F9-7F4E-5500-8E7F-38C7D1ED9D9B}"/>
          </ac:spMkLst>
        </pc:spChg>
        <pc:spChg chg="del">
          <ac:chgData name="Natarajan S" userId="S::natarajan.s@phytecembedded.in::59a67d74-5fe0-4788-b5dc-2892eb7f0011" providerId="AD" clId="Web-{8B44BC73-4D6C-4562-B177-EF38D916E620}" dt="2022-09-12T09:14:12.406" v="174"/>
          <ac:spMkLst>
            <pc:docMk/>
            <pc:sldMk cId="0" sldId="269"/>
            <ac:spMk id="17409" creationId="{7FF634E6-5741-F348-2829-61EA1612DCD2}"/>
          </ac:spMkLst>
        </pc:spChg>
        <pc:spChg chg="del">
          <ac:chgData name="Natarajan S" userId="S::natarajan.s@phytecembedded.in::59a67d74-5fe0-4788-b5dc-2892eb7f0011" providerId="AD" clId="Web-{8B44BC73-4D6C-4562-B177-EF38D916E620}" dt="2022-09-12T09:14:11.265" v="173"/>
          <ac:spMkLst>
            <pc:docMk/>
            <pc:sldMk cId="0" sldId="269"/>
            <ac:spMk id="17410" creationId="{4419F5CF-4EB2-CCF9-B3A8-C2727349F3E6}"/>
          </ac:spMkLst>
        </pc:spChg>
      </pc:sldChg>
      <pc:sldChg chg="addSp delSp modSp new">
        <pc:chgData name="Natarajan S" userId="S::natarajan.s@phytecembedded.in::59a67d74-5fe0-4788-b5dc-2892eb7f0011" providerId="AD" clId="Web-{8B44BC73-4D6C-4562-B177-EF38D916E620}" dt="2022-09-12T08:54:26.499" v="42" actId="20577"/>
        <pc:sldMkLst>
          <pc:docMk/>
          <pc:sldMk cId="2698240034" sldId="270"/>
        </pc:sldMkLst>
        <pc:spChg chg="add mod">
          <ac:chgData name="Natarajan S" userId="S::natarajan.s@phytecembedded.in::59a67d74-5fe0-4788-b5dc-2892eb7f0011" providerId="AD" clId="Web-{8B44BC73-4D6C-4562-B177-EF38D916E620}" dt="2022-09-12T08:54:26.499" v="42" actId="20577"/>
          <ac:spMkLst>
            <pc:docMk/>
            <pc:sldMk cId="2698240034" sldId="270"/>
            <ac:spMk id="5" creationId="{6A666541-7873-74FF-E215-657D50FF6C3D}"/>
          </ac:spMkLst>
        </pc:spChg>
        <pc:picChg chg="add del mod">
          <ac:chgData name="Natarajan S" userId="S::natarajan.s@phytecembedded.in::59a67d74-5fe0-4788-b5dc-2892eb7f0011" providerId="AD" clId="Web-{8B44BC73-4D6C-4562-B177-EF38D916E620}" dt="2022-09-12T08:53:23.747" v="25"/>
          <ac:picMkLst>
            <pc:docMk/>
            <pc:sldMk cId="2698240034" sldId="270"/>
            <ac:picMk id="2" creationId="{C9929E5C-BAB7-7EC3-A9B2-7CE50BD189BF}"/>
          </ac:picMkLst>
        </pc:picChg>
        <pc:picChg chg="add mod">
          <ac:chgData name="Natarajan S" userId="S::natarajan.s@phytecembedded.in::59a67d74-5fe0-4788-b5dc-2892eb7f0011" providerId="AD" clId="Web-{8B44BC73-4D6C-4562-B177-EF38D916E620}" dt="2022-09-12T08:53:56.873" v="30" actId="1076"/>
          <ac:picMkLst>
            <pc:docMk/>
            <pc:sldMk cId="2698240034" sldId="270"/>
            <ac:picMk id="3" creationId="{FA5CEE9A-0F91-5B17-1351-A7853DB0FFB0}"/>
          </ac:picMkLst>
        </pc:picChg>
      </pc:sldChg>
      <pc:sldChg chg="addSp modSp new">
        <pc:chgData name="Natarajan S" userId="S::natarajan.s@phytecembedded.in::59a67d74-5fe0-4788-b5dc-2892eb7f0011" providerId="AD" clId="Web-{8B44BC73-4D6C-4562-B177-EF38D916E620}" dt="2022-09-12T09:10:41.478" v="135" actId="20577"/>
        <pc:sldMkLst>
          <pc:docMk/>
          <pc:sldMk cId="413382936" sldId="271"/>
        </pc:sldMkLst>
        <pc:spChg chg="add mod">
          <ac:chgData name="Natarajan S" userId="S::natarajan.s@phytecembedded.in::59a67d74-5fe0-4788-b5dc-2892eb7f0011" providerId="AD" clId="Web-{8B44BC73-4D6C-4562-B177-EF38D916E620}" dt="2022-09-12T09:10:41.478" v="135" actId="20577"/>
          <ac:spMkLst>
            <pc:docMk/>
            <pc:sldMk cId="413382936" sldId="271"/>
            <ac:spMk id="3" creationId="{70967799-B381-7CA8-3B04-F33D503694FE}"/>
          </ac:spMkLst>
        </pc:spChg>
      </pc:sldChg>
      <pc:sldChg chg="addSp modSp new">
        <pc:chgData name="Natarajan S" userId="S::natarajan.s@phytecembedded.in::59a67d74-5fe0-4788-b5dc-2892eb7f0011" providerId="AD" clId="Web-{8B44BC73-4D6C-4562-B177-EF38D916E620}" dt="2022-09-12T09:05:40.267" v="103" actId="1076"/>
        <pc:sldMkLst>
          <pc:docMk/>
          <pc:sldMk cId="348583211" sldId="272"/>
        </pc:sldMkLst>
        <pc:spChg chg="add mod">
          <ac:chgData name="Natarajan S" userId="S::natarajan.s@phytecembedded.in::59a67d74-5fe0-4788-b5dc-2892eb7f0011" providerId="AD" clId="Web-{8B44BC73-4D6C-4562-B177-EF38D916E620}" dt="2022-09-12T09:02:36.434" v="89" actId="1076"/>
          <ac:spMkLst>
            <pc:docMk/>
            <pc:sldMk cId="348583211" sldId="272"/>
            <ac:spMk id="2" creationId="{506B610B-4865-7FAB-9C37-684DAB0DFE2C}"/>
          </ac:spMkLst>
        </pc:spChg>
        <pc:spChg chg="add">
          <ac:chgData name="Natarajan S" userId="S::natarajan.s@phytecembedded.in::59a67d74-5fe0-4788-b5dc-2892eb7f0011" providerId="AD" clId="Web-{8B44BC73-4D6C-4562-B177-EF38D916E620}" dt="2022-09-12T09:02:49.669" v="90"/>
          <ac:spMkLst>
            <pc:docMk/>
            <pc:sldMk cId="348583211" sldId="272"/>
            <ac:spMk id="4" creationId="{BBC87FE2-D196-3592-5C67-B25617DBE0C1}"/>
          </ac:spMkLst>
        </pc:spChg>
        <pc:spChg chg="add mod">
          <ac:chgData name="Natarajan S" userId="S::natarajan.s@phytecembedded.in::59a67d74-5fe0-4788-b5dc-2892eb7f0011" providerId="AD" clId="Web-{8B44BC73-4D6C-4562-B177-EF38D916E620}" dt="2022-09-12T09:05:40.267" v="103" actId="1076"/>
          <ac:spMkLst>
            <pc:docMk/>
            <pc:sldMk cId="348583211" sldId="272"/>
            <ac:spMk id="5" creationId="{0BB319C9-9A9B-501F-B5C2-82E9A88B80B5}"/>
          </ac:spMkLst>
        </pc:spChg>
      </pc:sldChg>
      <pc:sldChg chg="addSp modSp new">
        <pc:chgData name="Natarajan S" userId="S::natarajan.s@phytecembedded.in::59a67d74-5fe0-4788-b5dc-2892eb7f0011" providerId="AD" clId="Web-{8B44BC73-4D6C-4562-B177-EF38D916E620}" dt="2022-09-12T09:12:48.122" v="159" actId="20577"/>
        <pc:sldMkLst>
          <pc:docMk/>
          <pc:sldMk cId="1299923071" sldId="273"/>
        </pc:sldMkLst>
        <pc:spChg chg="add mod">
          <ac:chgData name="Natarajan S" userId="S::natarajan.s@phytecembedded.in::59a67d74-5fe0-4788-b5dc-2892eb7f0011" providerId="AD" clId="Web-{8B44BC73-4D6C-4562-B177-EF38D916E620}" dt="2022-09-12T09:12:48.122" v="159" actId="20577"/>
          <ac:spMkLst>
            <pc:docMk/>
            <pc:sldMk cId="1299923071" sldId="273"/>
            <ac:spMk id="3" creationId="{A3D645D6-FCB3-3BF4-34A5-5AA5194AA717}"/>
          </ac:spMkLst>
        </pc:spChg>
      </pc:sldChg>
      <pc:sldChg chg="addSp modSp new">
        <pc:chgData name="Natarajan S" userId="S::natarajan.s@phytecembedded.in::59a67d74-5fe0-4788-b5dc-2892eb7f0011" providerId="AD" clId="Web-{8B44BC73-4D6C-4562-B177-EF38D916E620}" dt="2022-09-12T09:13:18.795" v="166" actId="20577"/>
        <pc:sldMkLst>
          <pc:docMk/>
          <pc:sldMk cId="3786538288" sldId="274"/>
        </pc:sldMkLst>
        <pc:spChg chg="add mod">
          <ac:chgData name="Natarajan S" userId="S::natarajan.s@phytecembedded.in::59a67d74-5fe0-4788-b5dc-2892eb7f0011" providerId="AD" clId="Web-{8B44BC73-4D6C-4562-B177-EF38D916E620}" dt="2022-09-12T09:13:18.795" v="166" actId="20577"/>
          <ac:spMkLst>
            <pc:docMk/>
            <pc:sldMk cId="3786538288" sldId="274"/>
            <ac:spMk id="3" creationId="{D5B74234-9B1D-98D9-3D99-382D6FB7CE9D}"/>
          </ac:spMkLst>
        </pc:spChg>
      </pc:sldChg>
      <pc:sldChg chg="new">
        <pc:chgData name="Natarajan S" userId="S::natarajan.s@phytecembedded.in::59a67d74-5fe0-4788-b5dc-2892eb7f0011" providerId="AD" clId="Web-{8B44BC73-4D6C-4562-B177-EF38D916E620}" dt="2022-09-12T09:15:08.736" v="196"/>
        <pc:sldMkLst>
          <pc:docMk/>
          <pc:sldMk cId="719368528" sldId="275"/>
        </pc:sldMkLst>
      </pc:sldChg>
    </pc:docChg>
  </pc:docChgLst>
  <pc:docChgLst>
    <pc:chgData name="Natarajan S" userId="S::natarajan.s@phytecembedded.in::59a67d74-5fe0-4788-b5dc-2892eb7f0011" providerId="AD" clId="Web-{6F230D3D-3190-49CD-99E0-88EEC349515D}"/>
    <pc:docChg chg="addSld delSld modSld">
      <pc:chgData name="Natarajan S" userId="S::natarajan.s@phytecembedded.in::59a67d74-5fe0-4788-b5dc-2892eb7f0011" providerId="AD" clId="Web-{6F230D3D-3190-49CD-99E0-88EEC349515D}" dt="2022-09-13T09:06:52.943" v="67" actId="1076"/>
      <pc:docMkLst>
        <pc:docMk/>
      </pc:docMkLst>
      <pc:sldChg chg="modSp">
        <pc:chgData name="Natarajan S" userId="S::natarajan.s@phytecembedded.in::59a67d74-5fe0-4788-b5dc-2892eb7f0011" providerId="AD" clId="Web-{6F230D3D-3190-49CD-99E0-88EEC349515D}" dt="2022-09-13T08:39:49.393" v="2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6F230D3D-3190-49CD-99E0-88EEC349515D}" dt="2022-09-13T08:39:49.393" v="2" actId="20577"/>
          <ac:spMkLst>
            <pc:docMk/>
            <pc:sldMk cId="0" sldId="256"/>
            <ac:spMk id="4097" creationId="{E125321B-8773-F87D-FF4A-7160D8429B77}"/>
          </ac:spMkLst>
        </pc:spChg>
      </pc:sldChg>
      <pc:sldChg chg="modSp">
        <pc:chgData name="Natarajan S" userId="S::natarajan.s@phytecembedded.in::59a67d74-5fe0-4788-b5dc-2892eb7f0011" providerId="AD" clId="Web-{6F230D3D-3190-49CD-99E0-88EEC349515D}" dt="2022-09-13T08:40:27.409" v="41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6F230D3D-3190-49CD-99E0-88EEC349515D}" dt="2022-09-13T08:40:27.409" v="41" actId="20577"/>
          <ac:spMkLst>
            <pc:docMk/>
            <pc:sldMk cId="0" sldId="257"/>
            <ac:spMk id="5123" creationId="{8A1B7927-AA58-3B2D-5633-6CA1E2F1D479}"/>
          </ac:spMkLst>
        </pc:spChg>
      </pc:sldChg>
      <pc:sldChg chg="del">
        <pc:chgData name="Natarajan S" userId="S::natarajan.s@phytecembedded.in::59a67d74-5fe0-4788-b5dc-2892eb7f0011" providerId="AD" clId="Web-{6F230D3D-3190-49CD-99E0-88EEC349515D}" dt="2022-09-13T08:39:54.831" v="3"/>
        <pc:sldMkLst>
          <pc:docMk/>
          <pc:sldMk cId="0" sldId="258"/>
        </pc:sldMkLst>
      </pc:sldChg>
      <pc:sldChg chg="del">
        <pc:chgData name="Natarajan S" userId="S::natarajan.s@phytecembedded.in::59a67d74-5fe0-4788-b5dc-2892eb7f0011" providerId="AD" clId="Web-{6F230D3D-3190-49CD-99E0-88EEC349515D}" dt="2022-09-13T08:39:55.643" v="4"/>
        <pc:sldMkLst>
          <pc:docMk/>
          <pc:sldMk cId="0" sldId="260"/>
        </pc:sldMkLst>
      </pc:sldChg>
      <pc:sldChg chg="del">
        <pc:chgData name="Natarajan S" userId="S::natarajan.s@phytecembedded.in::59a67d74-5fe0-4788-b5dc-2892eb7f0011" providerId="AD" clId="Web-{6F230D3D-3190-49CD-99E0-88EEC349515D}" dt="2022-09-13T08:39:59.721" v="10"/>
        <pc:sldMkLst>
          <pc:docMk/>
          <pc:sldMk cId="0" sldId="262"/>
        </pc:sldMkLst>
      </pc:sldChg>
      <pc:sldChg chg="del">
        <pc:chgData name="Natarajan S" userId="S::natarajan.s@phytecembedded.in::59a67d74-5fe0-4788-b5dc-2892eb7f0011" providerId="AD" clId="Web-{6F230D3D-3190-49CD-99E0-88EEC349515D}" dt="2022-09-13T08:39:56.878" v="6"/>
        <pc:sldMkLst>
          <pc:docMk/>
          <pc:sldMk cId="2698240034" sldId="270"/>
        </pc:sldMkLst>
      </pc:sldChg>
      <pc:sldChg chg="del">
        <pc:chgData name="Natarajan S" userId="S::natarajan.s@phytecembedded.in::59a67d74-5fe0-4788-b5dc-2892eb7f0011" providerId="AD" clId="Web-{6F230D3D-3190-49CD-99E0-88EEC349515D}" dt="2022-09-13T08:39:57.549" v="7"/>
        <pc:sldMkLst>
          <pc:docMk/>
          <pc:sldMk cId="413382936" sldId="271"/>
        </pc:sldMkLst>
      </pc:sldChg>
      <pc:sldChg chg="del">
        <pc:chgData name="Natarajan S" userId="S::natarajan.s@phytecembedded.in::59a67d74-5fe0-4788-b5dc-2892eb7f0011" providerId="AD" clId="Web-{6F230D3D-3190-49CD-99E0-88EEC349515D}" dt="2022-09-13T08:39:56.284" v="5"/>
        <pc:sldMkLst>
          <pc:docMk/>
          <pc:sldMk cId="348583211" sldId="272"/>
        </pc:sldMkLst>
      </pc:sldChg>
      <pc:sldChg chg="del">
        <pc:chgData name="Natarajan S" userId="S::natarajan.s@phytecembedded.in::59a67d74-5fe0-4788-b5dc-2892eb7f0011" providerId="AD" clId="Web-{6F230D3D-3190-49CD-99E0-88EEC349515D}" dt="2022-09-13T08:39:58.268" v="8"/>
        <pc:sldMkLst>
          <pc:docMk/>
          <pc:sldMk cId="1299923071" sldId="273"/>
        </pc:sldMkLst>
      </pc:sldChg>
      <pc:sldChg chg="del">
        <pc:chgData name="Natarajan S" userId="S::natarajan.s@phytecembedded.in::59a67d74-5fe0-4788-b5dc-2892eb7f0011" providerId="AD" clId="Web-{6F230D3D-3190-49CD-99E0-88EEC349515D}" dt="2022-09-13T08:39:58.799" v="9"/>
        <pc:sldMkLst>
          <pc:docMk/>
          <pc:sldMk cId="3786538288" sldId="274"/>
        </pc:sldMkLst>
      </pc:sldChg>
      <pc:sldChg chg="del">
        <pc:chgData name="Natarajan S" userId="S::natarajan.s@phytecembedded.in::59a67d74-5fe0-4788-b5dc-2892eb7f0011" providerId="AD" clId="Web-{6F230D3D-3190-49CD-99E0-88EEC349515D}" dt="2022-09-13T08:40:00.300" v="11"/>
        <pc:sldMkLst>
          <pc:docMk/>
          <pc:sldMk cId="719368528" sldId="275"/>
        </pc:sldMkLst>
      </pc:sldChg>
      <pc:sldChg chg="del">
        <pc:chgData name="Natarajan S" userId="S::natarajan.s@phytecembedded.in::59a67d74-5fe0-4788-b5dc-2892eb7f0011" providerId="AD" clId="Web-{6F230D3D-3190-49CD-99E0-88EEC349515D}" dt="2022-09-13T08:40:00.674" v="12"/>
        <pc:sldMkLst>
          <pc:docMk/>
          <pc:sldMk cId="2678277749" sldId="276"/>
        </pc:sldMkLst>
      </pc:sldChg>
      <pc:sldChg chg="del">
        <pc:chgData name="Natarajan S" userId="S::natarajan.s@phytecembedded.in::59a67d74-5fe0-4788-b5dc-2892eb7f0011" providerId="AD" clId="Web-{6F230D3D-3190-49CD-99E0-88EEC349515D}" dt="2022-09-13T08:40:01.862" v="13"/>
        <pc:sldMkLst>
          <pc:docMk/>
          <pc:sldMk cId="1394513851" sldId="277"/>
        </pc:sldMkLst>
      </pc:sldChg>
      <pc:sldChg chg="addSp delSp modSp">
        <pc:chgData name="Natarajan S" userId="S::natarajan.s@phytecembedded.in::59a67d74-5fe0-4788-b5dc-2892eb7f0011" providerId="AD" clId="Web-{6F230D3D-3190-49CD-99E0-88EEC349515D}" dt="2022-09-13T08:48:15.588" v="63" actId="1076"/>
        <pc:sldMkLst>
          <pc:docMk/>
          <pc:sldMk cId="1406946861" sldId="278"/>
        </pc:sldMkLst>
        <pc:spChg chg="del">
          <ac:chgData name="Natarajan S" userId="S::natarajan.s@phytecembedded.in::59a67d74-5fe0-4788-b5dc-2892eb7f0011" providerId="AD" clId="Web-{6F230D3D-3190-49CD-99E0-88EEC349515D}" dt="2022-09-13T08:40:04.534" v="14"/>
          <ac:spMkLst>
            <pc:docMk/>
            <pc:sldMk cId="1406946861" sldId="278"/>
            <ac:spMk id="2" creationId="{22DCFDA5-9322-422C-04D8-34894C3B6E6E}"/>
          </ac:spMkLst>
        </pc:spChg>
        <pc:spChg chg="del">
          <ac:chgData name="Natarajan S" userId="S::natarajan.s@phytecembedded.in::59a67d74-5fe0-4788-b5dc-2892eb7f0011" providerId="AD" clId="Web-{6F230D3D-3190-49CD-99E0-88EEC349515D}" dt="2022-09-13T08:40:05.768" v="15"/>
          <ac:spMkLst>
            <pc:docMk/>
            <pc:sldMk cId="1406946861" sldId="278"/>
            <ac:spMk id="3" creationId="{908C6AC3-C242-F264-2D46-E1F9C2CABE34}"/>
          </ac:spMkLst>
        </pc:spChg>
        <pc:spChg chg="add mod">
          <ac:chgData name="Natarajan S" userId="S::natarajan.s@phytecembedded.in::59a67d74-5fe0-4788-b5dc-2892eb7f0011" providerId="AD" clId="Web-{6F230D3D-3190-49CD-99E0-88EEC349515D}" dt="2022-09-13T08:47:36.603" v="55" actId="1076"/>
          <ac:spMkLst>
            <pc:docMk/>
            <pc:sldMk cId="1406946861" sldId="278"/>
            <ac:spMk id="4" creationId="{9FF5BF96-2E23-71AA-10C2-082F178EA88A}"/>
          </ac:spMkLst>
        </pc:spChg>
        <pc:spChg chg="mod">
          <ac:chgData name="Natarajan S" userId="S::natarajan.s@phytecembedded.in::59a67d74-5fe0-4788-b5dc-2892eb7f0011" providerId="AD" clId="Web-{6F230D3D-3190-49CD-99E0-88EEC349515D}" dt="2022-09-13T08:40:12.565" v="16" actId="20577"/>
          <ac:spMkLst>
            <pc:docMk/>
            <pc:sldMk cId="1406946861" sldId="278"/>
            <ac:spMk id="5" creationId="{2317A685-0BF0-4A4C-75E4-0631898B623D}"/>
          </ac:spMkLst>
        </pc:spChg>
        <pc:spChg chg="add mod">
          <ac:chgData name="Natarajan S" userId="S::natarajan.s@phytecembedded.in::59a67d74-5fe0-4788-b5dc-2892eb7f0011" providerId="AD" clId="Web-{6F230D3D-3190-49CD-99E0-88EEC349515D}" dt="2022-09-13T08:48:15.588" v="63" actId="1076"/>
          <ac:spMkLst>
            <pc:docMk/>
            <pc:sldMk cId="1406946861" sldId="278"/>
            <ac:spMk id="6" creationId="{49D87EDE-5023-66EA-57E8-D317F070F067}"/>
          </ac:spMkLst>
        </pc:spChg>
      </pc:sldChg>
      <pc:sldChg chg="addSp modSp add replId">
        <pc:chgData name="Natarajan S" userId="S::natarajan.s@phytecembedded.in::59a67d74-5fe0-4788-b5dc-2892eb7f0011" providerId="AD" clId="Web-{6F230D3D-3190-49CD-99E0-88EEC349515D}" dt="2022-09-13T09:06:52.943" v="67" actId="1076"/>
        <pc:sldMkLst>
          <pc:docMk/>
          <pc:sldMk cId="1924036160" sldId="279"/>
        </pc:sldMkLst>
        <pc:picChg chg="add mod">
          <ac:chgData name="Natarajan S" userId="S::natarajan.s@phytecembedded.in::59a67d74-5fe0-4788-b5dc-2892eb7f0011" providerId="AD" clId="Web-{6F230D3D-3190-49CD-99E0-88EEC349515D}" dt="2022-09-13T09:06:52.943" v="67" actId="1076"/>
          <ac:picMkLst>
            <pc:docMk/>
            <pc:sldMk cId="1924036160" sldId="279"/>
            <ac:picMk id="2" creationId="{78AB09BA-20BC-3B32-9DB8-D8DBB1A91576}"/>
          </ac:picMkLst>
        </pc:picChg>
      </pc:sldChg>
      <pc:sldChg chg="add replId">
        <pc:chgData name="Natarajan S" userId="S::natarajan.s@phytecembedded.in::59a67d74-5fe0-4788-b5dc-2892eb7f0011" providerId="AD" clId="Web-{6F230D3D-3190-49CD-99E0-88EEC349515D}" dt="2022-09-13T08:40:31.425" v="43"/>
        <pc:sldMkLst>
          <pc:docMk/>
          <pc:sldMk cId="3501917041" sldId="280"/>
        </pc:sldMkLst>
      </pc:sldChg>
      <pc:sldChg chg="add replId">
        <pc:chgData name="Natarajan S" userId="S::natarajan.s@phytecembedded.in::59a67d74-5fe0-4788-b5dc-2892eb7f0011" providerId="AD" clId="Web-{6F230D3D-3190-49CD-99E0-88EEC349515D}" dt="2022-09-13T08:40:31.878" v="44"/>
        <pc:sldMkLst>
          <pc:docMk/>
          <pc:sldMk cId="3223275189" sldId="281"/>
        </pc:sldMkLst>
      </pc:sldChg>
    </pc:docChg>
  </pc:docChgLst>
  <pc:docChgLst>
    <pc:chgData name="Natarajan S" userId="S::natarajan.s@phytecembedded.in::59a67d74-5fe0-4788-b5dc-2892eb7f0011" providerId="AD" clId="Web-{AA171450-C770-41D9-922D-0011E83CF944}"/>
    <pc:docChg chg="modSld">
      <pc:chgData name="Natarajan S" userId="S::natarajan.s@phytecembedded.in::59a67d74-5fe0-4788-b5dc-2892eb7f0011" providerId="AD" clId="Web-{AA171450-C770-41D9-922D-0011E83CF944}" dt="2022-09-02T13:42:24.743" v="171" actId="20577"/>
      <pc:docMkLst>
        <pc:docMk/>
      </pc:docMkLst>
      <pc:sldChg chg="modSp">
        <pc:chgData name="Natarajan S" userId="S::natarajan.s@phytecembedded.in::59a67d74-5fe0-4788-b5dc-2892eb7f0011" providerId="AD" clId="Web-{AA171450-C770-41D9-922D-0011E83CF944}" dt="2022-09-02T13:29:23.733" v="16" actId="14100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AA171450-C770-41D9-922D-0011E83CF944}" dt="2022-09-02T13:29:23.733" v="16" actId="14100"/>
          <ac:spMkLst>
            <pc:docMk/>
            <pc:sldMk cId="0" sldId="256"/>
            <ac:spMk id="4097" creationId="{E125321B-8773-F87D-FF4A-7160D8429B77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30:03.265" v="23" actId="1076"/>
        <pc:sldMkLst>
          <pc:docMk/>
          <pc:sldMk cId="0" sldId="257"/>
        </pc:sldMkLst>
        <pc:spChg chg="del mod">
          <ac:chgData name="Natarajan S" userId="S::natarajan.s@phytecembedded.in::59a67d74-5fe0-4788-b5dc-2892eb7f0011" providerId="AD" clId="Web-{AA171450-C770-41D9-922D-0011E83CF944}" dt="2022-09-02T13:29:59.843" v="22"/>
          <ac:spMkLst>
            <pc:docMk/>
            <pc:sldMk cId="0" sldId="257"/>
            <ac:spMk id="5122" creationId="{694627FA-8664-FF2B-BD5C-E950208C78FC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0:03.265" v="23" actId="1076"/>
          <ac:spMkLst>
            <pc:docMk/>
            <pc:sldMk cId="0" sldId="257"/>
            <ac:spMk id="5123" creationId="{8A1B7927-AA58-3B2D-5633-6CA1E2F1D479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32:26.658" v="51" actId="688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AA171450-C770-41D9-922D-0011E83CF944}" dt="2022-09-02T13:30:34.719" v="27"/>
          <ac:spMkLst>
            <pc:docMk/>
            <pc:sldMk cId="0" sldId="258"/>
            <ac:spMk id="6145" creationId="{17A7BD25-434E-7AED-F19A-B0F47F1D5F16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0:40.453" v="29"/>
          <ac:spMkLst>
            <pc:docMk/>
            <pc:sldMk cId="0" sldId="258"/>
            <ac:spMk id="6146" creationId="{BEDC7C26-F5F6-1A85-F902-896746FCD824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2:26.658" v="51" actId="688"/>
          <ac:spMkLst>
            <pc:docMk/>
            <pc:sldMk cId="0" sldId="258"/>
            <ac:spMk id="6147" creationId="{81DBB87B-D27E-5FC2-D11C-C725AE1CDB39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36:15.364" v="90" actId="20577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AA171450-C770-41D9-922D-0011E83CF944}" dt="2022-09-02T13:36:15.364" v="90" actId="20577"/>
          <ac:spMkLst>
            <pc:docMk/>
            <pc:sldMk cId="0" sldId="259"/>
            <ac:spMk id="7169" creationId="{220A5612-85E9-44EC-89FA-423FF42C862D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4:25.456" v="75"/>
          <ac:spMkLst>
            <pc:docMk/>
            <pc:sldMk cId="0" sldId="259"/>
            <ac:spMk id="7170" creationId="{1CDE3CB8-C8BF-8CD1-7F05-CEF420DDC91E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4:06.581" v="73"/>
          <ac:spMkLst>
            <pc:docMk/>
            <pc:sldMk cId="0" sldId="259"/>
            <ac:spMk id="7171" creationId="{D2EA4348-8C56-6B6D-D6EF-EB0CDE26A424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3:52.456" v="71" actId="1076"/>
          <ac:spMkLst>
            <pc:docMk/>
            <pc:sldMk cId="0" sldId="259"/>
            <ac:spMk id="7173" creationId="{6F6D0BC7-78AD-091C-AC38-6CA9C1BDAC6C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4:30.722" v="76" actId="1076"/>
          <ac:spMkLst>
            <pc:docMk/>
            <pc:sldMk cId="0" sldId="259"/>
            <ac:spMk id="7174" creationId="{54A12B3A-33BC-3127-ADF2-C9B4C0FFF74C}"/>
          </ac:spMkLst>
        </pc:spChg>
        <pc:picChg chg="mod">
          <ac:chgData name="Natarajan S" userId="S::natarajan.s@phytecembedded.in::59a67d74-5fe0-4788-b5dc-2892eb7f0011" providerId="AD" clId="Web-{AA171450-C770-41D9-922D-0011E83CF944}" dt="2022-09-02T13:33:40.002" v="67" actId="688"/>
          <ac:picMkLst>
            <pc:docMk/>
            <pc:sldMk cId="0" sldId="259"/>
            <ac:picMk id="7172" creationId="{1F4F0AB1-2BDC-9ADD-1C99-DDE266AFFBA4}"/>
          </ac:picMkLst>
        </pc:picChg>
      </pc:sldChg>
      <pc:sldChg chg="delSp modSp">
        <pc:chgData name="Natarajan S" userId="S::natarajan.s@phytecembedded.in::59a67d74-5fe0-4788-b5dc-2892eb7f0011" providerId="AD" clId="Web-{AA171450-C770-41D9-922D-0011E83CF944}" dt="2022-09-02T13:38:19.256" v="109" actId="20577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AA171450-C770-41D9-922D-0011E83CF944}" dt="2022-09-02T13:36:59.630" v="97"/>
          <ac:spMkLst>
            <pc:docMk/>
            <pc:sldMk cId="0" sldId="260"/>
            <ac:spMk id="8193" creationId="{3D231C63-565A-76F8-7AED-2E41D70BAEE6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7:39.943" v="103"/>
          <ac:spMkLst>
            <pc:docMk/>
            <pc:sldMk cId="0" sldId="260"/>
            <ac:spMk id="8194" creationId="{84358247-3E04-86F3-5855-9D1F1B41EB26}"/>
          </ac:spMkLst>
        </pc:spChg>
        <pc:spChg chg="del mod">
          <ac:chgData name="Natarajan S" userId="S::natarajan.s@phytecembedded.in::59a67d74-5fe0-4788-b5dc-2892eb7f0011" providerId="AD" clId="Web-{AA171450-C770-41D9-922D-0011E83CF944}" dt="2022-09-02T13:36:45.223" v="95"/>
          <ac:spMkLst>
            <pc:docMk/>
            <pc:sldMk cId="0" sldId="260"/>
            <ac:spMk id="8195" creationId="{5F1D6080-253A-8B1C-F3E7-821201E9E9C1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7:13.271" v="100" actId="14100"/>
          <ac:spMkLst>
            <pc:docMk/>
            <pc:sldMk cId="0" sldId="260"/>
            <ac:spMk id="8196" creationId="{2972A8D4-C8DC-5C63-1C75-930DE6C64CD0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7:36.146" v="102"/>
          <ac:spMkLst>
            <pc:docMk/>
            <pc:sldMk cId="0" sldId="260"/>
            <ac:spMk id="8197" creationId="{B817262F-3E4B-0AD6-CB69-C4F4D9F6D77F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8:19.256" v="109" actId="20577"/>
          <ac:spMkLst>
            <pc:docMk/>
            <pc:sldMk cId="0" sldId="260"/>
            <ac:spMk id="8198" creationId="{60FBF3F4-A66C-B0E6-9FB8-C31E9720CF6A}"/>
          </ac:spMkLst>
        </pc:spChg>
      </pc:sldChg>
      <pc:sldChg chg="delSp modSp">
        <pc:chgData name="Natarajan S" userId="S::natarajan.s@phytecembedded.in::59a67d74-5fe0-4788-b5dc-2892eb7f0011" providerId="AD" clId="Web-{AA171450-C770-41D9-922D-0011E83CF944}" dt="2022-09-02T13:41:24.008" v="161" actId="688"/>
        <pc:sldMkLst>
          <pc:docMk/>
          <pc:sldMk cId="0" sldId="261"/>
        </pc:sldMkLst>
        <pc:spChg chg="del mod">
          <ac:chgData name="Natarajan S" userId="S::natarajan.s@phytecembedded.in::59a67d74-5fe0-4788-b5dc-2892eb7f0011" providerId="AD" clId="Web-{AA171450-C770-41D9-922D-0011E83CF944}" dt="2022-09-02T13:38:58.709" v="117"/>
          <ac:spMkLst>
            <pc:docMk/>
            <pc:sldMk cId="0" sldId="261"/>
            <ac:spMk id="9218" creationId="{D3130FA4-1D68-0BB7-86CE-A9F8C0BCE1EA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38:37.865" v="112" actId="14100"/>
          <ac:spMkLst>
            <pc:docMk/>
            <pc:sldMk cId="0" sldId="261"/>
            <ac:spMk id="9219" creationId="{FC289C94-87D2-B982-A342-0C1B36161BF0}"/>
          </ac:spMkLst>
        </pc:spChg>
        <pc:spChg chg="del">
          <ac:chgData name="Natarajan S" userId="S::natarajan.s@phytecembedded.in::59a67d74-5fe0-4788-b5dc-2892eb7f0011" providerId="AD" clId="Web-{AA171450-C770-41D9-922D-0011E83CF944}" dt="2022-09-02T13:38:49.413" v="115"/>
          <ac:spMkLst>
            <pc:docMk/>
            <pc:sldMk cId="0" sldId="261"/>
            <ac:spMk id="9220" creationId="{8B156523-911C-9DB9-5F05-F14F5E7C6313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19.211" v="160" actId="1076"/>
          <ac:spMkLst>
            <pc:docMk/>
            <pc:sldMk cId="0" sldId="261"/>
            <ac:spMk id="9221" creationId="{1DD33570-AD65-16C5-F8A1-DC25BA4674D2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664" v="152"/>
          <ac:spMkLst>
            <pc:docMk/>
            <pc:sldMk cId="0" sldId="261"/>
            <ac:spMk id="9223" creationId="{4A20B9EC-B73A-4D39-D3D2-F26F58010EF7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695" v="153"/>
          <ac:spMkLst>
            <pc:docMk/>
            <pc:sldMk cId="0" sldId="261"/>
            <ac:spMk id="9224" creationId="{D26826AA-DBD9-0F5A-50F6-C2517A652532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727" v="154"/>
          <ac:spMkLst>
            <pc:docMk/>
            <pc:sldMk cId="0" sldId="261"/>
            <ac:spMk id="9225" creationId="{330265C9-D9AD-3136-D4BA-2ACE269DF9CA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758" v="155"/>
          <ac:spMkLst>
            <pc:docMk/>
            <pc:sldMk cId="0" sldId="261"/>
            <ac:spMk id="9226" creationId="{145682FD-9294-65BD-307A-D42585F9B087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773" v="156"/>
          <ac:spMkLst>
            <pc:docMk/>
            <pc:sldMk cId="0" sldId="261"/>
            <ac:spMk id="9227" creationId="{A2F12D1F-82FA-E208-3E17-C154119BB91E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1:03.805" v="157"/>
          <ac:spMkLst>
            <pc:docMk/>
            <pc:sldMk cId="0" sldId="261"/>
            <ac:spMk id="9228" creationId="{BFADCB69-B110-5754-5903-E0A24A4087E7}"/>
          </ac:spMkLst>
        </pc:spChg>
        <pc:grpChg chg="mod">
          <ac:chgData name="Natarajan S" userId="S::natarajan.s@phytecembedded.in::59a67d74-5fe0-4788-b5dc-2892eb7f0011" providerId="AD" clId="Web-{AA171450-C770-41D9-922D-0011E83CF944}" dt="2022-09-02T13:41:24.008" v="161" actId="688"/>
          <ac:grpSpMkLst>
            <pc:docMk/>
            <pc:sldMk cId="0" sldId="261"/>
            <ac:grpSpMk id="9222" creationId="{5793FE8C-746E-3F08-E9E7-AA572A47C5D6}"/>
          </ac:grpSpMkLst>
        </pc:grpChg>
      </pc:sldChg>
      <pc:sldChg chg="modSp">
        <pc:chgData name="Natarajan S" userId="S::natarajan.s@phytecembedded.in::59a67d74-5fe0-4788-b5dc-2892eb7f0011" providerId="AD" clId="Web-{AA171450-C770-41D9-922D-0011E83CF944}" dt="2022-09-02T13:42:24.743" v="171" actId="20577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AA171450-C770-41D9-922D-0011E83CF944}" dt="2022-09-02T13:41:46.680" v="164" actId="14100"/>
          <ac:spMkLst>
            <pc:docMk/>
            <pc:sldMk cId="0" sldId="262"/>
            <ac:spMk id="10243" creationId="{75F13D63-4124-A977-985C-C0C1C4F391A8}"/>
          </ac:spMkLst>
        </pc:spChg>
        <pc:spChg chg="mod">
          <ac:chgData name="Natarajan S" userId="S::natarajan.s@phytecembedded.in::59a67d74-5fe0-4788-b5dc-2892eb7f0011" providerId="AD" clId="Web-{AA171450-C770-41D9-922D-0011E83CF944}" dt="2022-09-02T13:42:24.743" v="171" actId="20577"/>
          <ac:spMkLst>
            <pc:docMk/>
            <pc:sldMk cId="0" sldId="262"/>
            <ac:spMk id="10244" creationId="{9DF3CCD0-ED70-2738-96DC-39FBAD144174}"/>
          </ac:spMkLst>
        </pc:spChg>
        <pc:grpChg chg="mod">
          <ac:chgData name="Natarajan S" userId="S::natarajan.s@phytecembedded.in::59a67d74-5fe0-4788-b5dc-2892eb7f0011" providerId="AD" clId="Web-{AA171450-C770-41D9-922D-0011E83CF944}" dt="2022-09-02T13:42:16.899" v="168" actId="1076"/>
          <ac:grpSpMkLst>
            <pc:docMk/>
            <pc:sldMk cId="0" sldId="262"/>
            <ac:grpSpMk id="2" creationId="{28E235BC-63F4-6D18-6A39-C6E877D34C89}"/>
          </ac:grpSpMkLst>
        </pc:grpChg>
      </pc:sldChg>
    </pc:docChg>
  </pc:docChgLst>
  <pc:docChgLst>
    <pc:chgData name="Natarajan S" userId="S::natarajan.s@phytecembedded.in::59a67d74-5fe0-4788-b5dc-2892eb7f0011" providerId="AD" clId="Web-{76FAF31B-7358-415F-BB21-D30070BE4075}"/>
    <pc:docChg chg="modSld">
      <pc:chgData name="Natarajan S" userId="S::natarajan.s@phytecembedded.in::59a67d74-5fe0-4788-b5dc-2892eb7f0011" providerId="AD" clId="Web-{76FAF31B-7358-415F-BB21-D30070BE4075}" dt="2022-09-13T04:39:36.507" v="0" actId="20577"/>
      <pc:docMkLst>
        <pc:docMk/>
      </pc:docMkLst>
      <pc:sldChg chg="modSp">
        <pc:chgData name="Natarajan S" userId="S::natarajan.s@phytecembedded.in::59a67d74-5fe0-4788-b5dc-2892eb7f0011" providerId="AD" clId="Web-{76FAF31B-7358-415F-BB21-D30070BE4075}" dt="2022-09-13T04:39:36.507" v="0" actId="20577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76FAF31B-7358-415F-BB21-D30070BE4075}" dt="2022-09-13T04:39:36.507" v="0" actId="20577"/>
          <ac:spMkLst>
            <pc:docMk/>
            <pc:sldMk cId="0" sldId="258"/>
            <ac:spMk id="3" creationId="{1CBDC06F-AE66-4F0C-5BB2-5CB03755AB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8F172C45-A28D-544D-6665-8A82F651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81725568-CA37-4795-F1D3-DA39DA123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51D86331-E206-F5BE-BE44-596C9780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9AD3F230-82E9-8EE5-6A62-B4E20560D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286F4100-ABB7-6794-9277-A925AF04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BEE76D59-913B-3339-94C4-2F293BED6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4E9BEB3-A0A3-E7D4-72C1-8540A27EBBA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40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29FAD23F-AF06-9F3C-52A0-DA9276C70CF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5B5095F-1B8A-3FC1-19B3-FEE3E285D0E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25FC21AC-D27C-421F-6212-998DD3546B0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45B45806-E9F2-7D61-FC06-E063EEFBF17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88CE2EBC-3066-0943-5F5E-BC5E2F75C6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72DB1DD-811D-4FCA-9643-0C2892A1A53D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9A1586A6-A06A-AA7E-C8B5-F05BA96D47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FB927E-911C-424A-AC50-6B1890731ADD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4AF1776-4599-1187-1E37-B571EBE4E9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9F046383-1348-EF9B-414E-4C69A9D7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F507AF72-296D-CA21-CC2C-C36D30BE2F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867FE-20EB-4BAF-B593-96CC35619519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C799993E-2286-02AB-2250-E1067E1298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60970D47-634B-B94C-91DE-B532A163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25512C0-62FF-FB3F-AD87-67BDBCB598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FEAB17-4EDD-40DB-AD4C-4854CAB8E943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DFDF086D-016F-AC98-A694-3A6DAFF39E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4A66C549-3A77-27ED-5B6D-2028E3334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FF7-456D-1090-3DB6-C25984FB9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5064D-F355-C16D-B0A4-098B588D0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253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3677-8A2C-F02C-D490-D14AD37D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2FC3-1E21-10D4-64DC-C2379A38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4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2E8B6-1354-E09F-CF13-28F2E3AED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263" y="1406525"/>
            <a:ext cx="2740025" cy="41640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E716D-8C72-9372-6E56-6846CCA7F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69263" cy="41640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19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B66-5141-AA02-98C3-6CE08927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06525"/>
            <a:ext cx="9132888" cy="237648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447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F2DA-07DF-A0C8-5E82-332484E5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4D9A2-A594-CA96-F96B-812918E94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08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A35F-E5C8-6F7B-BFA6-39FF3B3C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0767-A298-9752-00C1-E3B4CE97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08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A4CD-3244-BC76-CE80-7FA6C3AA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CEEA-7E70-133B-5EF8-4723F076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4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28B4-C5F2-D1AD-38EF-F845FB7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4131-7232-68EC-2203-99E483134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1475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09D2A-5938-9858-2845-AF6F8DDD0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173163"/>
            <a:ext cx="5453062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8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304C-F141-8B1D-7453-DEEB8069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E6B4-4DAC-2DEE-984D-B3A01C06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01258-4F05-40BD-E4F3-BA12605D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15F04-34B1-D7CC-84AE-991DC937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DA4F4-FD0F-3152-C66C-6A0260869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99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C18C-E6C5-8AC2-ED07-2257C8C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57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51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BE40-B809-7C9B-F774-849F695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6451-F281-398B-D780-4042FAA8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854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98C8-E915-4DEB-F6A0-D2F576F1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0A07-B817-4F20-E7DD-7838D7FF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3CB0-C69B-6FEC-F451-1C7F55BA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831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0D39-45EE-ED2E-0ABD-C9510689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04E0E-044F-776C-888F-AD832880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5534-A3CA-C466-CBDD-CEBCAC59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112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0A43-7EA3-48C2-614E-31CBCE8A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82BE-AC29-9792-9FFD-FCC62236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447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63BAC-E081-63D2-435F-5C05F7992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9988" y="53975"/>
            <a:ext cx="2881312" cy="6457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4F1EA-F9BF-E9D7-27C1-5A03B82C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4713" cy="6457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7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2372-E78A-7975-1FDE-D64CDFDC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A99A-917B-B6C6-F65C-FB9E8FE1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6EB1-0B2A-FCD2-1243-55665AD1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E5AE-3CB7-C262-90D9-339D04372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3850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FBBC-192E-8CEA-4261-7399F638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1604963"/>
            <a:ext cx="5405438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1E55-E242-BEE4-CD57-A398BCE9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76E5D-659B-70DA-3D16-6143F418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72C52-C357-AD7C-3377-C6076B43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1408-CDEF-0E37-E4DB-921C58BC4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7583B-19E5-9E8A-8DFC-A7381EA3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56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0F15-0E52-82D1-1B93-292876D0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68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72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ACE4-A511-13E0-B76D-5C16CA2B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4B65-AB10-0525-0D6F-042FE4CA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75385-19AC-F885-0262-600272DF3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68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12A1-28A2-AEF4-6A9F-85F39EE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9B425-1D87-A598-867A-0971F8023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CF-4A96-E695-9EC7-DF643F7B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54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A13ABDF-7BEF-2E48-4FAA-E7118DDE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7480105D-A0CA-4A1D-DAD5-41531271B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6A25BBD-60AE-6F5A-883F-9B346198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E02B1D54-355B-DE6A-16AD-A56E7E552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0137D2-B27E-BFE9-E402-7FE312745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2888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E928162-A965-389F-BEFA-22BDDE062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33B6009-489F-BB9B-1E1F-713A0CA0A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F494246-6DE6-5497-0051-CECA0C21F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1688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A0C448B-0387-05A4-1B12-C86681E8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8905D86F-6381-DE1F-86F7-72ACEFB7D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FB42CE2-4DA4-A6E5-D2B5-BE6EFC50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BDBE39D1-A6BD-1772-C043-DCCD2E85B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A038E6B-D188-93A8-ECFF-5576978DF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2213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BA918EC-2977-0568-65F0-DE756B721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6937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E125321B-8773-F87D-FF4A-7160D842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5172"/>
            <a:ext cx="9144000" cy="266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sz="6600" b="1" dirty="0">
                <a:solidFill>
                  <a:srgbClr val="BF9000"/>
                </a:solidFill>
                <a:latin typeface="Arial"/>
                <a:cs typeface="Arial"/>
              </a:rPr>
              <a:t>Introduction to file operations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B364156-9D7F-29C5-EE82-647E0816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4F43A4-4421-C817-D73B-C79F7D0E5262}"/>
              </a:ext>
            </a:extLst>
          </p:cNvPr>
          <p:cNvSpPr txBox="1"/>
          <p:nvPr/>
        </p:nvSpPr>
        <p:spPr>
          <a:xfrm>
            <a:off x="164324" y="973015"/>
            <a:ext cx="5252264" cy="266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Text file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contains only textual information like alphabets, digits and special symbols. In actuality the ASCII codes of these characters are stored in text files. A good example of a text file is any C program, say PR1.C.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endParaRPr lang="en-US" dirty="0">
              <a:solidFill>
                <a:srgbClr val="0070C0"/>
              </a:solidFill>
              <a:latin typeface="Calibri"/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  <a:cs typeface="Arial"/>
              </a:rPr>
              <a:t>Binary file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 is merely a collection of bytes. This collection might be a compiled version of a C program (say PR1.EXE), or music data stored in a wave file or a picture stored in a graphic file.</a:t>
            </a:r>
            <a:endParaRPr lang="en-US" dirty="0"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8EF11-97AB-4243-0246-E937F4B2EF2C}"/>
              </a:ext>
            </a:extLst>
          </p:cNvPr>
          <p:cNvSpPr txBox="1"/>
          <p:nvPr/>
        </p:nvSpPr>
        <p:spPr>
          <a:xfrm>
            <a:off x="5674888" y="973016"/>
            <a:ext cx="5732972" cy="2153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 text mode, a newline character is converted into the carriage return-linefeed combination before being written to the disk. </a:t>
            </a:r>
            <a:endParaRPr lang="en-US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Likewise, the carriage return-linefeed combination on the disk is converted back into a newline when the file is read by a C program.</a:t>
            </a:r>
            <a:endParaRPr lang="en-US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In binary mode, as opposed to text mode, these conversions will not take place.</a:t>
            </a:r>
            <a:endParaRPr lang="en-US" dirty="0"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BAA82-41EC-A73F-2B68-EAFEC17E10E6}"/>
              </a:ext>
            </a:extLst>
          </p:cNvPr>
          <p:cNvSpPr txBox="1"/>
          <p:nvPr/>
        </p:nvSpPr>
        <p:spPr>
          <a:xfrm>
            <a:off x="5674887" y="3259016"/>
            <a:ext cx="5779872" cy="3183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The second difference between text and binary modes is in the way the end-of-file is detected. </a:t>
            </a:r>
            <a:endParaRPr lang="en-US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In text mode, a special character, whose ASCII value is 26, is inserted after the last character in the file to mark the end of file.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If this character is detected at any point in the file, the read function would return the EOF signal to the program.</a:t>
            </a:r>
            <a:endParaRPr lang="en-US" dirty="0">
              <a:solidFill>
                <a:srgbClr val="FFFFFF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There is no such special character present in the binary mode files to mark the end of file. </a:t>
            </a:r>
            <a:endParaRPr lang="en-US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The binary mode files keep track of the end of file from the number of characters present in the directory entry of the file.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4128741C-60B0-F27E-9A2C-8026BD331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469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Text &amp; Binary Files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94B5A-41A7-7C9C-869E-C47BD2D88F66}"/>
              </a:ext>
            </a:extLst>
          </p:cNvPr>
          <p:cNvSpPr txBox="1"/>
          <p:nvPr/>
        </p:nvSpPr>
        <p:spPr>
          <a:xfrm>
            <a:off x="199498" y="5322277"/>
            <a:ext cx="5252264" cy="1122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Calibri"/>
              </a:rPr>
              <a:t>Note:</a:t>
            </a:r>
            <a:r>
              <a:rPr lang="en-US" b="1" dirty="0" err="1">
                <a:solidFill>
                  <a:srgbClr val="0070C0"/>
                </a:solidFill>
                <a:latin typeface="Calibri"/>
              </a:rPr>
              <a:t>File</a:t>
            </a:r>
            <a:r>
              <a:rPr lang="en-US" b="1" dirty="0">
                <a:solidFill>
                  <a:srgbClr val="0070C0"/>
                </a:solidFill>
                <a:latin typeface="Calibri"/>
              </a:rPr>
              <a:t> that has been written in text mode is read back only in text mode.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alibri"/>
              </a:rPr>
              <a:t>Similarly, the file that has been written in binary mode must be read back only in binary mode.</a:t>
            </a:r>
          </a:p>
        </p:txBody>
      </p:sp>
    </p:spTree>
    <p:extLst>
      <p:ext uri="{BB962C8B-B14F-4D97-AF65-F5344CB8AC3E}">
        <p14:creationId xmlns:p14="http://schemas.microsoft.com/office/powerpoint/2010/main" val="427074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B01F5-6C99-F10F-4664-9C4579B15880}"/>
              </a:ext>
            </a:extLst>
          </p:cNvPr>
          <p:cNvSpPr txBox="1"/>
          <p:nvPr/>
        </p:nvSpPr>
        <p:spPr>
          <a:xfrm>
            <a:off x="93974" y="1172308"/>
            <a:ext cx="4431544" cy="530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#include&lt;stdio.h&gt;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#include&lt;stdlib.h&gt;</a:t>
            </a:r>
            <a:endParaRPr lang="en-US" sz="1400"/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int main(int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argc,char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*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argv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[])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if(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argc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!=2)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("Invalid number of arguments entered\n");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exit(1);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FILE*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argv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[1],"r");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if(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==NULL)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perror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() failed\n");exit(1);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int n;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fscanf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,"%d, ",&amp;n);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while(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feof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)==0)//end of file indicator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stdout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,"%d ",n);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fscanf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,"%d, ",&amp;n);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}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("\n");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return 0;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EB8AD-200F-5E00-8111-DD9563456DB8}"/>
              </a:ext>
            </a:extLst>
          </p:cNvPr>
          <p:cNvSpPr txBox="1"/>
          <p:nvPr/>
        </p:nvSpPr>
        <p:spPr>
          <a:xfrm>
            <a:off x="4830715" y="1172307"/>
            <a:ext cx="3986009" cy="5502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 sz="1400"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struct student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sno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;  char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sname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[30]; float marks;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char temp;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};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struct student s[60];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FILE *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("student1.txt", "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wb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");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for 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=0;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&lt;2;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++)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("enter details of student %d\n", i+1);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("student number:");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("%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d",&amp;s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].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sno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("%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c",&amp;s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].temp);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("student name:");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("%[^\n]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s",s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].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sname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("student marks:");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("%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f",&amp;s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].marks);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fwrite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(&amp;s[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],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(s[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]),1,fp);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(</a:t>
            </a:r>
            <a:r>
              <a:rPr lang="en-US" sz="140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("student1.txt", "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rb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");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16E5B-15C3-E357-306A-425B09BBB9FD}"/>
              </a:ext>
            </a:extLst>
          </p:cNvPr>
          <p:cNvSpPr txBox="1"/>
          <p:nvPr/>
        </p:nvSpPr>
        <p:spPr>
          <a:xfrm>
            <a:off x="8840529" y="1172308"/>
            <a:ext cx="2743200" cy="3498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for 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=0;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&lt;2;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++)</a:t>
            </a:r>
            <a:endParaRPr lang="en-US" sz="1400"/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("details of student %d are\n", i+1);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fread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(&amp;s[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],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(s[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]) ,1,fp);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("student number = %d\n", s[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].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sno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("student name = %s\n", s[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].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sname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("marks = %f\n", s[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]. marks);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endParaRPr lang="en-US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00715DAF-771E-5294-ABA4-D950A0FF6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469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Text &amp; Binary Files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2FE4753E-2F2E-102E-9644-310B2504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8263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1A3F9-7F4E-5500-8E7F-38C7D1ED9D9B}"/>
              </a:ext>
            </a:extLst>
          </p:cNvPr>
          <p:cNvSpPr txBox="1"/>
          <p:nvPr/>
        </p:nvSpPr>
        <p:spPr>
          <a:xfrm>
            <a:off x="3877622" y="2513456"/>
            <a:ext cx="3473817" cy="951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3EF9491E-C014-33E4-FA7F-1CAFF293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1B7927-AA58-3B2D-5633-6CA1E2F1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8" y="1709494"/>
            <a:ext cx="11231562" cy="318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File operations</a:t>
            </a:r>
            <a:endParaRPr lang="en-US" sz="3600">
              <a:solidFill>
                <a:srgbClr val="FF0000"/>
              </a:solidFill>
              <a:latin typeface="Calibri"/>
            </a:endParaRP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File open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FILE structure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 err="1">
                <a:solidFill>
                  <a:srgbClr val="FF0000"/>
                </a:solidFill>
                <a:latin typeface="Calibri"/>
              </a:rPr>
              <a:t>fget</a:t>
            </a: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(),</a:t>
            </a:r>
            <a:r>
              <a:rPr lang="en-IN" altLang="en-US" sz="3600" dirty="0" err="1">
                <a:solidFill>
                  <a:srgbClr val="FF0000"/>
                </a:solidFill>
                <a:latin typeface="Calibri"/>
              </a:rPr>
              <a:t>fputc</a:t>
            </a: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(),</a:t>
            </a:r>
            <a:r>
              <a:rPr lang="en-IN" altLang="en-US" sz="3600" dirty="0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()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String(Line) I/O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Text &amp; Binary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2317A685-0BF0-4A4C-75E4-0631898B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 panose="020F0502020204030204" pitchFamily="34" charset="0"/>
              </a:rPr>
              <a:t>File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5BF96-2E23-71AA-10C2-082F178EA88A}"/>
              </a:ext>
            </a:extLst>
          </p:cNvPr>
          <p:cNvSpPr txBox="1"/>
          <p:nvPr/>
        </p:nvSpPr>
        <p:spPr>
          <a:xfrm>
            <a:off x="586409" y="1148861"/>
            <a:ext cx="9942105" cy="1466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Calibri"/>
              </a:rPr>
              <a:t>File Handling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 is the storing of data in a file using a program. In C programming language, the programs store results, and other data of the program to a file using</a:t>
            </a:r>
            <a:r>
              <a:rPr lang="en-US" sz="2400" i="1" dirty="0">
                <a:solidFill>
                  <a:srgbClr val="FF0000"/>
                </a:solidFill>
                <a:latin typeface="Calibri"/>
              </a:rPr>
              <a:t> file handling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 in C. Also, we can extract/fetch data from a file to work with it in the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87EDE-5023-66EA-57E8-D317F070F067}"/>
              </a:ext>
            </a:extLst>
          </p:cNvPr>
          <p:cNvSpPr txBox="1"/>
          <p:nvPr/>
        </p:nvSpPr>
        <p:spPr>
          <a:xfrm>
            <a:off x="2274750" y="3387968"/>
            <a:ext cx="6881984" cy="2153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Creating a new file</a:t>
            </a:r>
          </a:p>
          <a:p>
            <a:pPr algn="just"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Opening an existing file</a:t>
            </a:r>
          </a:p>
          <a:p>
            <a:pPr algn="just"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Reading data from an existing file</a:t>
            </a:r>
          </a:p>
          <a:p>
            <a:pPr algn="just"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Writing data to a file</a:t>
            </a:r>
          </a:p>
          <a:p>
            <a:pPr algn="just"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Moving data to a specific location on the file</a:t>
            </a:r>
          </a:p>
          <a:p>
            <a:pPr algn="just"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Closing the file</a:t>
            </a:r>
          </a:p>
        </p:txBody>
      </p:sp>
    </p:spTree>
    <p:extLst>
      <p:ext uri="{BB962C8B-B14F-4D97-AF65-F5344CB8AC3E}">
        <p14:creationId xmlns:p14="http://schemas.microsoft.com/office/powerpoint/2010/main" val="14069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E5824-4C9D-E617-789D-35CF4C89E6BE}"/>
              </a:ext>
            </a:extLst>
          </p:cNvPr>
          <p:cNvSpPr txBox="1"/>
          <p:nvPr/>
        </p:nvSpPr>
        <p:spPr>
          <a:xfrm>
            <a:off x="6096973" y="914399"/>
            <a:ext cx="5686075" cy="5760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 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 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FILE *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ch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 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fp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( "PR1.c","r");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//"file1.txt"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if(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== NULL)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("Error in opening file\n");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exit(0);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while ( 1 )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ch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fgetc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(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)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if (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ch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== EOF 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break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( "%c",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ch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)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(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)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0D47CD72-F960-727F-DE70-2817FF067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File Open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518E0-8BF9-1FB0-B374-4CD9CE506BC8}"/>
              </a:ext>
            </a:extLst>
          </p:cNvPr>
          <p:cNvSpPr txBox="1"/>
          <p:nvPr/>
        </p:nvSpPr>
        <p:spPr>
          <a:xfrm>
            <a:off x="222945" y="820615"/>
            <a:ext cx="5322611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FILE *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(const char *pathname, const char</a:t>
            </a:r>
            <a:r>
              <a:rPr lang="en-US" dirty="0">
                <a:latin typeface="Calibri"/>
              </a:rPr>
              <a:t> *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mode);</a:t>
            </a:r>
            <a:endParaRPr lang="en-US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E9899-6A23-A52B-5B66-D65267C26357}"/>
              </a:ext>
            </a:extLst>
          </p:cNvPr>
          <p:cNvSpPr txBox="1"/>
          <p:nvPr/>
        </p:nvSpPr>
        <p:spPr>
          <a:xfrm>
            <a:off x="222946" y="1371599"/>
            <a:ext cx="5756422" cy="530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The argument mode points to a string beginning with one of the  following sequences :</a:t>
            </a: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r    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  Open text file for reading.  The stream is positioned at the be‐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ginning of the file.</a:t>
            </a:r>
          </a:p>
          <a:p>
            <a:pPr algn="just"/>
            <a:endParaRPr lang="en-US" sz="14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r+   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 Open  for  reading and writing.  The stream is positioned at the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beginning of the file.</a:t>
            </a:r>
          </a:p>
          <a:p>
            <a:pPr algn="just"/>
            <a:endParaRPr lang="en-US" sz="14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w     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Truncate file to zero length or create text  file  for  writing.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The stream is positioned at the beginning of the file.</a:t>
            </a:r>
          </a:p>
          <a:p>
            <a:pPr algn="just"/>
            <a:endParaRPr lang="en-US" sz="14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w+   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 Open  for  reading  and writing.  The file is created if it does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not exist, otherwise it is truncated.  The stream is  positioned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at the beginning of the file.</a:t>
            </a:r>
          </a:p>
          <a:p>
            <a:pPr algn="just"/>
            <a:endParaRPr lang="en-US" sz="14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a    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  Open  for  appending (writing at end of file).  The file is </a:t>
            </a:r>
            <a:r>
              <a:rPr lang="en-US" sz="1400" dirty="0" err="1">
                <a:solidFill>
                  <a:srgbClr val="0070C0"/>
                </a:solidFill>
                <a:latin typeface="Calibri"/>
              </a:rPr>
              <a:t>cre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‐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</a:t>
            </a:r>
            <a:r>
              <a:rPr lang="en-US" sz="1400" dirty="0" err="1">
                <a:solidFill>
                  <a:srgbClr val="0070C0"/>
                </a:solidFill>
                <a:latin typeface="Calibri"/>
              </a:rPr>
              <a:t>ated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if it does not exist.  The stream is positioned at the  end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of the file.</a:t>
            </a:r>
          </a:p>
          <a:p>
            <a:pPr algn="just"/>
            <a:endParaRPr lang="en-US" sz="14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       a+   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  Open  for  reading  and appending (writing at end of file).  The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file is created if it does not exist.  Output is always appended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to  the  end  of  the file.  POSIX is silent on what the initial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read position is when using this mode.  For </a:t>
            </a:r>
            <a:r>
              <a:rPr lang="en-US" sz="1400" dirty="0" err="1">
                <a:solidFill>
                  <a:srgbClr val="0070C0"/>
                </a:solidFill>
                <a:latin typeface="Calibri"/>
              </a:rPr>
              <a:t>glibc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,  the  initial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file  position  for reading is at the beginning of the file, but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for Android/BSD/MacOS, the initial file position for reading  is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              at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113937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2E961-9916-6589-339E-8FEA521E8373}"/>
              </a:ext>
            </a:extLst>
          </p:cNvPr>
          <p:cNvSpPr txBox="1"/>
          <p:nvPr/>
        </p:nvSpPr>
        <p:spPr>
          <a:xfrm>
            <a:off x="387090" y="1395045"/>
            <a:ext cx="6213681" cy="4386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Opening a File</a:t>
            </a:r>
            <a:endParaRPr lang="en-US" sz="2000"/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Before we can read (or write) information from (to) a file on a disk we must open the file. 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To open the file we have called the function </a:t>
            </a:r>
            <a:r>
              <a:rPr lang="en-US" sz="1400" dirty="0" err="1">
                <a:solidFill>
                  <a:srgbClr val="0070C0"/>
                </a:solidFill>
                <a:latin typeface="Calibri"/>
              </a:rPr>
              <a:t>fopen</a:t>
            </a:r>
            <a:r>
              <a:rPr lang="en-US" sz="1400" dirty="0">
                <a:solidFill>
                  <a:srgbClr val="0070C0"/>
                </a:solidFill>
                <a:latin typeface="Calibri"/>
              </a:rPr>
              <a:t>( ). 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Note that “r” is a string and not a character; hence the double quotes and not single quotes. </a:t>
            </a:r>
            <a:endParaRPr lang="en-US" sz="1400">
              <a:solidFill>
                <a:srgbClr val="FFFFFF"/>
              </a:solidFill>
            </a:endParaRPr>
          </a:p>
          <a:p>
            <a:pPr algn="just"/>
            <a:endParaRPr lang="en-US" sz="14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In fact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( ) performs three important tasks when you open the file in “r” mode:</a:t>
            </a:r>
            <a:endParaRPr lang="en-US" sz="1400"/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(a) Firstly it searches on the disk the file to be opened.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(b) Then it loads the file from the disk into a place in memory called buffer.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(c) It sets up a character pointer that points to the first character of the buffer.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(d)It sets up the FILE structure and returns its address</a:t>
            </a:r>
          </a:p>
          <a:p>
            <a:pPr algn="just"/>
            <a:endParaRPr lang="en-US" sz="14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Why do we need a buffer at all? 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Imagine how inefficient it would be to actually access the disk every time we want to read a character from it. </a:t>
            </a:r>
            <a:endParaRPr lang="en-US" sz="1400">
              <a:solidFill>
                <a:srgbClr val="0070C0"/>
              </a:solidFill>
            </a:endParaRPr>
          </a:p>
          <a:p>
            <a:pPr algn="just"/>
            <a:r>
              <a:rPr lang="en-US" sz="1400" dirty="0">
                <a:solidFill>
                  <a:srgbClr val="0070C0"/>
                </a:solidFill>
                <a:latin typeface="Calibri"/>
              </a:rPr>
              <a:t>Every time we read something from a disk, it takes some time for the disk drive to position the read/write head correctly.  it would take a long time to complete the reading operation. </a:t>
            </a:r>
            <a:endParaRPr lang="en-US" sz="1400">
              <a:solidFill>
                <a:srgbClr val="0070C0"/>
              </a:solidFill>
            </a:endParaRPr>
          </a:p>
          <a:p>
            <a:pPr algn="just"/>
            <a:endParaRPr lang="en-US" sz="1400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US" sz="1400" dirty="0">
                <a:solidFill>
                  <a:srgbClr val="FF0000"/>
                </a:solidFill>
                <a:latin typeface="Calibri"/>
              </a:rPr>
              <a:t>This is where a buffer comes in. 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7ADCD7B-7773-6C88-2DD5-7AC7B2AD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95" y="1592428"/>
            <a:ext cx="5029854" cy="3462129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8124DF40-CF50-C91C-347E-9793A8DD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File Open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7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2317A685-0BF0-4A4C-75E4-0631898B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endParaRPr lang="en-GB" sz="3600" b="1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6D9BF64-75FA-AD76-F864-3F131364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469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FILE structure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C1789-48D7-2215-6642-44473D07CDC0}"/>
              </a:ext>
            </a:extLst>
          </p:cNvPr>
          <p:cNvSpPr txBox="1"/>
          <p:nvPr/>
        </p:nvSpPr>
        <p:spPr>
          <a:xfrm>
            <a:off x="809176" y="1500554"/>
            <a:ext cx="9273803" cy="2153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To be able to successfully read from a file information like mode of opening, size of file, place in the file from where the next read operation would be performed, etc. has to be maintained. </a:t>
            </a:r>
            <a:endParaRPr lang="en-US">
              <a:solidFill>
                <a:srgbClr val="FFFFFF"/>
              </a:solidFill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Since all this information is inter-related, all of it is gathered together by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) in a structure called FILE. </a:t>
            </a:r>
            <a:endParaRPr lang="en-US">
              <a:solidFill>
                <a:srgbClr val="FFFFFF"/>
              </a:solidFill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 ) returns the address of this structure, which we have collected in the structure pointer called fp. </a:t>
            </a:r>
            <a:endParaRPr lang="en-US">
              <a:solidFill>
                <a:srgbClr val="FFFFFF"/>
              </a:solidFill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We have declared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as 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FILE *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fp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;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786B1-BCB8-AB58-8D00-F408209404B7}"/>
              </a:ext>
            </a:extLst>
          </p:cNvPr>
          <p:cNvSpPr txBox="1"/>
          <p:nvPr/>
        </p:nvSpPr>
        <p:spPr>
          <a:xfrm>
            <a:off x="1172640" y="4700954"/>
            <a:ext cx="8640674" cy="607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Calibri"/>
              </a:rPr>
              <a:t>Note: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The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FILE structure has been defined in the header file “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” (standing for standard input/output header file). Therefore, it is necessary to #include this file.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3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2317A685-0BF0-4A4C-75E4-0631898B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endParaRPr lang="en-GB" sz="3600" b="1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9358B5F-281B-098D-0581-6F57AF85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469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 err="1">
                <a:solidFill>
                  <a:srgbClr val="595959"/>
                </a:solidFill>
                <a:latin typeface="Calibri"/>
              </a:rPr>
              <a:t>fgetc</a:t>
            </a:r>
            <a:r>
              <a:rPr lang="en-GB" sz="3600" b="1" dirty="0">
                <a:solidFill>
                  <a:srgbClr val="595959"/>
                </a:solidFill>
                <a:latin typeface="Calibri"/>
              </a:rPr>
              <a:t>(),</a:t>
            </a:r>
            <a:r>
              <a:rPr lang="en-GB" sz="3600" b="1" dirty="0" err="1">
                <a:solidFill>
                  <a:srgbClr val="595959"/>
                </a:solidFill>
                <a:latin typeface="Calibri"/>
              </a:rPr>
              <a:t>fputc</a:t>
            </a:r>
            <a:r>
              <a:rPr lang="en-GB" sz="3600" b="1" dirty="0">
                <a:solidFill>
                  <a:srgbClr val="595959"/>
                </a:solidFill>
                <a:latin typeface="Calibri"/>
              </a:rPr>
              <a:t>(), </a:t>
            </a:r>
            <a:r>
              <a:rPr lang="en-GB" sz="3600" b="1" dirty="0" err="1">
                <a:solidFill>
                  <a:srgbClr val="595959"/>
                </a:solidFill>
                <a:latin typeface="Calibri"/>
              </a:rPr>
              <a:t>fclose</a:t>
            </a:r>
            <a:r>
              <a:rPr lang="en-GB" sz="3600" b="1" dirty="0">
                <a:solidFill>
                  <a:srgbClr val="595959"/>
                </a:solidFill>
                <a:latin typeface="Calibri"/>
              </a:rPr>
              <a:t>()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EC650-DF1E-3188-D4CF-D94FA623429C}"/>
              </a:ext>
            </a:extLst>
          </p:cNvPr>
          <p:cNvSpPr txBox="1"/>
          <p:nvPr/>
        </p:nvSpPr>
        <p:spPr>
          <a:xfrm>
            <a:off x="504336" y="1043354"/>
            <a:ext cx="3341154" cy="435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Calibri"/>
              </a:rPr>
              <a:t>int </a:t>
            </a:r>
            <a:r>
              <a:rPr lang="en-US" sz="2400" dirty="0" err="1">
                <a:solidFill>
                  <a:srgbClr val="FF0000"/>
                </a:solidFill>
                <a:latin typeface="Calibri"/>
              </a:rPr>
              <a:t>fgetc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(FILE *stream);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09124-C13C-FB5A-9520-03AA393DF927}"/>
              </a:ext>
            </a:extLst>
          </p:cNvPr>
          <p:cNvSpPr txBox="1"/>
          <p:nvPr/>
        </p:nvSpPr>
        <p:spPr>
          <a:xfrm>
            <a:off x="1442304" y="1617785"/>
            <a:ext cx="6483348" cy="607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  <a:latin typeface="Calibri"/>
              </a:rPr>
              <a:t>fgetc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() reads the next character from stream and returns it as an unsigned char cast to an int, or EOF on end of file or error.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8352A-6448-2319-2590-DB3D5FEFB7FE}"/>
              </a:ext>
            </a:extLst>
          </p:cNvPr>
          <p:cNvSpPr txBox="1"/>
          <p:nvPr/>
        </p:nvSpPr>
        <p:spPr>
          <a:xfrm>
            <a:off x="504337" y="2813539"/>
            <a:ext cx="3915660" cy="435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Calibri"/>
              </a:rPr>
              <a:t>int </a:t>
            </a:r>
            <a:r>
              <a:rPr lang="en-US" sz="2400" dirty="0" err="1">
                <a:solidFill>
                  <a:srgbClr val="FF0000"/>
                </a:solidFill>
                <a:latin typeface="Calibri"/>
              </a:rPr>
              <a:t>fputc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(int c, FILE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*stream);</a:t>
            </a:r>
            <a:endParaRPr lang="en-US" sz="240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6A5C4-2A11-A55C-ABEB-1F8698D4F815}"/>
              </a:ext>
            </a:extLst>
          </p:cNvPr>
          <p:cNvSpPr txBox="1"/>
          <p:nvPr/>
        </p:nvSpPr>
        <p:spPr>
          <a:xfrm>
            <a:off x="1442305" y="3634155"/>
            <a:ext cx="648334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  <a:latin typeface="Calibri"/>
              </a:rPr>
              <a:t>fputc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() writes the character c, cast to an unsigned char, to stream.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326D6-0781-BB85-6C2F-3B1B2A583000}"/>
              </a:ext>
            </a:extLst>
          </p:cNvPr>
          <p:cNvSpPr txBox="1"/>
          <p:nvPr/>
        </p:nvSpPr>
        <p:spPr>
          <a:xfrm>
            <a:off x="527786" y="4419600"/>
            <a:ext cx="3376328" cy="435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Calibri"/>
              </a:rPr>
              <a:t>int </a:t>
            </a:r>
            <a:r>
              <a:rPr lang="en-US" sz="2400" dirty="0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(FILE *stream);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A28C3-C8D4-1388-582D-B51BE6EE2A3D}"/>
              </a:ext>
            </a:extLst>
          </p:cNvPr>
          <p:cNvSpPr txBox="1"/>
          <p:nvPr/>
        </p:nvSpPr>
        <p:spPr>
          <a:xfrm>
            <a:off x="1442305" y="5451231"/>
            <a:ext cx="6459899" cy="607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The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fclose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() function flushes the stream pointed to by stream and closes the underlying file descriptor.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2317A685-0BF0-4A4C-75E4-0631898B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37AF3-907E-0DA1-E476-2E1899A212C1}"/>
              </a:ext>
            </a:extLst>
          </p:cNvPr>
          <p:cNvSpPr txBox="1"/>
          <p:nvPr/>
        </p:nvSpPr>
        <p:spPr>
          <a:xfrm>
            <a:off x="879524" y="1195754"/>
            <a:ext cx="4619136" cy="498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#include&lt;stdlib.h&gt;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 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FILE *fs,*ft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ch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fs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("PR1.c","r");//"file1.txt"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if(fs == NULL)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("Error in opening file\n");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exit(0);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ft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("pr2.c", "w")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if ( ft == NULL 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puts("Cannot open target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filei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\n")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(fs);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exit(0) 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A0CF4-72AF-E063-BC9F-FC2942718725}"/>
              </a:ext>
            </a:extLst>
          </p:cNvPr>
          <p:cNvSpPr txBox="1"/>
          <p:nvPr/>
        </p:nvSpPr>
        <p:spPr>
          <a:xfrm>
            <a:off x="7046665" y="1195754"/>
            <a:ext cx="2743200" cy="3183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while(1)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{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        ch = fgetc(fs) 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        if(ch == EOF)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        break 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        else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           putc(ch,ft) 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}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 fclose(fs);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 fclose(ft);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        return 0;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>
                <a:solidFill>
                  <a:srgbClr val="FF0000"/>
                </a:solidFill>
                <a:latin typeface="Calibri"/>
                <a:cs typeface="Segoe UI"/>
              </a:rPr>
              <a:t>}</a:t>
            </a: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EA06196-04AF-E06F-0530-3D8672066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469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 err="1">
                <a:solidFill>
                  <a:srgbClr val="595959"/>
                </a:solidFill>
                <a:latin typeface="Calibri"/>
              </a:rPr>
              <a:t>fgetc</a:t>
            </a:r>
            <a:r>
              <a:rPr lang="en-GB" sz="3600" b="1" dirty="0">
                <a:solidFill>
                  <a:srgbClr val="595959"/>
                </a:solidFill>
                <a:latin typeface="Calibri"/>
              </a:rPr>
              <a:t>(),</a:t>
            </a:r>
            <a:r>
              <a:rPr lang="en-GB" sz="3600" b="1" dirty="0" err="1">
                <a:solidFill>
                  <a:srgbClr val="595959"/>
                </a:solidFill>
                <a:latin typeface="Calibri"/>
              </a:rPr>
              <a:t>fputc</a:t>
            </a:r>
            <a:r>
              <a:rPr lang="en-GB" sz="3600" b="1" dirty="0">
                <a:solidFill>
                  <a:srgbClr val="595959"/>
                </a:solidFill>
                <a:latin typeface="Calibri"/>
              </a:rPr>
              <a:t>(), </a:t>
            </a:r>
            <a:r>
              <a:rPr lang="en-GB" sz="3600" b="1" dirty="0" err="1">
                <a:solidFill>
                  <a:srgbClr val="595959"/>
                </a:solidFill>
                <a:latin typeface="Calibri"/>
              </a:rPr>
              <a:t>fclose</a:t>
            </a:r>
            <a:r>
              <a:rPr lang="en-GB" sz="3600" b="1" dirty="0">
                <a:solidFill>
                  <a:srgbClr val="595959"/>
                </a:solidFill>
                <a:latin typeface="Calibri"/>
              </a:rPr>
              <a:t>()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E7C104D2-D091-C9AB-58D8-26B635E4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469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r>
              <a:rPr lang="en-GB" sz="3600" b="1" dirty="0">
                <a:solidFill>
                  <a:srgbClr val="595959"/>
                </a:solidFill>
                <a:latin typeface="Calibri"/>
              </a:rPr>
              <a:t>String(Line) I/O</a:t>
            </a:r>
            <a:endParaRPr lang="en-GB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CE51C-B362-5F6B-3157-8570D5A47585}"/>
              </a:ext>
            </a:extLst>
          </p:cNvPr>
          <p:cNvSpPr txBox="1"/>
          <p:nvPr/>
        </p:nvSpPr>
        <p:spPr>
          <a:xfrm>
            <a:off x="762278" y="1899139"/>
            <a:ext cx="4771556" cy="344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char *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fgets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(char *s, int size, FILE *stream);</a:t>
            </a:r>
            <a:endParaRPr lang="en-US"/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Calibri"/>
              </a:rPr>
              <a:t>fgets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()  reads in at most one less than size characters from stream and stores them into the buffer pointed to by s.  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Reading stops after an EOF or a newline. 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 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If a newline is read, it is stored into the buffer.  </a:t>
            </a: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A terminating null byte ('\0') is stored after the  last character in the buffer.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  <a:cs typeface="Arial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Arial"/>
              </a:rPr>
              <a:t>fputs</a:t>
            </a:r>
            <a:r>
              <a:rPr lang="en-US" dirty="0">
                <a:solidFill>
                  <a:srgbClr val="FF0000"/>
                </a:solidFill>
                <a:latin typeface="Calibri"/>
                <a:cs typeface="Arial"/>
              </a:rPr>
              <a:t>(const char *s, FILE *stream);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marL="285750" indent="-285750" algn="just">
              <a:buFont typeface="Arial" panose="02020603050405020304" pitchFamily="18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Calibri"/>
                <a:cs typeface="Arial"/>
              </a:rPr>
              <a:t>fputs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() writes the strings to stream, without its terminating null byte ('\0').</a:t>
            </a:r>
            <a:endParaRPr lang="en-US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FD3BF-F25A-0338-B61C-D206F7B18490}"/>
              </a:ext>
            </a:extLst>
          </p:cNvPr>
          <p:cNvSpPr txBox="1"/>
          <p:nvPr/>
        </p:nvSpPr>
        <p:spPr>
          <a:xfrm>
            <a:off x="6601132" y="1500554"/>
            <a:ext cx="3880486" cy="44721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FILE *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sample.txt","w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fputs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Phytec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Embedded\n",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fputs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 programming\n",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fputs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("Rugged Board\n",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fptr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fptr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fopen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sample.txt","r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char string[30];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while(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fgets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(string,30,fptr)!=NULL)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s",string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fclose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fptr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57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4B01C-3866-425E-BE71-3E4511274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5E0DA7-BCAD-454F-9A76-23891965D8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19812</TotalTime>
  <Application>Microsoft Office PowerPoint</Application>
  <PresentationFormat>Custom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1112</cp:revision>
  <cp:lastPrinted>1601-01-01T00:00:00Z</cp:lastPrinted>
  <dcterms:created xsi:type="dcterms:W3CDTF">2020-07-17T15:31:28Z</dcterms:created>
  <dcterms:modified xsi:type="dcterms:W3CDTF">2022-09-14T07:51:04Z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