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0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2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2.xml"/><Relationship Id="rId3" Type="http://schemas.openxmlformats.org/officeDocument/2006/relationships/presProps" Target="presProps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2554542" y="3314150"/>
            <a:ext cx="86106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NATRAJ. 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asanm10910924ucsc008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24131091802521012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BSC COMPUTER SCIENCE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COLLEGE/ UNIVERSITY:THIRUVALLUVAR ARTS AND SCIENCE /ANNAMALAI UNIVERSITY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" name="Google Shape;129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8"/>
          <p:cNvPicPr preferRelativeResize="0"/>
          <p:nvPr/>
        </p:nvPicPr>
        <p:blipFill/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8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34" name="Google Shape;134;p8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9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9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9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41" name="Google Shape;141;p9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2" name="Google Shape;142;p9"/>
          <p:cNvSpPr txBox="1"/>
          <p:nvPr/>
        </p:nvSpPr>
        <p:spPr>
          <a:xfrm>
            <a:off x="2235479" y="1695450"/>
            <a:ext cx="55284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/>
              <a:t>Website provides easy online booking for customers</a:t>
            </a:r>
            <a:endParaRPr b="1"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/>
              <a:t>Helps restaurant attract more users</a:t>
            </a:r>
            <a:endParaRPr b="1"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/>
              <a:t>Improves customer experience &amp; reduces manual effort</a:t>
            </a:r>
            <a:endParaRPr b="1" i="1"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/>
          <p:nvPr/>
        </p:nvSpPr>
        <p:spPr>
          <a:xfrm rot="-15144">
            <a:off x="2016595" y="1774523"/>
            <a:ext cx="6919027" cy="133731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Welcome to Foodie Restaurant</a:t>
            </a:r>
            <a:endParaRPr b="1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1" name="Google Shape;61;p1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2" name="Google Shape;62;p1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" name="Google Shape;71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76" name="Google Shape;76;p1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77" name="Google Shape;77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2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82" name="Google Shape;82;p2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4" name="Google Shape;84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" name="Google Shape;85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87" name="Google Shape;8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2"/>
          <p:cNvSpPr txBox="1"/>
          <p:nvPr/>
        </p:nvSpPr>
        <p:spPr>
          <a:xfrm>
            <a:off x="834075" y="2402350"/>
            <a:ext cx="71574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Many restaurants struggle with: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Managing table reservations manually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Showcasing their food menu online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Providing easy booking experience to customers</a:t>
            </a:r>
            <a:endParaRPr b="1" i="1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92" name="Google Shape;92;p3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4" name="Google Shape;94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5" name="Google Shape;95;p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97" name="Google Shape;9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3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3"/>
          <p:cNvSpPr txBox="1"/>
          <p:nvPr/>
        </p:nvSpPr>
        <p:spPr>
          <a:xfrm>
            <a:off x="676275" y="2019300"/>
            <a:ext cx="75750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/>
              <a:t>A responsive restaurant website built using HTML, CSS, JavaScript.</a:t>
            </a:r>
            <a:endParaRPr b="1"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/>
              <a:t>Features:</a:t>
            </a:r>
            <a:endParaRPr b="1"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/>
              <a:t>Home page with restaurant intro</a:t>
            </a:r>
            <a:endParaRPr b="1"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/>
              <a:t>Menu page with food items</a:t>
            </a:r>
            <a:endParaRPr b="1"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/>
              <a:t>Online booking form</a:t>
            </a:r>
            <a:endParaRPr b="1" i="1"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05" name="Google Shape;10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4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4"/>
          <p:cNvSpPr txBox="1"/>
          <p:nvPr/>
        </p:nvSpPr>
        <p:spPr>
          <a:xfrm flipH="1" rot="293">
            <a:off x="724001" y="2321705"/>
            <a:ext cx="70284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/>
              <a:t>Customers who want to view menu &amp; book tables online</a:t>
            </a:r>
            <a:endParaRPr b="1"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/>
              <a:t>Restaurant owners to manage reservations efficiently</a:t>
            </a:r>
            <a:endParaRPr b="1"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/>
              <a:t>Visitors searching for a quick glance at restaurant services</a:t>
            </a:r>
            <a:endParaRPr b="1" i="1"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5"/>
          <p:cNvPicPr preferRelativeResize="0"/>
          <p:nvPr/>
        </p:nvPicPr>
        <p:blipFill/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5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14" name="Google Shape;11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5"/>
          <p:cNvSpPr txBox="1"/>
          <p:nvPr/>
        </p:nvSpPr>
        <p:spPr>
          <a:xfrm>
            <a:off x="3389109" y="1476375"/>
            <a:ext cx="54138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/>
              <a:t>Frontend: HTML, CSS, JavaScript</a:t>
            </a:r>
            <a:endParaRPr b="1"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/>
              <a:t>Design: CSS Grid &amp; Flexbox</a:t>
            </a:r>
            <a:endParaRPr b="1"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/>
              <a:t>Platform: Works in all modern browsers</a:t>
            </a:r>
            <a:endParaRPr b="1"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/>
              <a:t>(Optionally: Hosting via GitHub Pages)</a:t>
            </a:r>
            <a:endParaRPr b="1" i="1"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6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1" name="Google Shape;121;p6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2" name="Google Shape;122;p6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6"/>
          <p:cNvSpPr txBox="1"/>
          <p:nvPr/>
        </p:nvSpPr>
        <p:spPr>
          <a:xfrm>
            <a:off x="739775" y="920175"/>
            <a:ext cx="8253600" cy="6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/>
              <a:t>Header: Restaurant name + navigation menu</a:t>
            </a:r>
            <a:endParaRPr b="1"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/>
              <a:t>Hero Section: Attractive food background with tagline</a:t>
            </a:r>
            <a:endParaRPr b="1"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/>
              <a:t>Menu Section: Grid layout for food items with images &amp; prices</a:t>
            </a:r>
            <a:endParaRPr b="1"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/>
              <a:t>Booking Section: Online form for reservations</a:t>
            </a:r>
            <a:endParaRPr b="1"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/>
              <a:t>Footer: Contact info &amp; copyright</a:t>
            </a:r>
            <a:endParaRPr b="1" i="1"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26" name="Google Shape;126;p7"/>
          <p:cNvSpPr txBox="1"/>
          <p:nvPr/>
        </p:nvSpPr>
        <p:spPr>
          <a:xfrm>
            <a:off x="1537859" y="1258650"/>
            <a:ext cx="81087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/>
              <a:t>Responsive design for mobile &amp; desktop</a:t>
            </a:r>
            <a:endParaRPr b="1"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/>
              <a:t>Attractive food menu cards with images</a:t>
            </a:r>
            <a:endParaRPr b="1"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/>
              <a:t>Interactive booking form with date, time &amp; people selection</a:t>
            </a:r>
            <a:endParaRPr b="1"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/>
              <a:t>JavaScript validation + success confirmation</a:t>
            </a:r>
            <a:endParaRPr b="1" i="1"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