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177B-8CBF-4454-AE42-26FF0A3CC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F464F-0069-45FC-A587-9936F8178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0E3DD-BEE6-4DD9-BDE7-3256B7ED5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DDE6-856E-488A-8412-59B997F063F2}" type="datetimeFigureOut">
              <a:rPr lang="LID4096" smtClean="0"/>
              <a:t>07/23/2019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FB8F0-71C3-4B00-B49E-C0F86301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0922D-27A7-44BA-BA9F-239CB413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3EC6-2C65-4CD2-A13A-246F0A9E6C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1857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B0C7-5900-4757-A0EB-1203C0D9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41EB5-66DE-4C51-80CC-22B741ECB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08DDA-B274-46FC-BCF8-A8D7EEE7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DDE6-856E-488A-8412-59B997F063F2}" type="datetimeFigureOut">
              <a:rPr lang="LID4096" smtClean="0"/>
              <a:t>07/23/2019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D9BF2-B1A2-4C1F-B6CB-67503A58C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CB9C8-3DB6-4111-A4E5-E054D91E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3EC6-2C65-4CD2-A13A-246F0A9E6C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901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7EC6CC-70E3-4388-BC08-9F1307A37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38A27-5D32-4FF5-BED9-74FE916C7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5FF04-FE39-4C0F-8D08-46A26853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DDE6-856E-488A-8412-59B997F063F2}" type="datetimeFigureOut">
              <a:rPr lang="LID4096" smtClean="0"/>
              <a:t>07/23/2019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58FB5-1942-473B-B3D3-E846C0FDA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ACD0C-06F9-440C-9098-A47E68E8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3EC6-2C65-4CD2-A13A-246F0A9E6C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72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5DC0-2919-4BC5-B63E-3A570FD5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107CA-B361-40CF-94F4-5FFD94B34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B1009-960F-499D-946A-2457DD9B0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DDE6-856E-488A-8412-59B997F063F2}" type="datetimeFigureOut">
              <a:rPr lang="LID4096" smtClean="0"/>
              <a:t>07/23/2019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C3787-19DB-4AB4-9428-7AB4FB4E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E3FA6-033C-454A-9FA9-C1204A81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3EC6-2C65-4CD2-A13A-246F0A9E6C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35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2880-9429-4613-A7CF-C523A6BF6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962F8-5FEC-4949-A889-58AEE8D71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C112A-E912-46AB-9CA0-4DA89F895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DDE6-856E-488A-8412-59B997F063F2}" type="datetimeFigureOut">
              <a:rPr lang="LID4096" smtClean="0"/>
              <a:t>07/23/2019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AEACB-5625-48BD-B86A-960E51F0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B23FD-A2BE-4C2D-B8A9-003F8F327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3EC6-2C65-4CD2-A13A-246F0A9E6C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1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72F9E-4ED6-46AB-B75A-40B3CC4B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C1270-374A-45D4-8A6A-17DBA56CB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05A03-2718-4436-93F2-692BC4F83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1608E-5EB4-409C-907F-5A23C619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DDE6-856E-488A-8412-59B997F063F2}" type="datetimeFigureOut">
              <a:rPr lang="LID4096" smtClean="0"/>
              <a:t>07/23/2019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6CF2F-458F-48FF-AC6A-42B888A4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67417-4142-4747-8F4F-BA6E096C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3EC6-2C65-4CD2-A13A-246F0A9E6C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509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614A-0593-4F00-94FD-E00F61BA4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89FA6-DF93-41DB-AAC0-0482A8254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5CCE4-5822-4648-A0F9-D968D492A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1C532-DF10-4BA4-8007-AC938BEB8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21F68-98C0-499A-9435-C64C9BBB8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B5CAA-AFD2-4809-B217-D60BE25EE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DDE6-856E-488A-8412-59B997F063F2}" type="datetimeFigureOut">
              <a:rPr lang="LID4096" smtClean="0"/>
              <a:t>07/23/2019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FDC4A-C5E4-4151-A209-195F42B4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A954D-215F-42D8-ADF7-695A34D0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3EC6-2C65-4CD2-A13A-246F0A9E6C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2117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F22B-6EEF-4256-83DD-D3351B7A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2A716-91A4-4FCC-9158-247F842B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DDE6-856E-488A-8412-59B997F063F2}" type="datetimeFigureOut">
              <a:rPr lang="LID4096" smtClean="0"/>
              <a:t>07/23/2019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85DFF-7F18-4113-BD93-91F8A0A5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70B42-F85F-465D-8B6E-FD88105F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3EC6-2C65-4CD2-A13A-246F0A9E6C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403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6CF36-2764-4BBC-908A-83B660E77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DDE6-856E-488A-8412-59B997F063F2}" type="datetimeFigureOut">
              <a:rPr lang="LID4096" smtClean="0"/>
              <a:t>07/23/2019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E61ED-2977-43E1-9F98-23B9A097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6E290-CE14-4986-A23A-5FFD2646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3EC6-2C65-4CD2-A13A-246F0A9E6C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6455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2D29D-07E7-4AAA-84B1-DE3100F80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03639-807B-4AE7-94E0-D251ABF87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168F3-A8E8-4D3E-8946-7FD42D4B9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B81B2-9CF9-46D5-915D-FE21F37D9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DDE6-856E-488A-8412-59B997F063F2}" type="datetimeFigureOut">
              <a:rPr lang="LID4096" smtClean="0"/>
              <a:t>07/23/2019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33EE7-4108-4C66-9CCF-70E6351D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8AF0E-3695-4C4D-AA08-0FD134EB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3EC6-2C65-4CD2-A13A-246F0A9E6C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1761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D974-7057-4EFE-A7F0-E57EF2A0A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549133-BA59-4284-B8BB-5732E7E6B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BDFB8-4A0B-4E27-B35D-BF1C46F39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67ADA-CB93-4CFC-B683-D00CB9CB4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DDE6-856E-488A-8412-59B997F063F2}" type="datetimeFigureOut">
              <a:rPr lang="LID4096" smtClean="0"/>
              <a:t>07/23/2019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836B3-4DBD-4FB5-AFD5-B0811CA8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B632B-4E8E-44FB-8C84-45EE04F5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3EC6-2C65-4CD2-A13A-246F0A9E6C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868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E3C25A-726B-4B34-B977-FA3850BC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76A57-4705-4C62-ADD8-EF938A442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E61EF-6DDA-4C42-843E-723EC903D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8DDE6-856E-488A-8412-59B997F063F2}" type="datetimeFigureOut">
              <a:rPr lang="LID4096" smtClean="0"/>
              <a:t>07/23/2019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A3CF5-FDBF-4422-BDD2-45235E2E7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4D562-2FA7-4750-B8CD-72E57398F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53EC6-2C65-4CD2-A13A-246F0A9E6C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8585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DA97-D986-4710-94A0-B8B42E8B7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9804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CTD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E68A1-3599-483A-B74A-C4C342EB2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2139"/>
            <a:ext cx="9144000" cy="2925661"/>
          </a:xfrm>
        </p:spPr>
        <p:txBody>
          <a:bodyPr>
            <a:normAutofit fontScale="92500" lnSpcReduction="20000"/>
          </a:bodyPr>
          <a:lstStyle/>
          <a:p>
            <a:r>
              <a:rPr lang="en-US" sz="1400" b="1" dirty="0"/>
              <a:t>1, CTD </a:t>
            </a:r>
            <a:r>
              <a:rPr lang="zh-CN" altLang="en-US" sz="1400" b="1" dirty="0"/>
              <a:t>能做什么</a:t>
            </a:r>
            <a:r>
              <a:rPr lang="en-US" altLang="zh-CN" sz="1400" b="1" dirty="0"/>
              <a:t>?</a:t>
            </a:r>
          </a:p>
          <a:p>
            <a:r>
              <a:rPr lang="en-US" altLang="zh-CN" sz="1400" dirty="0"/>
              <a:t>1) </a:t>
            </a:r>
            <a:r>
              <a:rPr lang="zh-CN" altLang="en-US" sz="1400" dirty="0"/>
              <a:t>先给个例子，</a:t>
            </a:r>
            <a:r>
              <a:rPr lang="en-US" altLang="zh-CN" sz="1400" dirty="0"/>
              <a:t>Tiffany</a:t>
            </a:r>
            <a:r>
              <a:rPr lang="zh-CN" altLang="en-US" sz="1400" dirty="0"/>
              <a:t>中</a:t>
            </a:r>
            <a:r>
              <a:rPr lang="en-US" altLang="zh-CN" sz="1400" dirty="0"/>
              <a:t>negative </a:t>
            </a:r>
            <a:r>
              <a:rPr lang="zh-CN" altLang="en-US" sz="1400" dirty="0"/>
              <a:t>的</a:t>
            </a:r>
            <a:r>
              <a:rPr lang="en-US" altLang="zh-CN" sz="1400" dirty="0"/>
              <a:t>test case, </a:t>
            </a:r>
            <a:r>
              <a:rPr lang="zh-CN" altLang="en-US" sz="1400" dirty="0"/>
              <a:t>除了正交法组合（</a:t>
            </a:r>
            <a:r>
              <a:rPr lang="en-US" altLang="zh-CN" sz="1400" dirty="0"/>
              <a:t>attribute</a:t>
            </a:r>
            <a:r>
              <a:rPr lang="zh-CN" altLang="en-US" sz="1400" dirty="0"/>
              <a:t>不多的情况下人工可以替代），还有重复的测试步骤。通常用拷贝粘贴会带一些问题，比如步骤遗漏或多余，新来的</a:t>
            </a:r>
            <a:r>
              <a:rPr lang="en-US" altLang="zh-CN" sz="1400" dirty="0"/>
              <a:t>tester</a:t>
            </a:r>
            <a:r>
              <a:rPr lang="zh-CN" altLang="en-US" sz="1400" dirty="0"/>
              <a:t>可能照着步骤无法执行测试。</a:t>
            </a:r>
            <a:r>
              <a:rPr lang="en-US" altLang="zh-CN" sz="1400" dirty="0"/>
              <a:t>CTD</a:t>
            </a:r>
            <a:r>
              <a:rPr lang="zh-CN" altLang="en-US" sz="1400" dirty="0"/>
              <a:t>可以自动</a:t>
            </a:r>
            <a:r>
              <a:rPr lang="en-US" altLang="zh-CN" sz="1400" dirty="0"/>
              <a:t>generate test cases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r>
              <a:rPr lang="zh-CN" altLang="en-US" sz="1400" dirty="0"/>
              <a:t>需求变更的时候，我们如果要改测试案例通常是比较大的工作量，所以一般的处理是不动之前的案例，而是增加一些新的场景，但这样做是有风险的，可能有些改动对之前的案例的有影响，这种情况很难覆盖到。但用</a:t>
            </a:r>
            <a:r>
              <a:rPr lang="en-US" altLang="zh-CN" sz="1400" dirty="0"/>
              <a:t>CTD</a:t>
            </a:r>
            <a:r>
              <a:rPr lang="zh-CN" altLang="en-US" sz="1400" dirty="0"/>
              <a:t>的</a:t>
            </a:r>
            <a:r>
              <a:rPr lang="en-US" altLang="zh-CN" sz="1400" dirty="0"/>
              <a:t>track</a:t>
            </a:r>
            <a:r>
              <a:rPr lang="zh-CN" altLang="en-US" sz="1400" dirty="0"/>
              <a:t>功能，可以将旧案例导入，进行分析，有哪些漏掉的组合。比如如果某个属性多了一种</a:t>
            </a:r>
            <a:r>
              <a:rPr lang="en-US" altLang="zh-CN" sz="1400" dirty="0"/>
              <a:t>value</a:t>
            </a:r>
            <a:r>
              <a:rPr lang="zh-CN" altLang="en-US" sz="1400" dirty="0"/>
              <a:t>对应，通常做法是将这个</a:t>
            </a:r>
            <a:r>
              <a:rPr lang="en-US" altLang="zh-CN" sz="1400" dirty="0"/>
              <a:t>value</a:t>
            </a:r>
            <a:r>
              <a:rPr lang="zh-CN" altLang="en-US" sz="1400" dirty="0"/>
              <a:t>单独测试一遍，这样做的结果是忽略了这个</a:t>
            </a:r>
            <a:r>
              <a:rPr lang="en-US" altLang="zh-CN" sz="1400" dirty="0"/>
              <a:t>value</a:t>
            </a:r>
            <a:r>
              <a:rPr lang="zh-CN" altLang="en-US" sz="1400" dirty="0"/>
              <a:t>别的属性的影响。这种影响通常是不可估测的，而我们测试原则通常是尽量覆盖，在有限的时间内测试更多的组合。</a:t>
            </a:r>
            <a:r>
              <a:rPr lang="en-US" altLang="zh-CN" sz="1400" dirty="0"/>
              <a:t>CTD</a:t>
            </a:r>
            <a:r>
              <a:rPr lang="zh-CN" altLang="en-US" sz="1400" dirty="0"/>
              <a:t>可以帮我做到这点。</a:t>
            </a:r>
            <a:endParaRPr lang="en-US" altLang="zh-CN" sz="1400" dirty="0"/>
          </a:p>
          <a:p>
            <a:r>
              <a:rPr lang="zh-CN" altLang="en-US" sz="1400" dirty="0"/>
              <a:t>同样，在应用自动化的场合，我们也只需要更改相应的</a:t>
            </a:r>
            <a:r>
              <a:rPr lang="en-US" altLang="zh-CN" sz="1400" dirty="0"/>
              <a:t>feature</a:t>
            </a:r>
            <a:r>
              <a:rPr lang="zh-CN" altLang="en-US" sz="1400" dirty="0"/>
              <a:t>文件，以及文件中个别有更改属性对应的</a:t>
            </a:r>
            <a:r>
              <a:rPr lang="en-US" altLang="zh-CN" sz="1400" dirty="0"/>
              <a:t>html</a:t>
            </a:r>
            <a:r>
              <a:rPr lang="zh-CN" altLang="en-US" sz="1400" dirty="0"/>
              <a:t>标识值即可。</a:t>
            </a:r>
            <a:endParaRPr lang="en-US" altLang="zh-CN" sz="1400" dirty="0"/>
          </a:p>
          <a:p>
            <a:r>
              <a:rPr lang="en-US" altLang="zh-CN" sz="1400" dirty="0"/>
              <a:t>2)</a:t>
            </a:r>
            <a:r>
              <a:rPr lang="zh-CN" altLang="en-US" sz="1400" dirty="0"/>
              <a:t>介绍</a:t>
            </a:r>
            <a:r>
              <a:rPr lang="en-US" altLang="zh-CN" sz="1400" dirty="0"/>
              <a:t>CTD</a:t>
            </a:r>
            <a:r>
              <a:rPr lang="zh-CN" altLang="en-US" sz="1400" dirty="0"/>
              <a:t>各个</a:t>
            </a:r>
            <a:r>
              <a:rPr lang="en-US" altLang="zh-CN" sz="1400" dirty="0"/>
              <a:t>tab,  </a:t>
            </a:r>
            <a:r>
              <a:rPr lang="zh-CN" altLang="en-US" sz="1400" dirty="0"/>
              <a:t>结合</a:t>
            </a:r>
            <a:r>
              <a:rPr lang="en-US" altLang="zh-CN" sz="1400" dirty="0"/>
              <a:t>focus</a:t>
            </a:r>
            <a:r>
              <a:rPr lang="zh-CN" altLang="en-US" sz="1400" dirty="0"/>
              <a:t>中现有的</a:t>
            </a:r>
            <a:r>
              <a:rPr lang="en-US" altLang="zh-CN" sz="1400" dirty="0"/>
              <a:t>sample</a:t>
            </a:r>
            <a:r>
              <a:rPr lang="zh-CN" altLang="en-US" sz="1400" dirty="0"/>
              <a:t>以及</a:t>
            </a:r>
            <a:r>
              <a:rPr lang="en-US" altLang="zh-CN" sz="1400" dirty="0"/>
              <a:t>CTD</a:t>
            </a:r>
            <a:r>
              <a:rPr lang="zh-CN" altLang="en-US" sz="1400" dirty="0"/>
              <a:t>自带的</a:t>
            </a:r>
            <a:r>
              <a:rPr lang="en-US" altLang="zh-CN" sz="1400" dirty="0"/>
              <a:t>tutorial/wiki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r>
              <a:rPr lang="en-US" sz="1400" b="1" dirty="0"/>
              <a:t>2, CTD</a:t>
            </a:r>
            <a:r>
              <a:rPr lang="zh-CN" altLang="en-US" sz="1400" b="1" dirty="0"/>
              <a:t>的实际应用</a:t>
            </a:r>
            <a:endParaRPr lang="en-US" altLang="zh-CN" sz="1400" b="1" dirty="0"/>
          </a:p>
          <a:p>
            <a:r>
              <a:rPr lang="zh-CN" altLang="en-US" sz="1400" dirty="0"/>
              <a:t>单个功能测试：</a:t>
            </a:r>
            <a:r>
              <a:rPr lang="en-US" altLang="zh-CN" sz="1400" dirty="0"/>
              <a:t>Create account </a:t>
            </a:r>
            <a:r>
              <a:rPr lang="zh-CN" altLang="en-US" sz="1400" dirty="0"/>
              <a:t>中的应用</a:t>
            </a:r>
            <a:endParaRPr lang="en-US" altLang="zh-CN" sz="1400" dirty="0"/>
          </a:p>
          <a:p>
            <a:r>
              <a:rPr lang="zh-CN" altLang="en-US" sz="1400" dirty="0"/>
              <a:t>场景测试：</a:t>
            </a:r>
            <a:r>
              <a:rPr lang="en-US" altLang="zh-CN" sz="1400" dirty="0"/>
              <a:t>checkout</a:t>
            </a:r>
            <a:r>
              <a:rPr lang="zh-CN" altLang="en-US" sz="1400" dirty="0"/>
              <a:t>流程</a:t>
            </a:r>
            <a:endParaRPr lang="en-US" altLang="zh-CN" sz="1400" dirty="0"/>
          </a:p>
          <a:p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3242135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443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CTD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Chen</dc:creator>
  <cp:lastModifiedBy>Jing Chen</cp:lastModifiedBy>
  <cp:revision>3</cp:revision>
  <dcterms:created xsi:type="dcterms:W3CDTF">2019-07-23T03:19:49Z</dcterms:created>
  <dcterms:modified xsi:type="dcterms:W3CDTF">2019-07-23T03:31:24Z</dcterms:modified>
</cp:coreProperties>
</file>