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revisionInfo.xml" ContentType="application/vnd.ms-powerpoint.revision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>
      <p:cViewPr varScale="1">
        <p:scale>
          <a:sx n="92" d="100"/>
          <a:sy n="92" d="100"/>
        </p:scale>
        <p:origin x="48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1.xml"/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10" Type="http://schemas.openxmlformats.org/officeDocument/2006/relationships/customXml" Target="../customXml/item3.xml"/><Relationship Id="rId4" Type="http://schemas.openxmlformats.org/officeDocument/2006/relationships/viewProps" Target="viewProps.xml"/><Relationship Id="rId9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E3F13-2DB3-405F-9293-2FD3D3D8001C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72D6E-37D3-423E-AC76-EBCD21EAF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804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91" y="20609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E3F13-2DB3-405F-9293-2FD3D3D8001C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72D6E-37D3-423E-AC76-EBCD21EAF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34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E3F13-2DB3-405F-9293-2FD3D3D8001C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72D6E-37D3-423E-AC76-EBCD21EAF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896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: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0309" y="1816101"/>
            <a:ext cx="7252752" cy="4583111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2" name="Text Placeholder 2"/>
          <p:cNvSpPr>
            <a:spLocks noGrp="1"/>
          </p:cNvSpPr>
          <p:nvPr>
            <p:ph type="body" idx="10"/>
          </p:nvPr>
        </p:nvSpPr>
        <p:spPr>
          <a:xfrm>
            <a:off x="612773" y="1134599"/>
            <a:ext cx="10969627" cy="536519"/>
          </a:xfrm>
        </p:spPr>
        <p:txBody>
          <a:bodyPr anchor="t">
            <a:noAutofit/>
          </a:bodyPr>
          <a:lstStyle>
            <a:lvl1pPr marL="0" indent="0">
              <a:buNone/>
              <a:defRPr sz="1500" b="0"/>
            </a:lvl1pPr>
            <a:lvl2pPr marL="457182" indent="0">
              <a:buNone/>
              <a:defRPr sz="2000" b="1"/>
            </a:lvl2pPr>
            <a:lvl3pPr marL="914364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1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3" name="Content Placeholder 2"/>
          <p:cNvSpPr>
            <a:spLocks noGrp="1"/>
          </p:cNvSpPr>
          <p:nvPr>
            <p:ph idx="12"/>
          </p:nvPr>
        </p:nvSpPr>
        <p:spPr>
          <a:xfrm>
            <a:off x="8058383" y="1816101"/>
            <a:ext cx="3520837" cy="4583111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66" name="Group 165"/>
          <p:cNvGrpSpPr/>
          <p:nvPr userDrawn="1"/>
        </p:nvGrpSpPr>
        <p:grpSpPr>
          <a:xfrm>
            <a:off x="-201766" y="-141164"/>
            <a:ext cx="12586564" cy="7136527"/>
            <a:chOff x="-151325" y="-141165"/>
            <a:chExt cx="9439923" cy="7136527"/>
          </a:xfrm>
        </p:grpSpPr>
        <p:grpSp>
          <p:nvGrpSpPr>
            <p:cNvPr id="167" name="Group 166"/>
            <p:cNvGrpSpPr/>
            <p:nvPr userDrawn="1"/>
          </p:nvGrpSpPr>
          <p:grpSpPr>
            <a:xfrm>
              <a:off x="457731" y="6873247"/>
              <a:ext cx="8226688" cy="122115"/>
              <a:chOff x="457731" y="6582508"/>
              <a:chExt cx="8226688" cy="486507"/>
            </a:xfrm>
          </p:grpSpPr>
          <p:cxnSp>
            <p:nvCxnSpPr>
              <p:cNvPr id="276" name="Straight Connector 275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8" name="Group 277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9" name="Straight Connector 30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0" name="Straight Connector 30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9" name="Group 278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7" name="Straight Connector 30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8" name="Straight Connector 30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0" name="Group 279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5" name="Straight Connector 30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6" name="Straight Connector 30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1" name="Group 280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3" name="Straight Connector 30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4" name="Straight Connector 30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2" name="Group 281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1" name="Straight Connector 30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2" name="Straight Connector 30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3" name="Group 282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9" name="Straight Connector 29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0" name="Straight Connector 29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4" name="Group 283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7" name="Straight Connector 29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8" name="Straight Connector 29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5" name="Group 284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5" name="Straight Connector 29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6" name="Straight Connector 29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6" name="Group 285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3" name="Straight Connector 29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4" name="Straight Connector 29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7" name="Group 286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1" name="Straight Connector 29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2" name="Straight Connector 29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8" name="Group 287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9" name="Straight Connector 28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Straight Connector 28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68" name="Group 167"/>
            <p:cNvGrpSpPr/>
            <p:nvPr userDrawn="1"/>
          </p:nvGrpSpPr>
          <p:grpSpPr>
            <a:xfrm>
              <a:off x="-151325" y="454007"/>
              <a:ext cx="122115" cy="5945205"/>
              <a:chOff x="-238875" y="454007"/>
              <a:chExt cx="122115" cy="5945205"/>
            </a:xfrm>
          </p:grpSpPr>
          <p:cxnSp>
            <p:nvCxnSpPr>
              <p:cNvPr id="241" name="Straight Connector 240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2" name="Group 241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4" name="Straight Connector 27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5" name="Straight Connector 27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3" name="Group 242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2" name="Straight Connector 27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3" name="Straight Connector 27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4" name="Group 243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0" name="Straight Connector 26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1" name="Straight Connector 27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5" name="Group 244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8" name="Straight Connector 26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9" name="Straight Connector 26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6" name="Group 245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6" name="Straight Connector 26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7" name="Straight Connector 26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7" name="Group 246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4" name="Straight Connector 26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Straight Connector 26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8" name="Group 247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2" name="Straight Connector 26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Connector 26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9" name="Group 248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0" name="Straight Connector 25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Straight Connector 26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0" name="Group 249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8" name="Straight Connector 25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Straight Connector 25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1" name="Group 250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6" name="Straight Connector 25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Straight Connector 25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2" name="Group 251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4" name="Straight Connector 25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5" name="Straight Connector 25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3" name="Straight Connector 252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9" name="Group 168"/>
            <p:cNvGrpSpPr/>
            <p:nvPr userDrawn="1"/>
          </p:nvGrpSpPr>
          <p:grpSpPr>
            <a:xfrm>
              <a:off x="9166483" y="454007"/>
              <a:ext cx="122115" cy="5945205"/>
              <a:chOff x="-238875" y="454007"/>
              <a:chExt cx="122115" cy="5945205"/>
            </a:xfrm>
          </p:grpSpPr>
          <p:cxnSp>
            <p:nvCxnSpPr>
              <p:cNvPr id="206" name="Straight Connector 205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7" name="Group 206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9" name="Straight Connector 23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0" name="Straight Connector 23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8" name="Group 207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7" name="Straight Connector 23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8" name="Straight Connector 23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9" name="Group 208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5" name="Straight Connector 23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6" name="Straight Connector 23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0" name="Group 209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3" name="Straight Connector 23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Straight Connector 23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1" name="Group 210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1" name="Straight Connector 23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2" name="Straight Connector 23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2" name="Group 211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9" name="Straight Connector 22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Straight Connector 22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3" name="Group 212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7" name="Straight Connector 22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Connector 22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4" name="Group 213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5" name="Straight Connector 22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5" name="Group 214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3" name="Straight Connector 22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Connector 22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6" name="Group 215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1" name="Straight Connector 22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Connector 22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7" name="Group 216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9" name="Straight Connector 21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Straight Connector 21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8" name="Straight Connector 217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0" name="Group 169"/>
            <p:cNvGrpSpPr/>
            <p:nvPr userDrawn="1"/>
          </p:nvGrpSpPr>
          <p:grpSpPr>
            <a:xfrm>
              <a:off x="457731" y="-141165"/>
              <a:ext cx="8226688" cy="122115"/>
              <a:chOff x="457731" y="6582508"/>
              <a:chExt cx="8226688" cy="486507"/>
            </a:xfrm>
          </p:grpSpPr>
          <p:cxnSp>
            <p:nvCxnSpPr>
              <p:cNvPr id="171" name="Straight Connector 170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3" name="Group 172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4" name="Straight Connector 20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Straight Connector 20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4" name="Group 173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2" name="Straight Connector 20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Straight Connector 20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5" name="Group 174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0" name="Straight Connector 19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Straight Connector 20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6" name="Group 175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8" name="Straight Connector 19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Straight Connector 19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7" name="Group 176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6" name="Straight Connector 19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Straight Connector 19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8" name="Group 177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4" name="Straight Connector 19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9" name="Group 178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2" name="Straight Connector 19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0" name="Group 179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0" name="Straight Connector 18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Straight Connector 19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1" name="Group 180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8" name="Straight Connector 18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2" name="Group 181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6" name="Straight Connector 18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3" name="Group 182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4" name="Straight Connector 18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Straight Connector 18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55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611717" y="6399213"/>
            <a:ext cx="7251344" cy="458788"/>
          </a:xfrm>
        </p:spPr>
        <p:txBody>
          <a:bodyPr vert="horz" lIns="0" tIns="0" rIns="0" bIns="0" rtlCol="0" anchor="ctr">
            <a:noAutofit/>
          </a:bodyPr>
          <a:lstStyle>
            <a:lvl1pPr>
              <a:defRPr lang="en-US" sz="800" i="0" kern="1200" dirty="0" smtClean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364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143423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gray">
          <a:xfrm>
            <a:off x="-1" y="0"/>
            <a:ext cx="4495801" cy="6866412"/>
          </a:xfrm>
          <a:prstGeom prst="rect">
            <a:avLst/>
          </a:prstGeom>
          <a:solidFill>
            <a:srgbClr val="00BC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3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solidFill>
                <a:schemeClr val="bg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69242" y="289512"/>
            <a:ext cx="3921759" cy="1691688"/>
          </a:xfrm>
        </p:spPr>
        <p:txBody>
          <a:bodyPr/>
          <a:lstStyle/>
          <a:p>
            <a:endParaRPr lang="en-GB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4"/>
          </p:nvPr>
        </p:nvSpPr>
        <p:spPr bwMode="ltGray">
          <a:xfrm>
            <a:off x="269241" y="2133600"/>
            <a:ext cx="3921759" cy="4343400"/>
          </a:xfrm>
          <a:noFill/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5"/>
          </p:nvPr>
        </p:nvSpPr>
        <p:spPr bwMode="ltGray">
          <a:xfrm>
            <a:off x="4953000" y="1478689"/>
            <a:ext cx="6733233" cy="1789991"/>
          </a:xfrm>
          <a:noFill/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859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8927" y="286381"/>
            <a:ext cx="11653523" cy="927940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367165" y="6629335"/>
            <a:ext cx="555597" cy="133860"/>
          </a:xfrm>
          <a:prstGeom prst="rect">
            <a:avLst/>
          </a:prstGeom>
        </p:spPr>
        <p:txBody>
          <a:bodyPr vert="horz" lIns="91440" tIns="0" rIns="0" bIns="0" rtlCol="0" anchor="ctr"/>
          <a:lstStyle>
            <a:lvl1pPr algn="r" defTabSz="914367" fontAlgn="auto">
              <a:spcBef>
                <a:spcPts val="0"/>
              </a:spcBef>
              <a:spcAft>
                <a:spcPts val="0"/>
              </a:spcAft>
              <a:defRPr lang="en-US" sz="882" b="0" kern="1200">
                <a:solidFill>
                  <a:srgbClr val="505050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5FAD755-3BD0-2447-A9DF-109DAABEFD99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32008182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E3F13-2DB3-405F-9293-2FD3D3D8001C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72D6E-37D3-423E-AC76-EBCD21EAF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974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E3F13-2DB3-405F-9293-2FD3D3D8001C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72D6E-37D3-423E-AC76-EBCD21EAF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971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E3F13-2DB3-405F-9293-2FD3D3D8001C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72D6E-37D3-423E-AC76-EBCD21EAF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981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E3F13-2DB3-405F-9293-2FD3D3D8001C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72D6E-37D3-423E-AC76-EBCD21EAF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818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E3F13-2DB3-405F-9293-2FD3D3D8001C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72D6E-37D3-423E-AC76-EBCD21EAF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48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E3F13-2DB3-405F-9293-2FD3D3D8001C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72D6E-37D3-423E-AC76-EBCD21EAF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539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E3F13-2DB3-405F-9293-2FD3D3D8001C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72D6E-37D3-423E-AC76-EBCD21EAF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577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E3F13-2DB3-405F-9293-2FD3D3D8001C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72D6E-37D3-423E-AC76-EBCD21EAF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147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E3F13-2DB3-405F-9293-2FD3D3D8001C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72D6E-37D3-423E-AC76-EBCD21EAF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219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B3A1E771-1999-438A-8EB3-11CA289FE5E3}"/>
              </a:ext>
            </a:extLst>
          </p:cNvPr>
          <p:cNvSpPr/>
          <p:nvPr/>
        </p:nvSpPr>
        <p:spPr>
          <a:xfrm>
            <a:off x="8995623" y="2245436"/>
            <a:ext cx="1550457" cy="209394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88E9952-7289-43A7-B08B-87A3220836A7}"/>
              </a:ext>
            </a:extLst>
          </p:cNvPr>
          <p:cNvSpPr/>
          <p:nvPr/>
        </p:nvSpPr>
        <p:spPr>
          <a:xfrm>
            <a:off x="6031027" y="4323080"/>
            <a:ext cx="4515053" cy="22535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/>
          <p:cNvSpPr/>
          <p:nvPr>
            <p:custDataLst>
              <p:tags r:id="rId1"/>
            </p:custDataLst>
          </p:nvPr>
        </p:nvSpPr>
        <p:spPr bwMode="auto">
          <a:xfrm>
            <a:off x="159391" y="112494"/>
            <a:ext cx="11878761" cy="767254"/>
          </a:xfrm>
          <a:prstGeom prst="rect">
            <a:avLst/>
          </a:prstGeom>
          <a:solidFill>
            <a:srgbClr val="002050"/>
          </a:solidFill>
          <a:ln w="25400" cap="flat" cmpd="sng" algn="ctr">
            <a:noFill/>
            <a:prstDash val="solid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45720" rIns="6858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Option 2 – Offload Analytics to ADL</a:t>
            </a: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080" y="180493"/>
            <a:ext cx="631255" cy="63125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38F9DA7-C83A-45B8-9444-7D0A1BA272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155" y="2304126"/>
            <a:ext cx="1356571" cy="13565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E0FF2C2-62BB-4BE0-94C4-B9004260E3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283" y="2380729"/>
            <a:ext cx="1279968" cy="12799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2B4575-FB71-4930-BC47-1B322C3163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4145" y="2339146"/>
            <a:ext cx="1321551" cy="13215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C3DF26F-8A3A-44F2-8419-0F5FF00B73D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050" y="2540925"/>
            <a:ext cx="917995" cy="917995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E40B6852-2955-4CBA-991B-0793B35B7CCD}"/>
              </a:ext>
            </a:extLst>
          </p:cNvPr>
          <p:cNvSpPr/>
          <p:nvPr/>
        </p:nvSpPr>
        <p:spPr>
          <a:xfrm>
            <a:off x="2128554" y="2714625"/>
            <a:ext cx="1138732" cy="5355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Extract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A36BDC35-DAFE-4744-B488-35C416DD0118}"/>
              </a:ext>
            </a:extLst>
          </p:cNvPr>
          <p:cNvSpPr/>
          <p:nvPr/>
        </p:nvSpPr>
        <p:spPr>
          <a:xfrm>
            <a:off x="4558272" y="2714625"/>
            <a:ext cx="1324367" cy="5355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Copy Files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EB3C17EF-CCAB-4E9F-8651-4350F34B2BA1}"/>
              </a:ext>
            </a:extLst>
          </p:cNvPr>
          <p:cNvSpPr/>
          <p:nvPr/>
        </p:nvSpPr>
        <p:spPr>
          <a:xfrm>
            <a:off x="7603306" y="2714624"/>
            <a:ext cx="1324367" cy="5355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Polybase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5629207-A0BA-485F-8B9E-BE90383FAE7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320" y="4891002"/>
            <a:ext cx="917995" cy="917995"/>
          </a:xfrm>
          <a:prstGeom prst="rect">
            <a:avLst/>
          </a:prstGeom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BCE9341C-32ED-45EC-B89B-BF72056AC65E}"/>
              </a:ext>
            </a:extLst>
          </p:cNvPr>
          <p:cNvSpPr/>
          <p:nvPr/>
        </p:nvSpPr>
        <p:spPr>
          <a:xfrm rot="2509173">
            <a:off x="1937106" y="4061525"/>
            <a:ext cx="1565213" cy="5355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DDL Extract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83A1FFD-81E6-4ECE-A65F-36616FD04A4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075" y="4837155"/>
            <a:ext cx="1025690" cy="1025690"/>
          </a:xfrm>
          <a:prstGeom prst="rect">
            <a:avLst/>
          </a:prstGeom>
        </p:spPr>
      </p:pic>
      <p:sp>
        <p:nvSpPr>
          <p:cNvPr id="20" name="Arrow: Right 19">
            <a:extLst>
              <a:ext uri="{FF2B5EF4-FFF2-40B4-BE49-F238E27FC236}">
                <a16:creationId xmlns:a16="http://schemas.microsoft.com/office/drawing/2014/main" id="{68F47B75-F159-4796-9823-F0E7AC9083DA}"/>
              </a:ext>
            </a:extLst>
          </p:cNvPr>
          <p:cNvSpPr/>
          <p:nvPr/>
        </p:nvSpPr>
        <p:spPr>
          <a:xfrm>
            <a:off x="4654792" y="5095063"/>
            <a:ext cx="1324367" cy="5355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DDL File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19DB5068-572D-4298-BFE3-5A313DFBDBED}"/>
              </a:ext>
            </a:extLst>
          </p:cNvPr>
          <p:cNvSpPr/>
          <p:nvPr/>
        </p:nvSpPr>
        <p:spPr>
          <a:xfrm>
            <a:off x="7390681" y="5094981"/>
            <a:ext cx="1536992" cy="5355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Converted DDL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452166C-A8F0-4635-9A1A-A522B47B4C9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283" y="4944850"/>
            <a:ext cx="917995" cy="917995"/>
          </a:xfrm>
          <a:prstGeom prst="rect">
            <a:avLst/>
          </a:prstGeom>
        </p:spPr>
      </p:pic>
      <p:sp>
        <p:nvSpPr>
          <p:cNvPr id="23" name="Arrow: Right 22">
            <a:extLst>
              <a:ext uri="{FF2B5EF4-FFF2-40B4-BE49-F238E27FC236}">
                <a16:creationId xmlns:a16="http://schemas.microsoft.com/office/drawing/2014/main" id="{E34155B3-6BA9-4EF4-A116-706B882DFEE5}"/>
              </a:ext>
            </a:extLst>
          </p:cNvPr>
          <p:cNvSpPr/>
          <p:nvPr/>
        </p:nvSpPr>
        <p:spPr>
          <a:xfrm rot="16200000">
            <a:off x="9183474" y="4095689"/>
            <a:ext cx="928529" cy="5355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DDL/Load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AC57CB-F3EA-4BF4-8C41-E50F30EEC6BC}"/>
              </a:ext>
            </a:extLst>
          </p:cNvPr>
          <p:cNvSpPr txBox="1"/>
          <p:nvPr/>
        </p:nvSpPr>
        <p:spPr>
          <a:xfrm>
            <a:off x="853611" y="3749040"/>
            <a:ext cx="1021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Netezza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74549DF-DC16-4657-BD5F-1CB6E56C054D}"/>
              </a:ext>
            </a:extLst>
          </p:cNvPr>
          <p:cNvSpPr txBox="1"/>
          <p:nvPr/>
        </p:nvSpPr>
        <p:spPr>
          <a:xfrm>
            <a:off x="5695588" y="3529879"/>
            <a:ext cx="2118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Azure Blob Storage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FFEC171-1D2F-45B9-B26E-19E7A581A50C}"/>
              </a:ext>
            </a:extLst>
          </p:cNvPr>
          <p:cNvSpPr txBox="1"/>
          <p:nvPr/>
        </p:nvSpPr>
        <p:spPr>
          <a:xfrm>
            <a:off x="3483801" y="3628430"/>
            <a:ext cx="1021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Flat File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4D64D01-6C57-4A33-8754-F205E26A64D2}"/>
              </a:ext>
            </a:extLst>
          </p:cNvPr>
          <p:cNvSpPr txBox="1"/>
          <p:nvPr/>
        </p:nvSpPr>
        <p:spPr>
          <a:xfrm>
            <a:off x="8685138" y="3557147"/>
            <a:ext cx="2118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Azure SQLDW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701424-FC02-49A4-A5F6-96433D1F71C8}"/>
              </a:ext>
            </a:extLst>
          </p:cNvPr>
          <p:cNvSpPr txBox="1"/>
          <p:nvPr/>
        </p:nvSpPr>
        <p:spPr>
          <a:xfrm>
            <a:off x="2803951" y="5838270"/>
            <a:ext cx="2118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Netezza DDL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AEB6588-CBA2-4926-BF2D-B1F4E7525CB5}"/>
              </a:ext>
            </a:extLst>
          </p:cNvPr>
          <p:cNvSpPr txBox="1"/>
          <p:nvPr/>
        </p:nvSpPr>
        <p:spPr>
          <a:xfrm>
            <a:off x="5703506" y="5862845"/>
            <a:ext cx="2111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Netezza DDL Converter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3BD9D54-F20B-4CD0-ADAA-1FE015A1A975}"/>
              </a:ext>
            </a:extLst>
          </p:cNvPr>
          <p:cNvSpPr txBox="1"/>
          <p:nvPr/>
        </p:nvSpPr>
        <p:spPr>
          <a:xfrm>
            <a:off x="8545359" y="5862845"/>
            <a:ext cx="2111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Converted DDL/Load Routine</a:t>
            </a:r>
          </a:p>
        </p:txBody>
      </p:sp>
    </p:spTree>
    <p:extLst>
      <p:ext uri="{BB962C8B-B14F-4D97-AF65-F5344CB8AC3E}">
        <p14:creationId xmlns:p14="http://schemas.microsoft.com/office/powerpoint/2010/main" val="180191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_TILE" val="YES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663038BF9716642BCA9BEDEEEE991E8" ma:contentTypeVersion="6" ma:contentTypeDescription="Create a new document." ma:contentTypeScope="" ma:versionID="037a4a868adf4a06b37c3eabca9a8e28">
  <xsd:schema xmlns:xsd="http://www.w3.org/2001/XMLSchema" xmlns:xs="http://www.w3.org/2001/XMLSchema" xmlns:p="http://schemas.microsoft.com/office/2006/metadata/properties" xmlns:ns2="4053a332-7d8e-488d-aba6-ad6dfa6b0f2d" xmlns:ns3="6e4f6676-91ee-47a5-8164-c59c33586ba7" targetNamespace="http://schemas.microsoft.com/office/2006/metadata/properties" ma:root="true" ma:fieldsID="2089f6b2e85e90b2e677d9898bf0ccee" ns2:_="" ns3:_="">
    <xsd:import namespace="4053a332-7d8e-488d-aba6-ad6dfa6b0f2d"/>
    <xsd:import namespace="6e4f6676-91ee-47a5-8164-c59c33586ba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53a332-7d8e-488d-aba6-ad6dfa6b0f2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4f6676-91ee-47a5-8164-c59c33586ba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4DDB6FA-32B1-4A80-8763-71A481CD2EE1}"/>
</file>

<file path=customXml/itemProps2.xml><?xml version="1.0" encoding="utf-8"?>
<ds:datastoreItem xmlns:ds="http://schemas.openxmlformats.org/officeDocument/2006/customXml" ds:itemID="{607D750A-C2FA-4F3E-90F7-3E055571D96F}"/>
</file>

<file path=customXml/itemProps3.xml><?xml version="1.0" encoding="utf-8"?>
<ds:datastoreItem xmlns:ds="http://schemas.openxmlformats.org/officeDocument/2006/customXml" ds:itemID="{4DB09FA8-18A6-4F1B-931D-C74A4ED76081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Segoe UI</vt:lpstr>
      <vt:lpstr>Segoe UI Light</vt:lpstr>
      <vt:lpstr>1_Office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Andy Isley</dc:creator>
  <cp:lastModifiedBy>Andy Isley</cp:lastModifiedBy>
  <cp:revision>1</cp:revision>
  <dcterms:created xsi:type="dcterms:W3CDTF">2017-05-04T20:09:25Z</dcterms:created>
  <dcterms:modified xsi:type="dcterms:W3CDTF">2017-05-04T20:10:06Z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0x0101001663038BF9716642BCA9BEDEEEE991E8</vt:lpwstr>
  </property>
</Properties>
</file>