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9391-A9AA-48BC-B9D3-0BAE85D9AD4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3" y="274320"/>
            <a:ext cx="10600772" cy="6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8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6754"/>
            <a:ext cx="913828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238760"/>
            <a:ext cx="11717383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4" y="644163"/>
            <a:ext cx="6242685" cy="512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53" y="975767"/>
            <a:ext cx="5441224" cy="4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8" y="300446"/>
            <a:ext cx="10002543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Sharathkumar Natarajan</dc:creator>
  <cp:lastModifiedBy>Sharathkumar Natarajan</cp:lastModifiedBy>
  <cp:revision>1</cp:revision>
  <dcterms:created xsi:type="dcterms:W3CDTF">2020-05-04T14:36:40Z</dcterms:created>
  <dcterms:modified xsi:type="dcterms:W3CDTF">2020-05-04T14:39:52Z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6594181b-6633-46ad-8423-6f703a72d811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