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8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2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1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9391-A9AA-48BC-B9D3-0BAE85D9AD4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89391-A9AA-48BC-B9D3-0BAE85D9AD4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06BD-AD0B-407C-881C-5DB20CD6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33" y="274320"/>
            <a:ext cx="10600772" cy="6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8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56754"/>
            <a:ext cx="9138285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9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" y="238760"/>
            <a:ext cx="11717383" cy="63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3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4" y="644163"/>
            <a:ext cx="6242685" cy="5129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53" y="975767"/>
            <a:ext cx="5441224" cy="46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6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2" y="2200683"/>
            <a:ext cx="2143125" cy="2143125"/>
          </a:xfrm>
          <a:prstGeom prst="rect">
            <a:avLst/>
          </a:prstGeom>
        </p:spPr>
      </p:pic>
      <p:pic>
        <p:nvPicPr>
          <p:cNvPr id="6" name="Picture 5" descr="File:Simpleicons Interface link-symbol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34" y="2597332"/>
            <a:ext cx="1599110" cy="15991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4" y="637903"/>
            <a:ext cx="1008017" cy="1008017"/>
          </a:xfrm>
          <a:prstGeom prst="rect">
            <a:avLst/>
          </a:prstGeom>
        </p:spPr>
      </p:pic>
      <p:pic>
        <p:nvPicPr>
          <p:cNvPr id="12" name="Picture 11" descr="Dropdown in table header - User Experience Stack Exchan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897" y="637903"/>
            <a:ext cx="809897" cy="8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4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28" y="300446"/>
            <a:ext cx="10002543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2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62" y="1825625"/>
            <a:ext cx="9307675" cy="4351338"/>
          </a:xfrm>
        </p:spPr>
      </p:pic>
    </p:spTree>
    <p:extLst>
      <p:ext uri="{BB962C8B-B14F-4D97-AF65-F5344CB8AC3E}">
        <p14:creationId xmlns:p14="http://schemas.microsoft.com/office/powerpoint/2010/main" val="38676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5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Sharathkumar Natarajan</dc:creator>
  <cp:lastModifiedBy>Sharathkumar Natarajan</cp:lastModifiedBy>
  <cp:revision>5</cp:revision>
  <dcterms:created xsi:type="dcterms:W3CDTF">2020-05-04T14:36:40Z</dcterms:created>
  <dcterms:modified xsi:type="dcterms:W3CDTF">2020-05-05T12:42:15Z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6594181b-6633-46ad-8423-6f703a72d811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</Properties>
</file>