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58" r:id="rId6"/>
    <p:sldId id="261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62A1-BDAE-4EF3-B43B-BCCB01F1D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3B839-9EA0-4D19-97E1-727BF9AA2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C981C-A98C-459F-B249-6A2794D1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053C-A94E-4C73-A38B-71EA25BE22D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34EFF-F727-479D-BF33-4B8FD957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DBF9B-367E-4EEC-B028-856A03F8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CDFA-A57F-4364-9F09-3BDCBEBC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6F2D-859D-4946-8382-FB208D4F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8F9A1-434A-4704-8A58-F3A5FF799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90AA6-61C6-47D4-91C1-FB726C59D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053C-A94E-4C73-A38B-71EA25BE22D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ABC45-7B44-4109-B4C4-2D43084A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2D9FD-EB14-4DD7-94EF-BA205812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CDFA-A57F-4364-9F09-3BDCBEBC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1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7632F-5F82-4C60-910E-F613C7720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CA38E-5A2C-46B1-8253-1EE9A77CF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B385E-5A19-4B85-83BF-740D5D53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053C-A94E-4C73-A38B-71EA25BE22D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21B95-A770-40A4-AECF-44E4F518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0802F-6738-40B9-9D6F-C75CC64A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CDFA-A57F-4364-9F09-3BDCBEBC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6525-CC2F-45AB-8ED5-E302D453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6CBA6-A4B2-4A95-8466-BB7022B4C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BD10-A16B-432A-AAE1-F5BF4534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053C-A94E-4C73-A38B-71EA25BE22D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3AB14-1CBF-4070-9BF9-34F368FA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C4798-8662-4758-A1C9-69196023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CDFA-A57F-4364-9F09-3BDCBEBC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6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F7A2-216B-4897-932E-4C8ABA5C5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7CEA8-4E0A-403C-92DD-EFD7F8794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16742-DDF4-4041-8066-021277C3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053C-A94E-4C73-A38B-71EA25BE22D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7F6CB-BA72-49BA-9ED0-2A491B97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DAB64-078E-498B-85F0-B7115D3F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CDFA-A57F-4364-9F09-3BDCBEBC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59BD-3C0B-456B-A27B-D837F34D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1F289-B4C2-4E5C-B925-25A953B68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C65A9-2140-4147-B0BB-54313FCB1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99DDD-694B-433A-9CFB-4AC9258E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053C-A94E-4C73-A38B-71EA25BE22D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48DFC-DDC7-43A4-8280-D301DF2A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8EE66-5921-4F9F-89F1-5CCFDE12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CDFA-A57F-4364-9F09-3BDCBEBC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0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EFF4-4CF0-4DAC-8E50-1D8112793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29164-8F8E-4687-BDCA-6610F5239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37A5B-5A81-4933-99F3-B2EA25896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B46AB-FA44-4159-B413-907D5BEFD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38CE37-CD85-4633-92CD-83280FDC4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AF6EE-3D6C-4FB6-81D5-88221F79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053C-A94E-4C73-A38B-71EA25BE22D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DC841-6CEA-40A4-AFC8-C9F0DBDE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4055E7-7B58-40C4-8DC4-8970DE5E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CDFA-A57F-4364-9F09-3BDCBEBC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1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1F7B-3156-4E2F-ABEB-5A69EBEC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13DD0-9F2A-4B26-A2B1-38DF3120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053C-A94E-4C73-A38B-71EA25BE22D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5C07E-414F-4B4B-AEE2-8B28EBB0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D4545-F760-4E19-BD38-BE155CC1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CDFA-A57F-4364-9F09-3BDCBEBC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1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4C1E8-F8EF-4380-BD7D-0026EDAD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053C-A94E-4C73-A38B-71EA25BE22D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6AE64-E911-42BC-AF13-6C9F35F8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4504F-C3CD-4E08-A3EE-DF5F66A7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CDFA-A57F-4364-9F09-3BDCBEBC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5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92AA-F978-4AEC-BDF0-7F805D35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FC0CA-E3B7-4776-A7D3-17174FDA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D1FFF-2B39-4C4B-81F1-0A5AAEE8A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6DD4B-6DD7-43AF-9620-A87B045C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053C-A94E-4C73-A38B-71EA25BE22D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46F32-5FB5-4945-857C-821A4518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69FDE-435F-451A-9E42-25BB126E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CDFA-A57F-4364-9F09-3BDCBEBC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5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1CE8-E17D-4BDA-9974-1D874EC5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FC67E-81CF-4F7E-AEEA-0A14AD083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4C50A-A812-476C-BB4F-22B36DB5D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31DE-539A-4368-A35B-2AA78CD5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053C-A94E-4C73-A38B-71EA25BE22D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B6AAB-B4DB-42E4-B47E-7D6ADF59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651A7-11E4-4630-A935-576A5976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CDFA-A57F-4364-9F09-3BDCBEBC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5E6D0-F8F7-4472-BED2-CC133991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7A854-BF5D-4907-94B3-E8911610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58882-24C5-4B22-A8A0-E48EE5332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4053C-A94E-4C73-A38B-71EA25BE22D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005D1-5B65-4C03-9433-569E15FB9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5048-9C47-4094-B549-60EE379EC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5CDFA-A57F-4364-9F09-3BDCBEBC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0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35C5C-C0F5-45B2-95F6-54AF0EB4C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Coursera Capstone Project</a:t>
            </a:r>
          </a:p>
          <a:p>
            <a:r>
              <a:rPr lang="en-US" sz="2000">
                <a:solidFill>
                  <a:srgbClr val="080808"/>
                </a:solidFill>
              </a:rPr>
              <a:t>Natasa Plulikova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DAACD-2AA9-4E3F-8D9E-ED4E0131E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A travel advisor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3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61E16-02BD-4974-A569-33B252A4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A415-8FAA-4526-9CDA-621B8E1C8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200" dirty="0"/>
              <a:t>Choice of travel destinations is based on recommendations, individual preferences and requires a search of places</a:t>
            </a:r>
          </a:p>
          <a:p>
            <a:r>
              <a:rPr lang="en-US" sz="2200" dirty="0"/>
              <a:t>A travel advisor can help find the most suitable neighborhood based on user’s preferences stated in query</a:t>
            </a:r>
          </a:p>
          <a:p>
            <a:r>
              <a:rPr lang="en-US" sz="2200" dirty="0"/>
              <a:t>Proof of concept was developed for Toronto, Canada neighborhood data</a:t>
            </a:r>
          </a:p>
          <a:p>
            <a:r>
              <a:rPr lang="en-US" sz="2200" dirty="0"/>
              <a:t>Smart search can be integrated within online application to save 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2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AB073-445F-4B72-975E-468B34C4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Data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F07ED-EA43-469D-9310-2B255FBDC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200" dirty="0"/>
              <a:t>Neighborhoods by Postal Codes available on </a:t>
            </a:r>
            <a:r>
              <a:rPr lang="en-US" sz="2200" dirty="0">
                <a:hlinkClick r:id="rId2"/>
              </a:rPr>
              <a:t>Wikipedia</a:t>
            </a:r>
            <a:endParaRPr lang="en-US" sz="2200" dirty="0"/>
          </a:p>
          <a:p>
            <a:r>
              <a:rPr lang="en-US" sz="2200" dirty="0"/>
              <a:t>Location data retrieved from csv provided in week 3 assignment (part of project repository)</a:t>
            </a:r>
          </a:p>
          <a:p>
            <a:r>
              <a:rPr lang="en-US" sz="2200" dirty="0"/>
              <a:t>The methodology can be repeated on any location data</a:t>
            </a:r>
          </a:p>
          <a:p>
            <a:r>
              <a:rPr lang="en-US" sz="2200" dirty="0"/>
              <a:t>Foursquare API to retrieve venues per each neighborhood</a:t>
            </a:r>
          </a:p>
          <a:p>
            <a:r>
              <a:rPr lang="en-US" sz="2200" dirty="0" err="1"/>
              <a:t>Tf-idf</a:t>
            </a:r>
            <a:r>
              <a:rPr lang="en-US" sz="2200" dirty="0"/>
              <a:t> coding to obtain a measure that</a:t>
            </a:r>
          </a:p>
          <a:p>
            <a:pPr lvl="1"/>
            <a:r>
              <a:rPr lang="en-US" sz="2000" dirty="0"/>
              <a:t>Does not over-represent frequent categories</a:t>
            </a:r>
          </a:p>
          <a:p>
            <a:pPr lvl="1"/>
            <a:r>
              <a:rPr lang="en-US" sz="2000" dirty="0"/>
              <a:t>Give more weight to rare categories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1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870A2-0F77-4B4D-8492-9DEB038B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Most frequent categories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77D9F7A-816D-4731-873C-4F8D316387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582" y="1782763"/>
            <a:ext cx="6622837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9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5ED36-5E93-4677-A6CE-262A6A0D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Rare categories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E1BEE714-EEB3-4662-9656-C9E815F717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597" y="1782763"/>
            <a:ext cx="6202807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46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1A2BD-8642-4C15-90E4-84C41CA14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/>
              <a:t>Latent Semantic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7B328-31F2-4C56-B17A-9EE6817A9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782981"/>
            <a:ext cx="6223869" cy="4393982"/>
          </a:xfrm>
        </p:spPr>
        <p:txBody>
          <a:bodyPr>
            <a:normAutofit/>
          </a:bodyPr>
          <a:lstStyle/>
          <a:p>
            <a:r>
              <a:rPr lang="en-US" sz="2000" dirty="0"/>
              <a:t>Dimensionality reduction method</a:t>
            </a:r>
          </a:p>
          <a:p>
            <a:r>
              <a:rPr lang="en-US" sz="2000" dirty="0"/>
              <a:t>50 latent features hold 94.6% data information (based on scree plot)</a:t>
            </a:r>
          </a:p>
          <a:p>
            <a:r>
              <a:rPr lang="en-US" sz="2000" dirty="0"/>
              <a:t>Creates efficient matrix of similarities</a:t>
            </a:r>
          </a:p>
          <a:p>
            <a:endParaRPr lang="en-US" sz="20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7BF383C-44FB-4E82-9F3B-4E26266AA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78" y="2364709"/>
            <a:ext cx="47053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40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5D1B6-8A01-4831-9D51-F85BF048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49" y="2500577"/>
            <a:ext cx="4222113" cy="113573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Neighborhood map based on LSI similarities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1F4FBEC-ED33-4F07-A55A-7874B11295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008" y="321734"/>
            <a:ext cx="6837582" cy="653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6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13530-D4C7-43FF-9371-5623F836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Examining user queries -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0CBE-9898-4FFA-A8AE-7C241164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896" y="1991440"/>
            <a:ext cx="5024417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Simple keyword search</a:t>
            </a:r>
          </a:p>
          <a:p>
            <a:r>
              <a:rPr lang="en-US" sz="2000" dirty="0"/>
              <a:t>Can only match keywords</a:t>
            </a:r>
          </a:p>
          <a:p>
            <a:r>
              <a:rPr lang="en-US" sz="2000" dirty="0"/>
              <a:t>Can retrieve 0 results</a:t>
            </a:r>
          </a:p>
          <a:p>
            <a:r>
              <a:rPr lang="en-US" sz="2000" dirty="0"/>
              <a:t>Does not support ranking, always retrieves based on the order of the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AFF512-CA72-41F5-B6DA-F2D167AD6051}"/>
              </a:ext>
            </a:extLst>
          </p:cNvPr>
          <p:cNvSpPr txBox="1">
            <a:spLocks/>
          </p:cNvSpPr>
          <p:nvPr/>
        </p:nvSpPr>
        <p:spPr>
          <a:xfrm>
            <a:off x="909200" y="1991440"/>
            <a:ext cx="5024417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LSI search</a:t>
            </a:r>
          </a:p>
          <a:p>
            <a:r>
              <a:rPr lang="en-US" sz="2000" dirty="0"/>
              <a:t>Retrieves ranked order based on cosine similarity measure</a:t>
            </a:r>
          </a:p>
          <a:p>
            <a:r>
              <a:rPr lang="en-US" sz="2000" dirty="0"/>
              <a:t>Favors neighborhoods with more frequent occurrence of rare categories</a:t>
            </a:r>
          </a:p>
          <a:p>
            <a:r>
              <a:rPr lang="en-US" sz="2000" dirty="0"/>
              <a:t>Always retrieves results</a:t>
            </a:r>
          </a:p>
          <a:p>
            <a:r>
              <a:rPr lang="en-US" sz="2000" dirty="0"/>
              <a:t>Favors neighborhoods with similar venues even if not specified in user query</a:t>
            </a:r>
          </a:p>
        </p:txBody>
      </p:sp>
    </p:spTree>
    <p:extLst>
      <p:ext uri="{BB962C8B-B14F-4D97-AF65-F5344CB8AC3E}">
        <p14:creationId xmlns:p14="http://schemas.microsoft.com/office/powerpoint/2010/main" val="269971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0A4A-2810-413D-8C46-48AFBE26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3693-3859-4686-8E12-961D2DFBA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the model with user reviews and comments about the venue</a:t>
            </a:r>
          </a:p>
          <a:p>
            <a:r>
              <a:rPr lang="en-US" dirty="0"/>
              <a:t>Integrate the model within online application to serve major population</a:t>
            </a:r>
          </a:p>
        </p:txBody>
      </p:sp>
    </p:spTree>
    <p:extLst>
      <p:ext uri="{BB962C8B-B14F-4D97-AF65-F5344CB8AC3E}">
        <p14:creationId xmlns:p14="http://schemas.microsoft.com/office/powerpoint/2010/main" val="69755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249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 travel advisor</vt:lpstr>
      <vt:lpstr>Business Problem</vt:lpstr>
      <vt:lpstr>Data definition</vt:lpstr>
      <vt:lpstr>Most frequent categories</vt:lpstr>
      <vt:lpstr>Rare categories</vt:lpstr>
      <vt:lpstr>Latent Semantic Analysis</vt:lpstr>
      <vt:lpstr>Neighborhood map based on LSI similarities</vt:lpstr>
      <vt:lpstr>Examining user queries - findings</vt:lpstr>
      <vt:lpstr>Potential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travel advisor</dc:title>
  <dc:creator>natasa.plulikova</dc:creator>
  <cp:lastModifiedBy>natasa.plulikova</cp:lastModifiedBy>
  <cp:revision>2</cp:revision>
  <dcterms:created xsi:type="dcterms:W3CDTF">2021-01-18T21:51:38Z</dcterms:created>
  <dcterms:modified xsi:type="dcterms:W3CDTF">2021-01-18T22:00:55Z</dcterms:modified>
</cp:coreProperties>
</file>