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1866" r:id="rId5"/>
    <p:sldId id="1867" r:id="rId6"/>
    <p:sldId id="1868" r:id="rId7"/>
    <p:sldId id="1888" r:id="rId8"/>
    <p:sldId id="1869" r:id="rId9"/>
    <p:sldId id="1889" r:id="rId10"/>
    <p:sldId id="1890" r:id="rId11"/>
    <p:sldId id="1891" r:id="rId12"/>
    <p:sldId id="1874" r:id="rId13"/>
    <p:sldId id="1892" r:id="rId14"/>
    <p:sldId id="1870" r:id="rId15"/>
    <p:sldId id="1872" r:id="rId16"/>
    <p:sldId id="1893" r:id="rId17"/>
    <p:sldId id="1873" r:id="rId18"/>
    <p:sldId id="1875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89"/>
            <p14:sldId id="1890"/>
            <p14:sldId id="1891"/>
            <p14:sldId id="1874"/>
            <p14:sldId id="1892"/>
            <p14:sldId id="1870"/>
            <p14:sldId id="1872"/>
            <p14:sldId id="1893"/>
            <p14:sldId id="1873"/>
            <p14:sldId id="1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215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6/9/2024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824" y="2093976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6000" dirty="0" err="1"/>
              <a:t>LeafLink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8142-35AC-E33E-D97F-FA622591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E5A3-F8EE-3F6A-B547-C179C3A2B5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0F954-E9EE-5239-10D6-222213D8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" y="307955"/>
            <a:ext cx="119919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232" y="715963"/>
            <a:ext cx="7219043" cy="1189037"/>
          </a:xfrm>
        </p:spPr>
        <p:txBody>
          <a:bodyPr/>
          <a:lstStyle/>
          <a:p>
            <a:r>
              <a:rPr lang="sl-SI" dirty="0"/>
              <a:t>Pomembne funkcije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2232" y="1905000"/>
            <a:ext cx="7534511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Iskanje</a:t>
            </a:r>
            <a:r>
              <a:rPr lang="en-US" sz="2400" dirty="0"/>
              <a:t> </a:t>
            </a:r>
            <a:r>
              <a:rPr lang="en-US" sz="2400" dirty="0" err="1"/>
              <a:t>parkov</a:t>
            </a:r>
            <a:r>
              <a:rPr lang="en-US" sz="2400" dirty="0"/>
              <a:t>: </a:t>
            </a:r>
            <a:r>
              <a:rPr lang="en-US" sz="2400" b="0" dirty="0" err="1"/>
              <a:t>Naš</a:t>
            </a:r>
            <a:r>
              <a:rPr lang="en-US" sz="2400" b="0" dirty="0"/>
              <a:t> DSL </a:t>
            </a:r>
            <a:r>
              <a:rPr lang="en-US" sz="2400" b="0" dirty="0" err="1"/>
              <a:t>vključuje</a:t>
            </a:r>
            <a:r>
              <a:rPr lang="en-US" sz="2400" b="0" dirty="0"/>
              <a:t> </a:t>
            </a:r>
            <a:r>
              <a:rPr lang="en-US" sz="2400" b="0" dirty="0" err="1"/>
              <a:t>funkcijo</a:t>
            </a:r>
            <a:r>
              <a:rPr lang="en-US" sz="2400" b="0" dirty="0"/>
              <a:t> za </a:t>
            </a:r>
            <a:r>
              <a:rPr lang="en-US" sz="2400" b="0" dirty="0" err="1"/>
              <a:t>iskanje</a:t>
            </a:r>
            <a:r>
              <a:rPr lang="en-US" sz="2400" b="0" dirty="0"/>
              <a:t> </a:t>
            </a:r>
            <a:r>
              <a:rPr lang="en-US" sz="2400" b="0" dirty="0" err="1"/>
              <a:t>parkov</a:t>
            </a:r>
            <a:r>
              <a:rPr lang="en-US" sz="2400" b="0" dirty="0"/>
              <a:t>, ki so v </a:t>
            </a:r>
            <a:r>
              <a:rPr lang="en-US" sz="2400" b="0" dirty="0" err="1"/>
              <a:t>bližini</a:t>
            </a:r>
            <a:r>
              <a:rPr lang="en-US" sz="2400" b="0" dirty="0"/>
              <a:t> </a:t>
            </a:r>
            <a:r>
              <a:rPr lang="en-US" sz="2400" b="0" dirty="0" err="1"/>
              <a:t>vnesenega</a:t>
            </a:r>
            <a:r>
              <a:rPr lang="en-US" sz="2400" b="0" dirty="0"/>
              <a:t> </a:t>
            </a:r>
            <a:r>
              <a:rPr lang="en-US" sz="2400" b="0" dirty="0" err="1"/>
              <a:t>markerja</a:t>
            </a:r>
            <a:r>
              <a:rPr lang="en-US" sz="2400" b="0" dirty="0"/>
              <a:t>. Ta </a:t>
            </a:r>
            <a:r>
              <a:rPr lang="en-US" sz="2400" b="0" dirty="0" err="1"/>
              <a:t>funkcionalnost</a:t>
            </a:r>
            <a:r>
              <a:rPr lang="en-US" sz="2400" b="0" dirty="0"/>
              <a:t> </a:t>
            </a:r>
            <a:r>
              <a:rPr lang="en-US" sz="2400" b="0" dirty="0" err="1"/>
              <a:t>omogoča</a:t>
            </a:r>
            <a:r>
              <a:rPr lang="en-US" sz="2400" b="0" dirty="0"/>
              <a:t> </a:t>
            </a:r>
            <a:r>
              <a:rPr lang="en-US" sz="2400" b="0" dirty="0" err="1"/>
              <a:t>uporabnikom</a:t>
            </a:r>
            <a:r>
              <a:rPr lang="en-US" sz="2400" b="0" dirty="0"/>
              <a:t>, da </a:t>
            </a:r>
            <a:r>
              <a:rPr lang="en-US" sz="2400" b="0" dirty="0" err="1"/>
              <a:t>hitro</a:t>
            </a:r>
            <a:r>
              <a:rPr lang="en-US" sz="2400" b="0" dirty="0"/>
              <a:t> </a:t>
            </a:r>
            <a:r>
              <a:rPr lang="en-US" sz="2400" b="0" dirty="0" err="1"/>
              <a:t>najdejo</a:t>
            </a:r>
            <a:r>
              <a:rPr lang="en-US" sz="2400" b="0" dirty="0"/>
              <a:t> </a:t>
            </a:r>
            <a:r>
              <a:rPr lang="en-US" sz="2400" b="0" dirty="0" err="1"/>
              <a:t>zelene</a:t>
            </a:r>
            <a:r>
              <a:rPr lang="en-US" sz="2400" b="0" dirty="0"/>
              <a:t> </a:t>
            </a:r>
            <a:r>
              <a:rPr lang="en-US" sz="2400" b="0" dirty="0" err="1"/>
              <a:t>površine</a:t>
            </a:r>
            <a:r>
              <a:rPr lang="en-US" sz="2400" b="0" dirty="0"/>
              <a:t> v </a:t>
            </a:r>
            <a:r>
              <a:rPr lang="en-US" sz="2400" b="0" dirty="0" err="1"/>
              <a:t>svoji</a:t>
            </a:r>
            <a:r>
              <a:rPr lang="en-US" sz="2400" b="0" dirty="0"/>
              <a:t> </a:t>
            </a:r>
            <a:r>
              <a:rPr lang="en-US" sz="2400" b="0" dirty="0" err="1"/>
              <a:t>bližini</a:t>
            </a:r>
            <a:r>
              <a:rPr lang="en-US" sz="2400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Validacija</a:t>
            </a:r>
            <a:r>
              <a:rPr lang="en-US" sz="2400" dirty="0"/>
              <a:t> </a:t>
            </a:r>
            <a:r>
              <a:rPr lang="en-US" sz="2400" dirty="0" err="1"/>
              <a:t>vnosa</a:t>
            </a:r>
            <a:r>
              <a:rPr lang="en-US" sz="2400" dirty="0"/>
              <a:t>: </a:t>
            </a:r>
            <a:r>
              <a:rPr lang="en-US" sz="2400" b="0" dirty="0" err="1"/>
              <a:t>Posebna</a:t>
            </a:r>
            <a:r>
              <a:rPr lang="en-US" sz="2400" b="0" dirty="0"/>
              <a:t> </a:t>
            </a:r>
            <a:r>
              <a:rPr lang="en-US" sz="2400" b="0" dirty="0" err="1"/>
              <a:t>pozornost</a:t>
            </a:r>
            <a:r>
              <a:rPr lang="en-US" sz="2400" b="0" dirty="0"/>
              <a:t> je </a:t>
            </a:r>
            <a:r>
              <a:rPr lang="en-US" sz="2400" b="0" dirty="0" err="1"/>
              <a:t>namenjena</a:t>
            </a:r>
            <a:r>
              <a:rPr lang="en-US" sz="2400" b="0" dirty="0"/>
              <a:t> </a:t>
            </a:r>
            <a:r>
              <a:rPr lang="en-US" sz="2400" b="0" dirty="0" err="1"/>
              <a:t>validaciji</a:t>
            </a:r>
            <a:r>
              <a:rPr lang="en-US" sz="2400" b="0" dirty="0"/>
              <a:t> </a:t>
            </a:r>
            <a:r>
              <a:rPr lang="en-US" sz="2400" b="0" dirty="0" err="1"/>
              <a:t>vnosa</a:t>
            </a:r>
            <a:r>
              <a:rPr lang="en-US" sz="2400" b="0" dirty="0"/>
              <a:t> </a:t>
            </a:r>
            <a:r>
              <a:rPr lang="en-US" sz="2400" b="0" dirty="0" err="1"/>
              <a:t>polilinij</a:t>
            </a:r>
            <a:r>
              <a:rPr lang="en-US" sz="2400" b="0" dirty="0"/>
              <a:t> in </a:t>
            </a:r>
            <a:r>
              <a:rPr lang="en-US" sz="2400" b="0" dirty="0" err="1"/>
              <a:t>poligonov</a:t>
            </a:r>
            <a:r>
              <a:rPr lang="en-US" sz="2400" b="0" dirty="0"/>
              <a:t>.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obvešča</a:t>
            </a:r>
            <a:r>
              <a:rPr lang="en-US" sz="2400" b="0" dirty="0"/>
              <a:t> </a:t>
            </a:r>
            <a:r>
              <a:rPr lang="en-US" sz="2400" b="0" dirty="0" err="1"/>
              <a:t>uporabnika</a:t>
            </a:r>
            <a:r>
              <a:rPr lang="en-US" sz="2400" b="0" dirty="0"/>
              <a:t> o </a:t>
            </a:r>
            <a:r>
              <a:rPr lang="en-US" sz="2400" b="0" dirty="0" err="1"/>
              <a:t>morebitnem</a:t>
            </a:r>
            <a:r>
              <a:rPr lang="en-US" sz="2400" b="0" dirty="0"/>
              <a:t> </a:t>
            </a:r>
            <a:r>
              <a:rPr lang="en-US" sz="2400" b="0" dirty="0" err="1"/>
              <a:t>preseku</a:t>
            </a:r>
            <a:r>
              <a:rPr lang="en-US" sz="2400" b="0" dirty="0"/>
              <a:t> </a:t>
            </a:r>
            <a:r>
              <a:rPr lang="en-US" sz="2400" b="0" dirty="0" err="1"/>
              <a:t>linij</a:t>
            </a:r>
            <a:r>
              <a:rPr lang="en-US" sz="2400" b="0" dirty="0"/>
              <a:t> in </a:t>
            </a:r>
            <a:r>
              <a:rPr lang="en-US" sz="2400" b="0" dirty="0" err="1"/>
              <a:t>poligonov</a:t>
            </a:r>
            <a:r>
              <a:rPr lang="en-US" sz="2400" b="0" dirty="0"/>
              <a:t>, </a:t>
            </a:r>
            <a:r>
              <a:rPr lang="en-US" sz="2400" b="0" dirty="0" err="1"/>
              <a:t>kar</a:t>
            </a:r>
            <a:r>
              <a:rPr lang="en-US" sz="2400" b="0" dirty="0"/>
              <a:t> </a:t>
            </a:r>
            <a:r>
              <a:rPr lang="en-US" sz="2400" b="0" dirty="0" err="1"/>
              <a:t>omogoča</a:t>
            </a:r>
            <a:r>
              <a:rPr lang="en-US" sz="2400" b="0" dirty="0"/>
              <a:t> </a:t>
            </a:r>
            <a:r>
              <a:rPr lang="en-US" sz="2400" b="0" dirty="0" err="1"/>
              <a:t>natančno</a:t>
            </a:r>
            <a:r>
              <a:rPr lang="en-US" sz="2400" b="0" dirty="0"/>
              <a:t> in </a:t>
            </a:r>
            <a:r>
              <a:rPr lang="en-US" sz="2400" b="0" dirty="0" err="1"/>
              <a:t>pravilno</a:t>
            </a:r>
            <a:r>
              <a:rPr lang="en-US" sz="2400" b="0" dirty="0"/>
              <a:t> </a:t>
            </a:r>
            <a:r>
              <a:rPr lang="en-US" sz="2400" b="0" dirty="0" err="1"/>
              <a:t>predstavitev</a:t>
            </a:r>
            <a:r>
              <a:rPr lang="en-US" sz="2400" b="0" dirty="0"/>
              <a:t> </a:t>
            </a:r>
            <a:r>
              <a:rPr lang="en-US" sz="2400" b="0" dirty="0" err="1"/>
              <a:t>podatkov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5CE9-5B3A-8D21-5873-89E378B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1892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CEE6E-BE8A-0454-0604-4DE46842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244" y="1423987"/>
            <a:ext cx="5139061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7363"/>
            <a:ext cx="6476999" cy="1189037"/>
          </a:xfrm>
        </p:spPr>
        <p:txBody>
          <a:bodyPr/>
          <a:lstStyle/>
          <a:p>
            <a:r>
              <a:rPr lang="sv-SE" dirty="0"/>
              <a:t>Povzetek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0" dirty="0" err="1"/>
              <a:t>Predstavili</a:t>
            </a:r>
            <a:r>
              <a:rPr lang="en-US" altLang="en-US" b="0" dirty="0"/>
              <a:t> </a:t>
            </a:r>
            <a:r>
              <a:rPr lang="en-US" altLang="en-US" b="0" dirty="0" err="1"/>
              <a:t>smo</a:t>
            </a:r>
            <a:r>
              <a:rPr lang="en-US" altLang="en-US" b="0" dirty="0"/>
              <a:t> </a:t>
            </a:r>
            <a:r>
              <a:rPr lang="en-US" altLang="en-US" b="0" dirty="0" err="1"/>
              <a:t>naš</a:t>
            </a:r>
            <a:r>
              <a:rPr lang="en-US" altLang="en-US" b="0" dirty="0"/>
              <a:t> DSL, </a:t>
            </a:r>
            <a:r>
              <a:rPr lang="en-US" altLang="en-US" b="0" dirty="0" err="1"/>
              <a:t>osredotočen</a:t>
            </a:r>
            <a:r>
              <a:rPr lang="en-US" altLang="en-US" b="0" dirty="0"/>
              <a:t> </a:t>
            </a:r>
            <a:r>
              <a:rPr lang="en-US" altLang="en-US" b="0" dirty="0" err="1"/>
              <a:t>na</a:t>
            </a:r>
            <a:r>
              <a:rPr lang="en-US" altLang="en-US" b="0" dirty="0"/>
              <a:t> </a:t>
            </a:r>
            <a:r>
              <a:rPr lang="en-US" altLang="en-US" b="0" dirty="0" err="1"/>
              <a:t>mestno</a:t>
            </a:r>
            <a:r>
              <a:rPr lang="en-US" altLang="en-US" b="0" dirty="0"/>
              <a:t> </a:t>
            </a:r>
            <a:r>
              <a:rPr lang="en-US" altLang="en-US" b="0" dirty="0" err="1"/>
              <a:t>infrastrukturo</a:t>
            </a:r>
            <a:r>
              <a:rPr lang="en-US" altLang="en-US" b="0" dirty="0"/>
              <a:t>, ki </a:t>
            </a:r>
            <a:r>
              <a:rPr lang="en-US" altLang="en-US" b="0" dirty="0" err="1"/>
              <a:t>omogoča</a:t>
            </a:r>
            <a:r>
              <a:rPr lang="en-US" altLang="en-US" b="0" dirty="0"/>
              <a:t> </a:t>
            </a:r>
            <a:r>
              <a:rPr lang="en-US" altLang="en-US" b="0" dirty="0" err="1"/>
              <a:t>poenostavljeno</a:t>
            </a:r>
            <a:r>
              <a:rPr lang="en-US" altLang="en-US" b="0" dirty="0"/>
              <a:t> </a:t>
            </a:r>
            <a:r>
              <a:rPr lang="en-US" altLang="en-US" b="0" dirty="0" err="1"/>
              <a:t>vizualizacijo</a:t>
            </a:r>
            <a:r>
              <a:rPr lang="en-US" altLang="en-US" b="0" dirty="0"/>
              <a:t> </a:t>
            </a:r>
            <a:r>
              <a:rPr lang="en-US" altLang="en-US" b="0" dirty="0" err="1"/>
              <a:t>preko</a:t>
            </a:r>
            <a:r>
              <a:rPr lang="en-US" altLang="en-US" b="0" dirty="0"/>
              <a:t> JSON </a:t>
            </a:r>
            <a:r>
              <a:rPr lang="en-US" altLang="en-US" b="0" dirty="0" err="1"/>
              <a:t>formata</a:t>
            </a:r>
            <a:r>
              <a:rPr lang="en-US" altLang="en-US" b="0" dirty="0"/>
              <a:t>.</a:t>
            </a:r>
          </a:p>
          <a:p>
            <a:r>
              <a:rPr lang="en-US" altLang="en-US" b="0" dirty="0" err="1"/>
              <a:t>Poudarili</a:t>
            </a:r>
            <a:r>
              <a:rPr lang="en-US" altLang="en-US" b="0" dirty="0"/>
              <a:t> </a:t>
            </a:r>
            <a:r>
              <a:rPr lang="en-US" altLang="en-US" b="0" dirty="0" err="1"/>
              <a:t>smo</a:t>
            </a:r>
            <a:r>
              <a:rPr lang="en-US" altLang="en-US" b="0" dirty="0"/>
              <a:t> </a:t>
            </a:r>
            <a:r>
              <a:rPr lang="en-US" altLang="en-US" b="0" dirty="0" err="1"/>
              <a:t>načrtovanje</a:t>
            </a:r>
            <a:r>
              <a:rPr lang="en-US" altLang="en-US" b="0" dirty="0"/>
              <a:t> </a:t>
            </a:r>
            <a:r>
              <a:rPr lang="en-US" altLang="en-US" b="0" dirty="0" err="1"/>
              <a:t>zelenih</a:t>
            </a:r>
            <a:r>
              <a:rPr lang="en-US" altLang="en-US" b="0" dirty="0"/>
              <a:t> </a:t>
            </a:r>
            <a:r>
              <a:rPr lang="en-US" altLang="en-US" b="0" dirty="0" err="1"/>
              <a:t>površin</a:t>
            </a:r>
            <a:r>
              <a:rPr lang="en-US" altLang="en-US" b="0" dirty="0"/>
              <a:t>, </a:t>
            </a:r>
            <a:r>
              <a:rPr lang="en-US" altLang="en-US" b="0" dirty="0" err="1"/>
              <a:t>vključno</a:t>
            </a:r>
            <a:r>
              <a:rPr lang="en-US" altLang="en-US" b="0" dirty="0"/>
              <a:t> z </a:t>
            </a:r>
            <a:r>
              <a:rPr lang="en-US" altLang="en-US" b="0" dirty="0" err="1"/>
              <a:t>naravnimi</a:t>
            </a:r>
            <a:r>
              <a:rPr lang="en-US" altLang="en-US" b="0" dirty="0"/>
              <a:t> </a:t>
            </a:r>
            <a:r>
              <a:rPr lang="en-US" altLang="en-US" b="0" dirty="0" err="1"/>
              <a:t>lepotami</a:t>
            </a:r>
            <a:r>
              <a:rPr lang="en-US" altLang="en-US" b="0" dirty="0"/>
              <a:t> in </a:t>
            </a:r>
            <a:r>
              <a:rPr lang="en-US" altLang="en-US" b="0" dirty="0" err="1"/>
              <a:t>človeško</a:t>
            </a:r>
            <a:r>
              <a:rPr lang="en-US" altLang="en-US" b="0" dirty="0"/>
              <a:t> </a:t>
            </a:r>
            <a:r>
              <a:rPr lang="en-US" altLang="en-US" b="0" dirty="0" err="1"/>
              <a:t>ustvarjenimi</a:t>
            </a:r>
            <a:r>
              <a:rPr lang="en-US" altLang="en-US" b="0" dirty="0"/>
              <a:t> </a:t>
            </a:r>
            <a:r>
              <a:rPr lang="en-US" altLang="en-US" b="0" dirty="0" err="1"/>
              <a:t>objekti</a:t>
            </a:r>
            <a:r>
              <a:rPr lang="en-US" altLang="en-US" b="0" dirty="0"/>
              <a:t>, </a:t>
            </a:r>
            <a:r>
              <a:rPr lang="en-US" altLang="en-US" b="0" dirty="0" err="1"/>
              <a:t>kot</a:t>
            </a:r>
            <a:r>
              <a:rPr lang="en-US" altLang="en-US" b="0" dirty="0"/>
              <a:t> so </a:t>
            </a:r>
            <a:r>
              <a:rPr lang="en-US" altLang="en-US" b="0" dirty="0" err="1"/>
              <a:t>poti</a:t>
            </a:r>
            <a:r>
              <a:rPr lang="en-US" altLang="en-US" b="0" dirty="0"/>
              <a:t> in </a:t>
            </a:r>
            <a:r>
              <a:rPr lang="en-US" altLang="en-US" b="0" dirty="0" err="1"/>
              <a:t>igrala</a:t>
            </a:r>
            <a:r>
              <a:rPr lang="en-US" altLang="en-US" b="0" dirty="0"/>
              <a:t>.</a:t>
            </a:r>
          </a:p>
          <a:p>
            <a:r>
              <a:rPr lang="en-US" altLang="en-US" b="0" dirty="0" err="1"/>
              <a:t>Razložili</a:t>
            </a:r>
            <a:r>
              <a:rPr lang="en-US" altLang="en-US" b="0" dirty="0"/>
              <a:t> </a:t>
            </a:r>
            <a:r>
              <a:rPr lang="en-US" altLang="en-US" b="0" dirty="0" err="1"/>
              <a:t>smo</a:t>
            </a:r>
            <a:r>
              <a:rPr lang="en-US" altLang="en-US" b="0" dirty="0"/>
              <a:t> </a:t>
            </a:r>
            <a:r>
              <a:rPr lang="en-US" altLang="en-US" b="0" dirty="0" err="1"/>
              <a:t>evolucijo</a:t>
            </a:r>
            <a:r>
              <a:rPr lang="en-US" altLang="en-US" b="0" dirty="0"/>
              <a:t> </a:t>
            </a:r>
            <a:r>
              <a:rPr lang="en-US" altLang="en-US" b="0" dirty="0" err="1"/>
              <a:t>jezika</a:t>
            </a:r>
            <a:r>
              <a:rPr lang="en-US" altLang="en-US" b="0" dirty="0"/>
              <a:t>, </a:t>
            </a:r>
            <a:r>
              <a:rPr lang="en-US" altLang="en-US" b="0" dirty="0" err="1"/>
              <a:t>vključno</a:t>
            </a:r>
            <a:r>
              <a:rPr lang="en-US" altLang="en-US" b="0" dirty="0"/>
              <a:t> z </a:t>
            </a:r>
            <a:r>
              <a:rPr lang="en-US" altLang="en-US" b="0" dirty="0" err="1"/>
              <a:t>leksikalnim</a:t>
            </a:r>
            <a:r>
              <a:rPr lang="en-US" altLang="en-US" b="0" dirty="0"/>
              <a:t> </a:t>
            </a:r>
            <a:r>
              <a:rPr lang="en-US" altLang="en-US" b="0" dirty="0" err="1"/>
              <a:t>analizatorjem</a:t>
            </a:r>
            <a:r>
              <a:rPr lang="en-US" altLang="en-US" b="0" dirty="0"/>
              <a:t> in </a:t>
            </a:r>
            <a:r>
              <a:rPr lang="en-US" altLang="en-US" b="0" dirty="0" err="1"/>
              <a:t>parserjem</a:t>
            </a:r>
            <a:r>
              <a:rPr lang="en-US" altLang="en-US" b="0" dirty="0"/>
              <a:t>.</a:t>
            </a:r>
          </a:p>
          <a:p>
            <a:r>
              <a:rPr lang="en-US" altLang="en-US" b="0" dirty="0" err="1"/>
              <a:t>Pokazali</a:t>
            </a:r>
            <a:r>
              <a:rPr lang="en-US" altLang="en-US" b="0" dirty="0"/>
              <a:t> </a:t>
            </a:r>
            <a:r>
              <a:rPr lang="en-US" altLang="en-US" b="0" dirty="0" err="1"/>
              <a:t>smo</a:t>
            </a:r>
            <a:r>
              <a:rPr lang="en-US" altLang="en-US" b="0" dirty="0"/>
              <a:t>, </a:t>
            </a:r>
            <a:r>
              <a:rPr lang="en-US" altLang="en-US" b="0" dirty="0" err="1"/>
              <a:t>kako</a:t>
            </a:r>
            <a:r>
              <a:rPr lang="en-US" altLang="en-US" b="0" dirty="0"/>
              <a:t> </a:t>
            </a:r>
            <a:r>
              <a:rPr lang="en-US" altLang="en-US" b="0" dirty="0" err="1"/>
              <a:t>abstraktno</a:t>
            </a:r>
            <a:r>
              <a:rPr lang="en-US" altLang="en-US" b="0" dirty="0"/>
              <a:t> </a:t>
            </a:r>
            <a:r>
              <a:rPr lang="en-US" altLang="en-US" b="0" dirty="0" err="1"/>
              <a:t>sintaktično</a:t>
            </a:r>
            <a:r>
              <a:rPr lang="en-US" altLang="en-US" b="0" dirty="0"/>
              <a:t> </a:t>
            </a:r>
            <a:r>
              <a:rPr lang="en-US" altLang="en-US" b="0" dirty="0" err="1"/>
              <a:t>drevo</a:t>
            </a:r>
            <a:r>
              <a:rPr lang="en-US" altLang="en-US" b="0" dirty="0"/>
              <a:t> (AST) </a:t>
            </a:r>
            <a:r>
              <a:rPr lang="en-US" altLang="en-US" b="0" dirty="0" err="1"/>
              <a:t>deluje</a:t>
            </a:r>
            <a:r>
              <a:rPr lang="en-US" altLang="en-US" b="0" dirty="0"/>
              <a:t> in </a:t>
            </a:r>
            <a:r>
              <a:rPr lang="en-US" altLang="en-US" b="0" dirty="0" err="1"/>
              <a:t>kako</a:t>
            </a:r>
            <a:r>
              <a:rPr lang="en-US" altLang="en-US" b="0" dirty="0"/>
              <a:t> se </a:t>
            </a:r>
            <a:r>
              <a:rPr lang="en-US" altLang="en-US" b="0" dirty="0" err="1"/>
              <a:t>evalvira</a:t>
            </a:r>
            <a:r>
              <a:rPr lang="en-US" altLang="en-US" b="0" dirty="0"/>
              <a:t> v JSON format.</a:t>
            </a:r>
          </a:p>
          <a:p>
            <a:r>
              <a:rPr lang="en-US" altLang="en-US" b="0" dirty="0" err="1"/>
              <a:t>Predstavili</a:t>
            </a:r>
            <a:r>
              <a:rPr lang="en-US" altLang="en-US" b="0" dirty="0"/>
              <a:t> </a:t>
            </a:r>
            <a:r>
              <a:rPr lang="en-US" altLang="en-US" b="0" dirty="0" err="1"/>
              <a:t>smo</a:t>
            </a:r>
            <a:r>
              <a:rPr lang="en-US" altLang="en-US" b="0" dirty="0"/>
              <a:t> </a:t>
            </a:r>
            <a:r>
              <a:rPr lang="en-US" altLang="en-US" b="0" dirty="0" err="1"/>
              <a:t>pomembne</a:t>
            </a:r>
            <a:r>
              <a:rPr lang="en-US" altLang="en-US" b="0" dirty="0"/>
              <a:t> </a:t>
            </a:r>
            <a:r>
              <a:rPr lang="en-US" altLang="en-US" b="0" dirty="0" err="1"/>
              <a:t>funkcije</a:t>
            </a:r>
            <a:r>
              <a:rPr lang="en-US" altLang="en-US" b="0" dirty="0"/>
              <a:t>, </a:t>
            </a:r>
            <a:r>
              <a:rPr lang="en-US" altLang="en-US" b="0" dirty="0" err="1"/>
              <a:t>kot</a:t>
            </a:r>
            <a:r>
              <a:rPr lang="en-US" altLang="en-US" b="0" dirty="0"/>
              <a:t> so </a:t>
            </a:r>
            <a:r>
              <a:rPr lang="en-US" altLang="en-US" b="0" dirty="0" err="1"/>
              <a:t>iskanje</a:t>
            </a:r>
            <a:r>
              <a:rPr lang="en-US" altLang="en-US" b="0" dirty="0"/>
              <a:t> </a:t>
            </a:r>
            <a:r>
              <a:rPr lang="en-US" altLang="en-US" b="0" dirty="0" err="1"/>
              <a:t>parkov</a:t>
            </a:r>
            <a:r>
              <a:rPr lang="en-US" altLang="en-US" b="0" dirty="0"/>
              <a:t> in </a:t>
            </a:r>
            <a:r>
              <a:rPr lang="en-US" altLang="en-US" b="0" dirty="0" err="1"/>
              <a:t>validacija</a:t>
            </a:r>
            <a:r>
              <a:rPr lang="en-US" altLang="en-US" b="0" dirty="0"/>
              <a:t> </a:t>
            </a:r>
            <a:r>
              <a:rPr lang="en-US" altLang="en-US" b="0" dirty="0" err="1"/>
              <a:t>polilinij</a:t>
            </a:r>
            <a:r>
              <a:rPr lang="en-US" altLang="en-US" b="0" dirty="0"/>
              <a:t> in </a:t>
            </a:r>
            <a:r>
              <a:rPr lang="en-US" altLang="en-US" b="0" dirty="0" err="1"/>
              <a:t>poligonov</a:t>
            </a:r>
            <a:r>
              <a:rPr lang="en-US" altLang="en-US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285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7363"/>
            <a:ext cx="6476999" cy="1189037"/>
          </a:xfrm>
        </p:spPr>
        <p:txBody>
          <a:bodyPr/>
          <a:lstStyle/>
          <a:p>
            <a:r>
              <a:rPr lang="sv-SE" dirty="0"/>
              <a:t>Smeri razvoja projekta v prihodnje: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7829550" cy="46005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Nadgradnja</a:t>
            </a:r>
            <a:r>
              <a:rPr lang="en-US" altLang="en-US" dirty="0"/>
              <a:t> </a:t>
            </a:r>
            <a:r>
              <a:rPr lang="en-US" altLang="en-US" dirty="0" err="1"/>
              <a:t>funkcionalnosti</a:t>
            </a:r>
            <a:r>
              <a:rPr lang="en-US" altLang="en-US" dirty="0"/>
              <a:t> DSL: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err="1"/>
              <a:t>Razširitev</a:t>
            </a:r>
            <a:r>
              <a:rPr lang="en-US" altLang="en-US" b="0" dirty="0"/>
              <a:t> </a:t>
            </a:r>
            <a:r>
              <a:rPr lang="en-US" altLang="en-US" b="0" dirty="0" err="1"/>
              <a:t>jezika</a:t>
            </a:r>
            <a:r>
              <a:rPr lang="en-US" altLang="en-US" b="0" dirty="0"/>
              <a:t> za </a:t>
            </a:r>
            <a:r>
              <a:rPr lang="en-US" altLang="en-US" b="0" dirty="0" err="1"/>
              <a:t>podporo</a:t>
            </a:r>
            <a:r>
              <a:rPr lang="en-US" altLang="en-US" b="0" dirty="0"/>
              <a:t> </a:t>
            </a:r>
            <a:r>
              <a:rPr lang="en-US" altLang="en-US" b="0" dirty="0" err="1"/>
              <a:t>dodatnim</a:t>
            </a:r>
            <a:r>
              <a:rPr lang="en-US" altLang="en-US" b="0" dirty="0"/>
              <a:t> </a:t>
            </a:r>
            <a:r>
              <a:rPr lang="en-US" altLang="en-US" b="0" dirty="0" err="1"/>
              <a:t>vrstam</a:t>
            </a:r>
            <a:r>
              <a:rPr lang="en-US" altLang="en-US" b="0" dirty="0"/>
              <a:t> </a:t>
            </a:r>
            <a:r>
              <a:rPr lang="en-US" altLang="en-US" b="0" dirty="0" err="1"/>
              <a:t>mestne</a:t>
            </a:r>
            <a:r>
              <a:rPr lang="en-US" altLang="en-US" b="0" dirty="0"/>
              <a:t> </a:t>
            </a:r>
            <a:r>
              <a:rPr lang="en-US" altLang="en-US" b="0" dirty="0" err="1"/>
              <a:t>infrastrukture</a:t>
            </a:r>
            <a:r>
              <a:rPr lang="en-US" altLang="en-US" b="0" dirty="0"/>
              <a:t>, </a:t>
            </a:r>
            <a:r>
              <a:rPr lang="en-US" altLang="en-US" b="0" dirty="0" err="1"/>
              <a:t>kot</a:t>
            </a:r>
            <a:r>
              <a:rPr lang="en-US" altLang="en-US" b="0" dirty="0"/>
              <a:t> so </a:t>
            </a:r>
            <a:r>
              <a:rPr lang="en-US" altLang="en-US" b="0" dirty="0" err="1"/>
              <a:t>javni</a:t>
            </a:r>
            <a:r>
              <a:rPr lang="en-US" altLang="en-US" b="0" dirty="0"/>
              <a:t> </a:t>
            </a:r>
            <a:r>
              <a:rPr lang="en-US" altLang="en-US" b="0" dirty="0" err="1"/>
              <a:t>prevozi</a:t>
            </a:r>
            <a:r>
              <a:rPr lang="en-US" altLang="en-US" b="0" dirty="0"/>
              <a:t>, </a:t>
            </a:r>
            <a:r>
              <a:rPr lang="en-US" altLang="en-US" b="0" dirty="0" err="1"/>
              <a:t>ulična</a:t>
            </a:r>
            <a:r>
              <a:rPr lang="en-US" altLang="en-US" b="0" dirty="0"/>
              <a:t> </a:t>
            </a:r>
            <a:r>
              <a:rPr lang="en-US" altLang="en-US" b="0" dirty="0" err="1"/>
              <a:t>razsvetljava</a:t>
            </a:r>
            <a:r>
              <a:rPr lang="en-US" altLang="en-US" b="0" dirty="0"/>
              <a:t> in </a:t>
            </a:r>
            <a:r>
              <a:rPr lang="en-US" altLang="en-US" b="0" dirty="0" err="1"/>
              <a:t>kanalizacija</a:t>
            </a:r>
            <a:r>
              <a:rPr lang="en-US" altLang="en-US" b="0" dirty="0"/>
              <a:t>.</a:t>
            </a:r>
          </a:p>
          <a:p>
            <a:r>
              <a:rPr lang="en-US" altLang="en-US" dirty="0" err="1"/>
              <a:t>Izboljšave</a:t>
            </a:r>
            <a:r>
              <a:rPr lang="en-US" altLang="en-US" dirty="0"/>
              <a:t>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en-US" altLang="en-US" dirty="0" err="1"/>
              <a:t>vizualizaciji</a:t>
            </a:r>
            <a:r>
              <a:rPr lang="en-US" alt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err="1"/>
              <a:t>Implementacija</a:t>
            </a:r>
            <a:r>
              <a:rPr lang="en-US" altLang="en-US" b="0" dirty="0"/>
              <a:t> </a:t>
            </a:r>
            <a:r>
              <a:rPr lang="en-US" altLang="en-US" b="0" dirty="0" err="1"/>
              <a:t>naprednejših</a:t>
            </a:r>
            <a:r>
              <a:rPr lang="en-US" altLang="en-US" b="0" dirty="0"/>
              <a:t> </a:t>
            </a:r>
            <a:r>
              <a:rPr lang="en-US" altLang="en-US" b="0" dirty="0" err="1"/>
              <a:t>vizualizacijskih</a:t>
            </a:r>
            <a:r>
              <a:rPr lang="en-US" altLang="en-US" b="0" dirty="0"/>
              <a:t> </a:t>
            </a:r>
            <a:r>
              <a:rPr lang="en-US" altLang="en-US" b="0" dirty="0" err="1"/>
              <a:t>orodij</a:t>
            </a:r>
            <a:r>
              <a:rPr lang="en-US" altLang="en-US" b="0" dirty="0"/>
              <a:t> za </a:t>
            </a:r>
            <a:r>
              <a:rPr lang="en-US" altLang="en-US" b="0" dirty="0" err="1"/>
              <a:t>boljšo</a:t>
            </a:r>
            <a:r>
              <a:rPr lang="en-US" altLang="en-US" b="0" dirty="0"/>
              <a:t> </a:t>
            </a:r>
            <a:r>
              <a:rPr lang="en-US" altLang="en-US" b="0" dirty="0" err="1"/>
              <a:t>interaktivnost</a:t>
            </a:r>
            <a:r>
              <a:rPr lang="en-US" altLang="en-US" b="0" dirty="0"/>
              <a:t> in </a:t>
            </a:r>
            <a:r>
              <a:rPr lang="en-US" altLang="en-US" b="0" dirty="0" err="1"/>
              <a:t>uporabniško</a:t>
            </a:r>
            <a:r>
              <a:rPr lang="en-US" altLang="en-US" b="0" dirty="0"/>
              <a:t> </a:t>
            </a:r>
            <a:r>
              <a:rPr lang="en-US" altLang="en-US" b="0" dirty="0" err="1"/>
              <a:t>izkušnjo</a:t>
            </a:r>
            <a:r>
              <a:rPr lang="en-US" altLang="en-US" b="0" dirty="0"/>
              <a:t>. </a:t>
            </a:r>
            <a:r>
              <a:rPr lang="en-US" altLang="en-US" b="0" dirty="0" err="1"/>
              <a:t>Povezava</a:t>
            </a:r>
            <a:r>
              <a:rPr lang="en-US" altLang="en-US" b="0" dirty="0"/>
              <a:t> z GIS </a:t>
            </a:r>
            <a:r>
              <a:rPr lang="en-US" altLang="en-US" b="0" dirty="0" err="1"/>
              <a:t>sistemi</a:t>
            </a:r>
            <a:r>
              <a:rPr lang="en-US" altLang="en-US" b="0" dirty="0"/>
              <a:t> za </a:t>
            </a:r>
            <a:r>
              <a:rPr lang="en-US" altLang="en-US" b="0" dirty="0" err="1"/>
              <a:t>bolj</a:t>
            </a:r>
            <a:r>
              <a:rPr lang="en-US" altLang="en-US" b="0" dirty="0"/>
              <a:t> </a:t>
            </a:r>
            <a:r>
              <a:rPr lang="en-US" altLang="en-US" b="0" dirty="0" err="1"/>
              <a:t>natančne</a:t>
            </a:r>
            <a:r>
              <a:rPr lang="en-US" altLang="en-US" b="0" dirty="0"/>
              <a:t> </a:t>
            </a:r>
            <a:r>
              <a:rPr lang="en-US" altLang="en-US" b="0" dirty="0" err="1"/>
              <a:t>zemljevide</a:t>
            </a:r>
            <a:r>
              <a:rPr lang="en-US" altLang="en-US" b="0" dirty="0"/>
              <a:t> in </a:t>
            </a:r>
            <a:r>
              <a:rPr lang="en-US" altLang="en-US" b="0" dirty="0" err="1"/>
              <a:t>podatke</a:t>
            </a:r>
            <a:r>
              <a:rPr lang="en-US" altLang="en-US" b="0" dirty="0"/>
              <a:t>.</a:t>
            </a:r>
          </a:p>
          <a:p>
            <a:r>
              <a:rPr lang="en-US" altLang="en-US" dirty="0" err="1"/>
              <a:t>Integracija</a:t>
            </a:r>
            <a:r>
              <a:rPr lang="en-US" altLang="en-US" dirty="0"/>
              <a:t> z </a:t>
            </a:r>
            <a:r>
              <a:rPr lang="en-US" altLang="en-US" dirty="0" err="1"/>
              <a:t>drugimi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r>
              <a:rPr lang="en-US" alt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err="1"/>
              <a:t>Povezovanje</a:t>
            </a:r>
            <a:r>
              <a:rPr lang="en-US" altLang="en-US" b="0" dirty="0"/>
              <a:t> z </a:t>
            </a:r>
            <a:r>
              <a:rPr lang="en-US" altLang="en-US" b="0" dirty="0" err="1"/>
              <a:t>obstoječimi</a:t>
            </a:r>
            <a:r>
              <a:rPr lang="en-US" altLang="en-US" b="0" dirty="0"/>
              <a:t> </a:t>
            </a:r>
            <a:r>
              <a:rPr lang="en-US" altLang="en-US" b="0" dirty="0" err="1"/>
              <a:t>podatkovnimi</a:t>
            </a:r>
            <a:r>
              <a:rPr lang="en-US" altLang="en-US" b="0" dirty="0"/>
              <a:t> </a:t>
            </a:r>
            <a:r>
              <a:rPr lang="en-US" altLang="en-US" b="0" dirty="0" err="1"/>
              <a:t>bazami</a:t>
            </a:r>
            <a:r>
              <a:rPr lang="en-US" altLang="en-US" b="0" dirty="0"/>
              <a:t> </a:t>
            </a:r>
            <a:r>
              <a:rPr lang="en-US" altLang="en-US" b="0" dirty="0" err="1"/>
              <a:t>mestne</a:t>
            </a:r>
            <a:r>
              <a:rPr lang="en-US" altLang="en-US" b="0" dirty="0"/>
              <a:t> </a:t>
            </a:r>
            <a:r>
              <a:rPr lang="en-US" altLang="en-US" b="0" dirty="0" err="1"/>
              <a:t>infrastrukture</a:t>
            </a:r>
            <a:r>
              <a:rPr lang="en-US" altLang="en-US" b="0" dirty="0"/>
              <a:t> za </a:t>
            </a:r>
            <a:r>
              <a:rPr lang="en-US" altLang="en-US" b="0" dirty="0" err="1"/>
              <a:t>boljše</a:t>
            </a:r>
            <a:r>
              <a:rPr lang="en-US" altLang="en-US" b="0" dirty="0"/>
              <a:t> </a:t>
            </a:r>
            <a:r>
              <a:rPr lang="en-US" altLang="en-US" b="0" dirty="0" err="1"/>
              <a:t>upravljanje</a:t>
            </a:r>
            <a:r>
              <a:rPr lang="en-US" altLang="en-US" b="0" dirty="0"/>
              <a:t> in </a:t>
            </a:r>
            <a:r>
              <a:rPr lang="en-US" altLang="en-US" b="0" dirty="0" err="1"/>
              <a:t>posodabljanje</a:t>
            </a:r>
            <a:r>
              <a:rPr lang="en-US" altLang="en-US" b="0" dirty="0"/>
              <a:t> </a:t>
            </a:r>
            <a:r>
              <a:rPr lang="en-US" altLang="en-US" b="0" dirty="0" err="1"/>
              <a:t>podatkov</a:t>
            </a:r>
            <a:r>
              <a:rPr lang="en-US" altLang="en-US" b="0" dirty="0"/>
              <a:t>. </a:t>
            </a:r>
          </a:p>
          <a:p>
            <a:r>
              <a:rPr lang="en-US" altLang="en-US" dirty="0" err="1"/>
              <a:t>Uporaba</a:t>
            </a:r>
            <a:r>
              <a:rPr lang="en-US" altLang="en-US" dirty="0"/>
              <a:t> </a:t>
            </a:r>
            <a:r>
              <a:rPr lang="en-US" altLang="en-US" dirty="0" err="1"/>
              <a:t>umetne</a:t>
            </a:r>
            <a:r>
              <a:rPr lang="en-US" altLang="en-US" dirty="0"/>
              <a:t> </a:t>
            </a:r>
            <a:r>
              <a:rPr lang="en-US" altLang="en-US" dirty="0" err="1"/>
              <a:t>inteligence</a:t>
            </a:r>
            <a:r>
              <a:rPr lang="en-US" alt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err="1"/>
              <a:t>Razvoj</a:t>
            </a:r>
            <a:r>
              <a:rPr lang="en-US" altLang="en-US" b="0" dirty="0"/>
              <a:t> AI </a:t>
            </a:r>
            <a:r>
              <a:rPr lang="en-US" altLang="en-US" b="0" dirty="0" err="1"/>
              <a:t>algoritmov</a:t>
            </a:r>
            <a:r>
              <a:rPr lang="en-US" altLang="en-US" b="0" dirty="0"/>
              <a:t> za </a:t>
            </a:r>
            <a:r>
              <a:rPr lang="en-US" altLang="en-US" b="0" dirty="0" err="1"/>
              <a:t>analizo</a:t>
            </a:r>
            <a:r>
              <a:rPr lang="en-US" altLang="en-US" b="0" dirty="0"/>
              <a:t> in </a:t>
            </a:r>
            <a:r>
              <a:rPr lang="en-US" altLang="en-US" b="0" dirty="0" err="1"/>
              <a:t>predvidevanje</a:t>
            </a:r>
            <a:r>
              <a:rPr lang="en-US" altLang="en-US" b="0" dirty="0"/>
              <a:t> </a:t>
            </a:r>
            <a:r>
              <a:rPr lang="en-US" altLang="en-US" b="0" dirty="0" err="1"/>
              <a:t>sprememb</a:t>
            </a:r>
            <a:r>
              <a:rPr lang="en-US" altLang="en-US" b="0" dirty="0"/>
              <a:t> v </a:t>
            </a:r>
            <a:r>
              <a:rPr lang="en-US" altLang="en-US" b="0" dirty="0" err="1"/>
              <a:t>mestni</a:t>
            </a:r>
            <a:r>
              <a:rPr lang="en-US" altLang="en-US" b="0" dirty="0"/>
              <a:t> </a:t>
            </a:r>
            <a:r>
              <a:rPr lang="en-US" altLang="en-US" b="0" dirty="0" err="1"/>
              <a:t>infrastrukturi</a:t>
            </a:r>
            <a:r>
              <a:rPr lang="en-US" altLang="en-US" b="0" dirty="0"/>
              <a:t> </a:t>
            </a:r>
            <a:r>
              <a:rPr lang="en-US" altLang="en-US" b="0" dirty="0" err="1"/>
              <a:t>na</a:t>
            </a:r>
            <a:r>
              <a:rPr lang="en-US" altLang="en-US" b="0" dirty="0"/>
              <a:t> </a:t>
            </a:r>
            <a:r>
              <a:rPr lang="en-US" altLang="en-US" b="0" dirty="0" err="1"/>
              <a:t>podlagi</a:t>
            </a:r>
            <a:r>
              <a:rPr lang="en-US" altLang="en-US" b="0" dirty="0"/>
              <a:t> </a:t>
            </a:r>
            <a:r>
              <a:rPr lang="en-US" altLang="en-US" b="0" dirty="0" err="1"/>
              <a:t>zgodovinskih</a:t>
            </a:r>
            <a:r>
              <a:rPr lang="en-US" altLang="en-US" b="0" dirty="0"/>
              <a:t> </a:t>
            </a:r>
            <a:r>
              <a:rPr lang="en-US" altLang="en-US" b="0" dirty="0" err="1"/>
              <a:t>podatkov</a:t>
            </a:r>
            <a:r>
              <a:rPr lang="en-US" altLang="en-US" b="0" dirty="0"/>
              <a:t>.</a:t>
            </a:r>
          </a:p>
          <a:p>
            <a:r>
              <a:rPr lang="en-US" altLang="en-US" dirty="0" err="1"/>
              <a:t>Izobraževanje</a:t>
            </a:r>
            <a:r>
              <a:rPr lang="en-US" altLang="en-US" dirty="0"/>
              <a:t> in </a:t>
            </a:r>
            <a:r>
              <a:rPr lang="en-US" altLang="en-US" dirty="0" err="1"/>
              <a:t>dokumentacija</a:t>
            </a:r>
            <a:r>
              <a:rPr lang="en-US" alt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 err="1"/>
              <a:t>Priprava</a:t>
            </a:r>
            <a:r>
              <a:rPr lang="en-US" altLang="en-US" b="0" dirty="0"/>
              <a:t> </a:t>
            </a:r>
            <a:r>
              <a:rPr lang="en-US" altLang="en-US" b="0" dirty="0" err="1"/>
              <a:t>obsežne</a:t>
            </a:r>
            <a:r>
              <a:rPr lang="en-US" altLang="en-US" b="0" dirty="0"/>
              <a:t> </a:t>
            </a:r>
            <a:r>
              <a:rPr lang="en-US" altLang="en-US" b="0" dirty="0" err="1"/>
              <a:t>dokumentacije</a:t>
            </a:r>
            <a:r>
              <a:rPr lang="en-US" altLang="en-US" b="0" dirty="0"/>
              <a:t> in </a:t>
            </a:r>
            <a:r>
              <a:rPr lang="en-US" altLang="en-US" b="0" dirty="0" err="1"/>
              <a:t>izobraževalnih</a:t>
            </a:r>
            <a:r>
              <a:rPr lang="en-US" altLang="en-US" b="0" dirty="0"/>
              <a:t> </a:t>
            </a:r>
            <a:r>
              <a:rPr lang="en-US" altLang="en-US" b="0" dirty="0" err="1"/>
              <a:t>materialov</a:t>
            </a:r>
            <a:r>
              <a:rPr lang="en-US" altLang="en-US" b="0" dirty="0"/>
              <a:t> za </a:t>
            </a:r>
            <a:r>
              <a:rPr lang="en-US" altLang="en-US" b="0" dirty="0" err="1"/>
              <a:t>lažjo</a:t>
            </a:r>
            <a:r>
              <a:rPr lang="en-US" altLang="en-US" b="0" dirty="0"/>
              <a:t> </a:t>
            </a:r>
            <a:r>
              <a:rPr lang="en-US" altLang="en-US" b="0" dirty="0" err="1"/>
              <a:t>uporabo</a:t>
            </a:r>
            <a:r>
              <a:rPr lang="en-US" altLang="en-US" b="0" dirty="0"/>
              <a:t> in </a:t>
            </a:r>
            <a:r>
              <a:rPr lang="en-US" altLang="en-US" b="0" dirty="0" err="1"/>
              <a:t>implementacijo</a:t>
            </a:r>
            <a:r>
              <a:rPr lang="en-US" altLang="en-US" b="0" dirty="0"/>
              <a:t> DSL.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45" y="2635547"/>
            <a:ext cx="9141397" cy="615553"/>
          </a:xfrm>
        </p:spPr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za </a:t>
            </a:r>
            <a:r>
              <a:rPr lang="en-US" dirty="0" err="1"/>
              <a:t>vašo</a:t>
            </a:r>
            <a:r>
              <a:rPr lang="en-US" dirty="0"/>
              <a:t> </a:t>
            </a:r>
            <a:r>
              <a:rPr lang="en-US" dirty="0" err="1"/>
              <a:t>pozornost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LeafLink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000" dirty="0"/>
              <a:t>Alters</a:t>
            </a:r>
            <a:r>
              <a:rPr lang="sr-Latn-RS" altLang="en-US" sz="3000" dirty="0"/>
              <a:t> :</a:t>
            </a:r>
            <a:endParaRPr lang="en-US" altLang="en-US" sz="3000" dirty="0"/>
          </a:p>
          <a:p>
            <a:pPr lvl="1"/>
            <a:r>
              <a:rPr lang="en-US" altLang="en-US" sz="2000" dirty="0" err="1"/>
              <a:t>Gligor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Gligorov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Nata</a:t>
            </a:r>
            <a:r>
              <a:rPr lang="sr-Latn-RS" altLang="en-US" sz="2000" dirty="0"/>
              <a:t>ša Đurić</a:t>
            </a:r>
          </a:p>
          <a:p>
            <a:pPr lvl="1"/>
            <a:r>
              <a:rPr lang="sr-Latn-RS" altLang="en-US" sz="2000" dirty="0"/>
              <a:t>Teodora Zečević</a:t>
            </a:r>
          </a:p>
          <a:p>
            <a:pPr marL="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53" y="1090672"/>
            <a:ext cx="9141397" cy="615553"/>
          </a:xfrm>
        </p:spPr>
        <p:txBody>
          <a:bodyPr/>
          <a:lstStyle/>
          <a:p>
            <a:pPr algn="l"/>
            <a:r>
              <a:rPr lang="en-US" sz="4000" b="1" dirty="0" err="1">
                <a:solidFill>
                  <a:schemeClr val="tx1"/>
                </a:solidFill>
              </a:rPr>
              <a:t>Vsebina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1253" y="1915775"/>
            <a:ext cx="10343611" cy="2580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Uvod</a:t>
            </a:r>
            <a:r>
              <a:rPr lang="en-US" sz="2400" dirty="0"/>
              <a:t> v </a:t>
            </a:r>
            <a:r>
              <a:rPr lang="en-US" sz="2400" dirty="0" err="1"/>
              <a:t>predstavitev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</a:t>
            </a:r>
            <a:r>
              <a:rPr lang="en-US" sz="2400" dirty="0" err="1"/>
              <a:t>LeafDSL</a:t>
            </a:r>
            <a:r>
              <a:rPr lang="en-US" sz="2400" dirty="0"/>
              <a:t> (Domain-Specific Language) in </a:t>
            </a:r>
            <a:r>
              <a:rPr lang="en-US" sz="2400" dirty="0" err="1"/>
              <a:t>njegovih</a:t>
            </a:r>
            <a:r>
              <a:rPr lang="en-US" sz="2400" dirty="0"/>
              <a:t> </a:t>
            </a:r>
            <a:r>
              <a:rPr lang="en-US" sz="2400" dirty="0" err="1"/>
              <a:t>funkcionalnosti</a:t>
            </a:r>
            <a:r>
              <a:rPr lang="en-US" sz="24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Načrtovanje</a:t>
            </a:r>
            <a:r>
              <a:rPr lang="en-US" sz="2400" dirty="0"/>
              <a:t> in </a:t>
            </a:r>
            <a:r>
              <a:rPr lang="en-US" sz="2400" dirty="0" err="1"/>
              <a:t>predstavitev</a:t>
            </a:r>
            <a:r>
              <a:rPr lang="en-US" sz="2400" dirty="0"/>
              <a:t> </a:t>
            </a:r>
            <a:r>
              <a:rPr lang="en-US" sz="2400" dirty="0" err="1"/>
              <a:t>zelenih</a:t>
            </a:r>
            <a:r>
              <a:rPr lang="en-US" sz="2400" dirty="0"/>
              <a:t> </a:t>
            </a:r>
            <a:r>
              <a:rPr lang="en-US" sz="2400" dirty="0" err="1"/>
              <a:t>površin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Evolucija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in </a:t>
            </a:r>
            <a:r>
              <a:rPr lang="en-US" sz="2400" dirty="0" err="1"/>
              <a:t>leksikalni</a:t>
            </a:r>
            <a:r>
              <a:rPr lang="en-US" sz="2400" dirty="0"/>
              <a:t> </a:t>
            </a:r>
            <a:r>
              <a:rPr lang="en-US" sz="2400" dirty="0" err="1"/>
              <a:t>analizator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Implementacija</a:t>
            </a:r>
            <a:r>
              <a:rPr lang="en-US" sz="2400" dirty="0"/>
              <a:t> </a:t>
            </a:r>
            <a:r>
              <a:rPr lang="en-US" sz="2400" dirty="0" err="1"/>
              <a:t>parserja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Abstraktno</a:t>
            </a:r>
            <a:r>
              <a:rPr lang="en-US" sz="2400" dirty="0"/>
              <a:t> </a:t>
            </a:r>
            <a:r>
              <a:rPr lang="en-US" sz="2400" dirty="0" err="1"/>
              <a:t>sintaktično</a:t>
            </a:r>
            <a:r>
              <a:rPr lang="en-US" sz="2400" dirty="0"/>
              <a:t> </a:t>
            </a:r>
            <a:r>
              <a:rPr lang="en-US" sz="2400" dirty="0" err="1"/>
              <a:t>drevo</a:t>
            </a:r>
            <a:r>
              <a:rPr lang="en-US" sz="2400" dirty="0"/>
              <a:t> in </a:t>
            </a:r>
            <a:r>
              <a:rPr lang="en-US" sz="2400" dirty="0" err="1"/>
              <a:t>evalvacija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Pomembne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Zaključek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E3127-EA32-F876-C74E-34D42524D64A}"/>
              </a:ext>
            </a:extLst>
          </p:cNvPr>
          <p:cNvSpPr txBox="1"/>
          <p:nvPr/>
        </p:nvSpPr>
        <p:spPr>
          <a:xfrm>
            <a:off x="1184591" y="827266"/>
            <a:ext cx="3995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Kaj je DSL?</a:t>
            </a:r>
            <a:endParaRPr lang="en-US" sz="4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DD5E-4641-D42C-F0CA-0F62168942FD}"/>
              </a:ext>
            </a:extLst>
          </p:cNvPr>
          <p:cNvSpPr txBox="1"/>
          <p:nvPr/>
        </p:nvSpPr>
        <p:spPr>
          <a:xfrm>
            <a:off x="1184590" y="1927679"/>
            <a:ext cx="693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DS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(Domain-Specific Language)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specializiran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programski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jezik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namenjen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reševanju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specifičnih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problemov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znotraj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določenega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domenskega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področja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FC022-BC19-5CCE-E1D5-2A96F5003492}"/>
              </a:ext>
            </a:extLst>
          </p:cNvPr>
          <p:cNvSpPr txBox="1"/>
          <p:nvPr/>
        </p:nvSpPr>
        <p:spPr>
          <a:xfrm>
            <a:off x="1956684" y="3067072"/>
            <a:ext cx="737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Specifičnost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našega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DSL: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Naš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DSL je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osredotočen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predstavitev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mestne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infrastrukture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poenostavljen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način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kar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omogoča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boljšo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vizualizacijo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upravljanje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podatkov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D5B2-5907-DE5A-3DC0-781ED6F719F4}"/>
              </a:ext>
            </a:extLst>
          </p:cNvPr>
          <p:cNvSpPr txBox="1"/>
          <p:nvPr/>
        </p:nvSpPr>
        <p:spPr>
          <a:xfrm>
            <a:off x="3861684" y="4206465"/>
            <a:ext cx="737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Evalvacija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v JSON: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Vnosne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podatke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mogoče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evalvirati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v JSON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formatu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kar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omogoča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različnih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elementov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zemljevidu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200591F-4898-C601-E16A-FF6BD975C220}"/>
              </a:ext>
            </a:extLst>
          </p:cNvPr>
          <p:cNvSpPr/>
          <p:nvPr/>
        </p:nvSpPr>
        <p:spPr>
          <a:xfrm>
            <a:off x="7762874" y="1193659"/>
            <a:ext cx="2886075" cy="1657350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LeafLink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, ki je </a:t>
            </a:r>
            <a:r>
              <a:rPr lang="en-US" dirty="0" err="1"/>
              <a:t>usmerjena</a:t>
            </a:r>
            <a:r>
              <a:rPr lang="en-US" dirty="0"/>
              <a:t> v </a:t>
            </a:r>
            <a:r>
              <a:rPr lang="en-US" dirty="0" err="1"/>
              <a:t>reševanje</a:t>
            </a:r>
            <a:r>
              <a:rPr lang="en-US" dirty="0"/>
              <a:t> </a:t>
            </a:r>
            <a:r>
              <a:rPr lang="en-US" dirty="0" err="1"/>
              <a:t>zdravega</a:t>
            </a:r>
            <a:r>
              <a:rPr lang="en-US" dirty="0"/>
              <a:t> </a:t>
            </a:r>
            <a:r>
              <a:rPr lang="en-US" dirty="0" err="1"/>
              <a:t>okolja</a:t>
            </a:r>
            <a:r>
              <a:rPr lang="en-US" dirty="0"/>
              <a:t> in </a:t>
            </a:r>
            <a:r>
              <a:rPr lang="en-US" dirty="0" err="1"/>
              <a:t>čiščenje</a:t>
            </a:r>
            <a:r>
              <a:rPr lang="en-US" dirty="0"/>
              <a:t> </a:t>
            </a:r>
            <a:r>
              <a:rPr lang="en-US" dirty="0" err="1"/>
              <a:t>zelenih</a:t>
            </a:r>
            <a:r>
              <a:rPr lang="en-US" dirty="0"/>
              <a:t> </a:t>
            </a:r>
            <a:r>
              <a:rPr lang="en-US" dirty="0" err="1"/>
              <a:t>površin</a:t>
            </a:r>
            <a:r>
              <a:rPr lang="en-US" dirty="0"/>
              <a:t> v </a:t>
            </a:r>
            <a:r>
              <a:rPr lang="en-US" dirty="0" err="1"/>
              <a:t>Mariboru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77" y="690470"/>
            <a:ext cx="6156897" cy="738664"/>
          </a:xfrm>
        </p:spPr>
        <p:txBody>
          <a:bodyPr/>
          <a:lstStyle/>
          <a:p>
            <a:r>
              <a:rPr lang="en-US" sz="2400" dirty="0" err="1"/>
              <a:t>Načrtovanje</a:t>
            </a:r>
            <a:r>
              <a:rPr lang="en-US" sz="2400" dirty="0"/>
              <a:t> in </a:t>
            </a:r>
            <a:r>
              <a:rPr lang="en-US" sz="2400" dirty="0" err="1"/>
              <a:t>predstavitev</a:t>
            </a:r>
            <a:r>
              <a:rPr lang="en-US" sz="2400" dirty="0"/>
              <a:t> </a:t>
            </a:r>
            <a:r>
              <a:rPr lang="en-US" sz="2400" dirty="0" err="1"/>
              <a:t>zelenih</a:t>
            </a:r>
            <a:r>
              <a:rPr lang="en-US" sz="2400" dirty="0"/>
              <a:t> </a:t>
            </a:r>
            <a:r>
              <a:rPr lang="en-US" sz="2400" dirty="0" err="1"/>
              <a:t>površin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930F1-5E07-3912-A8C0-EDDF20568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302" y="1595914"/>
            <a:ext cx="10500298" cy="4571616"/>
          </a:xfrm>
        </p:spPr>
        <p:txBody>
          <a:bodyPr/>
          <a:lstStyle/>
          <a:p>
            <a:r>
              <a:rPr lang="en-US" dirty="0"/>
              <a:t>&lt;program&gt; ::= &lt;city&gt;</a:t>
            </a:r>
          </a:p>
          <a:p>
            <a:r>
              <a:rPr lang="en-US" dirty="0"/>
              <a:t>&lt;city&gt; ::= "City" &lt;string&gt; "{" &lt;blocks&gt; "}"</a:t>
            </a:r>
          </a:p>
          <a:p>
            <a:r>
              <a:rPr lang="en-US" dirty="0"/>
              <a:t>&lt;blocks&gt; ::= &lt;block&gt; | &lt;block&gt; &lt;blocks&gt;</a:t>
            </a:r>
          </a:p>
          <a:p>
            <a:r>
              <a:rPr lang="en-US" dirty="0"/>
              <a:t>&lt;block&gt; ::= &lt;road&gt; | &lt;building&gt; | &lt;park&gt; | &lt;lake&gt; | &lt;greenfield&gt; | &lt;benches&gt; | &lt;sculptures&gt; | &lt;</a:t>
            </a:r>
            <a:r>
              <a:rPr lang="en-US" dirty="0" err="1"/>
              <a:t>publicSign</a:t>
            </a:r>
            <a:r>
              <a:rPr lang="en-US" dirty="0"/>
              <a:t>&gt; | &lt;island&gt; | &lt;playground&gt; | &lt;</a:t>
            </a:r>
            <a:r>
              <a:rPr lang="en-US" dirty="0" err="1"/>
              <a:t>walkingtrail</a:t>
            </a:r>
            <a:r>
              <a:rPr lang="en-US" dirty="0"/>
              <a:t>&gt; | &lt;marker&gt;</a:t>
            </a:r>
          </a:p>
          <a:p>
            <a:r>
              <a:rPr lang="en-US" dirty="0"/>
              <a:t>&lt;road&gt; ::= "Road" &lt;string&gt; "{" &lt;commands&gt; "}"</a:t>
            </a:r>
          </a:p>
          <a:p>
            <a:r>
              <a:rPr lang="en-US" dirty="0"/>
              <a:t>&lt;building&gt; ::= "Building" &lt;string&gt; "{" &lt;commands&gt; "}"</a:t>
            </a:r>
          </a:p>
          <a:p>
            <a:r>
              <a:rPr lang="en-US" dirty="0"/>
              <a:t>&lt;park&gt; ::= "park" &lt;string&gt; "{" &lt;commands&gt; "}"</a:t>
            </a:r>
          </a:p>
          <a:p>
            <a:r>
              <a:rPr lang="en-US" dirty="0"/>
              <a:t>&lt;lake&gt; ::= "lake" &lt;string&gt; "{" &lt;commands&gt; "}"</a:t>
            </a:r>
          </a:p>
          <a:p>
            <a:r>
              <a:rPr lang="en-US" dirty="0"/>
              <a:t>&lt;greenfield&gt; ::= "greenfield" &lt;string&gt; "{" &lt;commands&gt; "}"</a:t>
            </a:r>
          </a:p>
          <a:p>
            <a:r>
              <a:rPr lang="en-US" dirty="0"/>
              <a:t>&lt;benches&gt; ::= "benches" &lt;string&gt; "{" &lt;point&gt; "}"</a:t>
            </a:r>
          </a:p>
          <a:p>
            <a:r>
              <a:rPr lang="en-US" dirty="0"/>
              <a:t>&lt;sculptures&gt; ::= "sculptures" &lt;string&gt; "{" &lt;point&gt; "}"</a:t>
            </a:r>
          </a:p>
          <a:p>
            <a:r>
              <a:rPr lang="en-US" dirty="0"/>
              <a:t>&lt;</a:t>
            </a:r>
            <a:r>
              <a:rPr lang="en-US" dirty="0" err="1"/>
              <a:t>publicSign</a:t>
            </a:r>
            <a:r>
              <a:rPr lang="en-US" dirty="0"/>
              <a:t>&gt; ::= "</a:t>
            </a:r>
            <a:r>
              <a:rPr lang="en-US" dirty="0" err="1"/>
              <a:t>publicSign</a:t>
            </a:r>
            <a:r>
              <a:rPr lang="en-US" dirty="0"/>
              <a:t>" &lt;string&gt; "{" &lt;point&gt; "}"</a:t>
            </a:r>
          </a:p>
          <a:p>
            <a:r>
              <a:rPr lang="en-US" dirty="0"/>
              <a:t>&lt;island&gt; ::= "island" &lt;string&gt; "{" &lt;commands&gt; "}"</a:t>
            </a:r>
          </a:p>
          <a:p>
            <a:r>
              <a:rPr lang="en-US" dirty="0"/>
              <a:t>&lt;playground&gt; ::= "playground" &lt;string&gt; "{" &lt;commands&gt; "}"</a:t>
            </a:r>
          </a:p>
          <a:p>
            <a:r>
              <a:rPr lang="en-US" dirty="0"/>
              <a:t>&lt;</a:t>
            </a:r>
            <a:r>
              <a:rPr lang="en-US" dirty="0" err="1"/>
              <a:t>walkingtrail</a:t>
            </a:r>
            <a:r>
              <a:rPr lang="en-US" dirty="0"/>
              <a:t>&gt; ::= "</a:t>
            </a:r>
            <a:r>
              <a:rPr lang="en-US" dirty="0" err="1"/>
              <a:t>walkingtrail</a:t>
            </a:r>
            <a:r>
              <a:rPr lang="en-US" dirty="0"/>
              <a:t>" &lt;string&gt; "{" &lt;point&gt; "," &lt;point&gt; "}"</a:t>
            </a:r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F53F9EE-E5D6-F71E-F001-7C15EB0F568B}"/>
              </a:ext>
            </a:extLst>
          </p:cNvPr>
          <p:cNvSpPr txBox="1">
            <a:spLocks/>
          </p:cNvSpPr>
          <p:nvPr/>
        </p:nvSpPr>
        <p:spPr>
          <a:xfrm>
            <a:off x="7511477" y="690470"/>
            <a:ext cx="4356673" cy="1600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Konstrukti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kot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so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zelene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površine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naravne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lepote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poti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predstavljajo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osnovo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za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skladnjo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jezika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ki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temelji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BNF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gramatični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notaciji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z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izračunanimi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FIRST in FOLLOW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množicami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7205" y="928985"/>
            <a:ext cx="10343611" cy="744367"/>
          </a:xfrm>
        </p:spPr>
        <p:txBody>
          <a:bodyPr/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FC59E-49BA-1B76-DE01-09A64351AE6A}"/>
              </a:ext>
            </a:extLst>
          </p:cNvPr>
          <p:cNvSpPr txBox="1"/>
          <p:nvPr/>
        </p:nvSpPr>
        <p:spPr>
          <a:xfrm>
            <a:off x="477235" y="294590"/>
            <a:ext cx="4544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</a:rPr>
              <a:t>Evolucija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jezika</a:t>
            </a:r>
            <a:r>
              <a:rPr lang="en-US" sz="3200" b="1" dirty="0">
                <a:latin typeface="+mj-lt"/>
              </a:rPr>
              <a:t> in </a:t>
            </a:r>
            <a:r>
              <a:rPr lang="en-US" sz="3200" b="1" dirty="0" err="1">
                <a:latin typeface="+mj-lt"/>
              </a:rPr>
              <a:t>leksikalni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analizator</a:t>
            </a:r>
            <a:endParaRPr lang="en-US" sz="32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CB961-3BEB-097D-C691-F38B36F55BDC}"/>
              </a:ext>
            </a:extLst>
          </p:cNvPr>
          <p:cNvSpPr txBox="1"/>
          <p:nvPr/>
        </p:nvSpPr>
        <p:spPr>
          <a:xfrm>
            <a:off x="4473924" y="1846082"/>
            <a:ext cx="18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Razvoj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jezika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potekal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skozi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evolucijski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faz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89F26E-855C-461F-57CE-7F46FC89D097}"/>
              </a:ext>
            </a:extLst>
          </p:cNvPr>
          <p:cNvSpPr/>
          <p:nvPr/>
        </p:nvSpPr>
        <p:spPr>
          <a:xfrm>
            <a:off x="7783130" y="112107"/>
            <a:ext cx="2540760" cy="23781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Sprva</a:t>
            </a:r>
            <a:r>
              <a:rPr lang="en-US" dirty="0"/>
              <a:t> je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ustvarjen</a:t>
            </a:r>
            <a:r>
              <a:rPr lang="en-US" dirty="0"/>
              <a:t> </a:t>
            </a:r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avtomat</a:t>
            </a:r>
            <a:r>
              <a:rPr lang="en-US" dirty="0"/>
              <a:t> za </a:t>
            </a:r>
            <a:r>
              <a:rPr lang="en-US" dirty="0" err="1"/>
              <a:t>registracijo</a:t>
            </a:r>
            <a:r>
              <a:rPr lang="en-US" dirty="0"/>
              <a:t> </a:t>
            </a:r>
            <a:r>
              <a:rPr lang="en-US" dirty="0" err="1"/>
              <a:t>vseh</a:t>
            </a:r>
            <a:r>
              <a:rPr lang="en-US" dirty="0"/>
              <a:t> </a:t>
            </a:r>
            <a:r>
              <a:rPr lang="en-US" dirty="0" err="1"/>
              <a:t>vnosnih</a:t>
            </a:r>
            <a:r>
              <a:rPr lang="en-US" dirty="0"/>
              <a:t> </a:t>
            </a:r>
            <a:r>
              <a:rPr lang="en-US" dirty="0" err="1"/>
              <a:t>nizov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FE037-FD84-BAC2-1A87-BFC8D6540D7E}"/>
              </a:ext>
            </a:extLst>
          </p:cNvPr>
          <p:cNvCxnSpPr>
            <a:cxnSpLocks/>
          </p:cNvCxnSpPr>
          <p:nvPr/>
        </p:nvCxnSpPr>
        <p:spPr>
          <a:xfrm>
            <a:off x="9053510" y="2556904"/>
            <a:ext cx="0" cy="129266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A6B398E-A512-77AD-7E8D-699CEB6D20DE}"/>
              </a:ext>
            </a:extLst>
          </p:cNvPr>
          <p:cNvSpPr/>
          <p:nvPr/>
        </p:nvSpPr>
        <p:spPr>
          <a:xfrm>
            <a:off x="7549749" y="3948911"/>
            <a:ext cx="3007521" cy="27969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 </a:t>
            </a:r>
            <a:r>
              <a:rPr lang="en-US" dirty="0" err="1"/>
              <a:t>podlagi</a:t>
            </a:r>
            <a:r>
              <a:rPr lang="en-US" dirty="0"/>
              <a:t> </a:t>
            </a:r>
            <a:r>
              <a:rPr lang="en-US" dirty="0" err="1"/>
              <a:t>njihovega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so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klicani</a:t>
            </a:r>
            <a:r>
              <a:rPr lang="en-US" dirty="0"/>
              <a:t> </a:t>
            </a:r>
            <a:r>
              <a:rPr lang="en-US" dirty="0" err="1"/>
              <a:t>različni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(states), ki so se </a:t>
            </a:r>
            <a:r>
              <a:rPr lang="en-US" dirty="0" err="1"/>
              <a:t>registrirali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različni</a:t>
            </a:r>
            <a:r>
              <a:rPr lang="en-US" dirty="0"/>
              <a:t> tipi </a:t>
            </a:r>
            <a:r>
              <a:rPr lang="en-US" dirty="0" err="1"/>
              <a:t>tokenov</a:t>
            </a:r>
            <a:r>
              <a:rPr lang="en-US" dirty="0"/>
              <a:t> </a:t>
            </a:r>
            <a:r>
              <a:rPr lang="en-US" dirty="0" err="1"/>
              <a:t>oziroma</a:t>
            </a:r>
            <a:r>
              <a:rPr lang="en-US" dirty="0"/>
              <a:t> </a:t>
            </a:r>
            <a:r>
              <a:rPr lang="en-US" dirty="0" err="1"/>
              <a:t>neterminali</a:t>
            </a:r>
            <a:r>
              <a:rPr lang="en-US" dirty="0"/>
              <a:t>.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40E1F69-D3C7-FCCD-6E2F-101E054A8A36}"/>
              </a:ext>
            </a:extLst>
          </p:cNvPr>
          <p:cNvSpPr/>
          <p:nvPr/>
        </p:nvSpPr>
        <p:spPr>
          <a:xfrm>
            <a:off x="6540656" y="997289"/>
            <a:ext cx="797817" cy="4641511"/>
          </a:xfrm>
          <a:prstGeom prst="leftBrac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A55B8-7260-BF5D-F22A-548E4A410F9A}"/>
              </a:ext>
            </a:extLst>
          </p:cNvPr>
          <p:cNvSpPr txBox="1"/>
          <p:nvPr/>
        </p:nvSpPr>
        <p:spPr>
          <a:xfrm>
            <a:off x="4265203" y="3111514"/>
            <a:ext cx="2290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Celotna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funkcionalnost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predstavlja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osnovo</a:t>
            </a:r>
            <a:r>
              <a:rPr lang="en-US" dirty="0">
                <a:latin typeface="+mj-lt"/>
              </a:rPr>
              <a:t> za </a:t>
            </a:r>
            <a:r>
              <a:rPr lang="en-US" dirty="0" err="1">
                <a:latin typeface="+mj-lt"/>
              </a:rPr>
              <a:t>naš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leksikalni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analizator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lexer</a:t>
            </a:r>
            <a:r>
              <a:rPr lang="en-US" dirty="0">
                <a:latin typeface="+mj-lt"/>
              </a:rPr>
              <a:t>), ki </a:t>
            </a:r>
            <a:r>
              <a:rPr lang="en-US" dirty="0" err="1">
                <a:latin typeface="+mj-lt"/>
              </a:rPr>
              <a:t>prepoznava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klasificira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vnosne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nizove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6796C7-C24F-C020-9511-46ABC4D7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482"/>
            <a:ext cx="3958075" cy="54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322C2-0A34-1C89-F525-7EFEE65EF702}"/>
              </a:ext>
            </a:extLst>
          </p:cNvPr>
          <p:cNvSpPr txBox="1"/>
          <p:nvPr/>
        </p:nvSpPr>
        <p:spPr>
          <a:xfrm>
            <a:off x="649223" y="1114889"/>
            <a:ext cx="531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Implementacija</a:t>
            </a:r>
            <a:r>
              <a:rPr lang="en-US" sz="3600" b="1" dirty="0"/>
              <a:t> </a:t>
            </a:r>
            <a:r>
              <a:rPr lang="en-US" sz="3600" b="1" dirty="0" err="1"/>
              <a:t>parserja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9541-800E-F2CE-333D-86DD8424B526}"/>
              </a:ext>
            </a:extLst>
          </p:cNvPr>
          <p:cNvSpPr txBox="1"/>
          <p:nvPr/>
        </p:nvSpPr>
        <p:spPr>
          <a:xfrm>
            <a:off x="4276725" y="274740"/>
            <a:ext cx="2621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Parser </a:t>
            </a:r>
            <a:r>
              <a:rPr lang="en-US" dirty="0" err="1">
                <a:cs typeface="Arial" panose="020B0604020202020204" pitchFamily="34" charset="0"/>
              </a:rPr>
              <a:t>temelji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na</a:t>
            </a:r>
            <a:r>
              <a:rPr lang="en-US" dirty="0">
                <a:cs typeface="Arial" panose="020B0604020202020204" pitchFamily="34" charset="0"/>
              </a:rPr>
              <a:t> BNF (Backus-Naur Form) </a:t>
            </a:r>
            <a:r>
              <a:rPr lang="en-US" dirty="0" err="1">
                <a:cs typeface="Arial" panose="020B0604020202020204" pitchFamily="34" charset="0"/>
              </a:rPr>
              <a:t>notaciji</a:t>
            </a:r>
            <a:r>
              <a:rPr lang="en-US" dirty="0">
                <a:cs typeface="Arial" panose="020B0604020202020204" pitchFamily="34" charset="0"/>
              </a:rPr>
              <a:t>, ki </a:t>
            </a:r>
            <a:r>
              <a:rPr lang="en-US" dirty="0" err="1">
                <a:cs typeface="Arial" panose="020B0604020202020204" pitchFamily="34" charset="0"/>
              </a:rPr>
              <a:t>definira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pravila</a:t>
            </a:r>
            <a:r>
              <a:rPr lang="en-US" dirty="0">
                <a:cs typeface="Arial" panose="020B0604020202020204" pitchFamily="34" charset="0"/>
              </a:rPr>
              <a:t> za </a:t>
            </a:r>
            <a:r>
              <a:rPr lang="en-US" dirty="0" err="1">
                <a:cs typeface="Arial" panose="020B0604020202020204" pitchFamily="34" charset="0"/>
              </a:rPr>
              <a:t>preverjanje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pravilnosti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vnosa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6DC95-BC22-686E-71BC-28385326F1EA}"/>
              </a:ext>
            </a:extLst>
          </p:cNvPr>
          <p:cNvSpPr txBox="1"/>
          <p:nvPr/>
        </p:nvSpPr>
        <p:spPr>
          <a:xfrm>
            <a:off x="7041499" y="274740"/>
            <a:ext cx="254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 Kotlin </a:t>
            </a:r>
            <a:r>
              <a:rPr lang="en-US" dirty="0" err="1"/>
              <a:t>jeziku</a:t>
            </a:r>
            <a:r>
              <a:rPr lang="en-US" dirty="0"/>
              <a:t> je </a:t>
            </a:r>
            <a:r>
              <a:rPr lang="en-US" dirty="0" err="1"/>
              <a:t>vsakemu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tokena</a:t>
            </a:r>
            <a:r>
              <a:rPr lang="en-US" dirty="0"/>
              <a:t> </a:t>
            </a:r>
            <a:r>
              <a:rPr lang="en-US" dirty="0" err="1"/>
              <a:t>oziroma</a:t>
            </a:r>
            <a:r>
              <a:rPr lang="en-US" dirty="0"/>
              <a:t> </a:t>
            </a:r>
            <a:r>
              <a:rPr lang="en-US" dirty="0" err="1"/>
              <a:t>registriranemu</a:t>
            </a:r>
            <a:r>
              <a:rPr lang="en-US" dirty="0"/>
              <a:t> </a:t>
            </a:r>
            <a:r>
              <a:rPr lang="en-US" dirty="0" err="1"/>
              <a:t>neterminalu</a:t>
            </a:r>
            <a:r>
              <a:rPr lang="en-US" dirty="0"/>
              <a:t> </a:t>
            </a:r>
            <a:r>
              <a:rPr lang="en-US" dirty="0" err="1"/>
              <a:t>dodeljena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, ki se </a:t>
            </a:r>
            <a:r>
              <a:rPr lang="en-US" dirty="0" err="1"/>
              <a:t>vrne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vozlišče</a:t>
            </a:r>
            <a:r>
              <a:rPr lang="en-US" dirty="0"/>
              <a:t> (node) v </a:t>
            </a:r>
            <a:r>
              <a:rPr lang="en-US" dirty="0" err="1"/>
              <a:t>abstraktnem</a:t>
            </a:r>
            <a:r>
              <a:rPr lang="en-US" dirty="0"/>
              <a:t> </a:t>
            </a:r>
            <a:r>
              <a:rPr lang="en-US" dirty="0" err="1"/>
              <a:t>sintaktičnem</a:t>
            </a:r>
            <a:r>
              <a:rPr lang="en-US" dirty="0"/>
              <a:t> </a:t>
            </a:r>
            <a:r>
              <a:rPr lang="en-US" dirty="0" err="1"/>
              <a:t>drevesu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16F49-574A-3932-A240-2506AE5ED6F3}"/>
              </a:ext>
            </a:extLst>
          </p:cNvPr>
          <p:cNvSpPr txBox="1"/>
          <p:nvPr/>
        </p:nvSpPr>
        <p:spPr>
          <a:xfrm>
            <a:off x="9727549" y="274740"/>
            <a:ext cx="2417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</a:t>
            </a:r>
            <a:r>
              <a:rPr lang="en-US" dirty="0" err="1"/>
              <a:t>ustvarja</a:t>
            </a:r>
            <a:r>
              <a:rPr lang="en-US" dirty="0"/>
              <a:t> </a:t>
            </a:r>
            <a:r>
              <a:rPr lang="en-US" dirty="0" err="1"/>
              <a:t>abstraktno</a:t>
            </a:r>
            <a:r>
              <a:rPr lang="en-US" dirty="0"/>
              <a:t> </a:t>
            </a:r>
            <a:r>
              <a:rPr lang="en-US" dirty="0" err="1"/>
              <a:t>sintaktično</a:t>
            </a:r>
            <a:r>
              <a:rPr lang="en-US" dirty="0"/>
              <a:t> </a:t>
            </a:r>
            <a:r>
              <a:rPr lang="en-US" dirty="0" err="1"/>
              <a:t>drevo</a:t>
            </a:r>
            <a:r>
              <a:rPr lang="en-US" dirty="0"/>
              <a:t> (AST) </a:t>
            </a:r>
            <a:r>
              <a:rPr lang="en-US" dirty="0" err="1"/>
              <a:t>hkrati</a:t>
            </a:r>
            <a:r>
              <a:rPr lang="en-US" dirty="0"/>
              <a:t> z </a:t>
            </a: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vnosa</a:t>
            </a:r>
            <a:r>
              <a:rPr lang="en-US" dirty="0"/>
              <a:t>,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sočasno</a:t>
            </a:r>
            <a:r>
              <a:rPr lang="en-US" dirty="0"/>
              <a:t> </a:t>
            </a:r>
            <a:r>
              <a:rPr lang="en-US" dirty="0" err="1"/>
              <a:t>preverjanje</a:t>
            </a:r>
            <a:r>
              <a:rPr lang="en-US" dirty="0"/>
              <a:t> in </a:t>
            </a:r>
            <a:r>
              <a:rPr lang="en-US" dirty="0" err="1"/>
              <a:t>gradnjo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8EBEF4-CEA6-99B3-C162-26F52699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9231"/>
            <a:ext cx="4602703" cy="3408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1AAA6-C83D-75E0-501F-0851D8E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3801526"/>
            <a:ext cx="7105650" cy="30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322C2-0A34-1C89-F525-7EFEE65EF702}"/>
              </a:ext>
            </a:extLst>
          </p:cNvPr>
          <p:cNvSpPr txBox="1"/>
          <p:nvPr/>
        </p:nvSpPr>
        <p:spPr>
          <a:xfrm>
            <a:off x="649223" y="1114889"/>
            <a:ext cx="5312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Implementacija</a:t>
            </a:r>
            <a:r>
              <a:rPr lang="en-US" sz="3600" b="1" dirty="0"/>
              <a:t> </a:t>
            </a:r>
            <a:r>
              <a:rPr lang="en-US" sz="3600" b="1" dirty="0" err="1"/>
              <a:t>parserja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9541-800E-F2CE-333D-86DD8424B526}"/>
              </a:ext>
            </a:extLst>
          </p:cNvPr>
          <p:cNvSpPr txBox="1"/>
          <p:nvPr/>
        </p:nvSpPr>
        <p:spPr>
          <a:xfrm>
            <a:off x="4276725" y="274740"/>
            <a:ext cx="2621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Parser </a:t>
            </a:r>
            <a:r>
              <a:rPr lang="en-US" dirty="0" err="1">
                <a:cs typeface="Arial" panose="020B0604020202020204" pitchFamily="34" charset="0"/>
              </a:rPr>
              <a:t>temelji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na</a:t>
            </a:r>
            <a:r>
              <a:rPr lang="en-US" dirty="0">
                <a:cs typeface="Arial" panose="020B0604020202020204" pitchFamily="34" charset="0"/>
              </a:rPr>
              <a:t> BNF (Backus-Naur Form) </a:t>
            </a:r>
            <a:r>
              <a:rPr lang="en-US" dirty="0" err="1">
                <a:cs typeface="Arial" panose="020B0604020202020204" pitchFamily="34" charset="0"/>
              </a:rPr>
              <a:t>notaciji</a:t>
            </a:r>
            <a:r>
              <a:rPr lang="en-US" dirty="0">
                <a:cs typeface="Arial" panose="020B0604020202020204" pitchFamily="34" charset="0"/>
              </a:rPr>
              <a:t>, ki </a:t>
            </a:r>
            <a:r>
              <a:rPr lang="en-US" dirty="0" err="1">
                <a:cs typeface="Arial" panose="020B0604020202020204" pitchFamily="34" charset="0"/>
              </a:rPr>
              <a:t>definira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pravila</a:t>
            </a:r>
            <a:r>
              <a:rPr lang="en-US" dirty="0">
                <a:cs typeface="Arial" panose="020B0604020202020204" pitchFamily="34" charset="0"/>
              </a:rPr>
              <a:t> za </a:t>
            </a:r>
            <a:r>
              <a:rPr lang="en-US" dirty="0" err="1">
                <a:cs typeface="Arial" panose="020B0604020202020204" pitchFamily="34" charset="0"/>
              </a:rPr>
              <a:t>preverjanje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pravilnosti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vnosa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6DC95-BC22-686E-71BC-28385326F1EA}"/>
              </a:ext>
            </a:extLst>
          </p:cNvPr>
          <p:cNvSpPr txBox="1"/>
          <p:nvPr/>
        </p:nvSpPr>
        <p:spPr>
          <a:xfrm>
            <a:off x="7041499" y="274740"/>
            <a:ext cx="254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 Kotlin </a:t>
            </a:r>
            <a:r>
              <a:rPr lang="en-US" dirty="0" err="1"/>
              <a:t>jeziku</a:t>
            </a:r>
            <a:r>
              <a:rPr lang="en-US" dirty="0"/>
              <a:t> je </a:t>
            </a:r>
            <a:r>
              <a:rPr lang="en-US" dirty="0" err="1"/>
              <a:t>vsakemu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tokena</a:t>
            </a:r>
            <a:r>
              <a:rPr lang="en-US" dirty="0"/>
              <a:t> </a:t>
            </a:r>
            <a:r>
              <a:rPr lang="en-US" dirty="0" err="1"/>
              <a:t>oziroma</a:t>
            </a:r>
            <a:r>
              <a:rPr lang="en-US" dirty="0"/>
              <a:t> </a:t>
            </a:r>
            <a:r>
              <a:rPr lang="en-US" dirty="0" err="1"/>
              <a:t>registriranemu</a:t>
            </a:r>
            <a:r>
              <a:rPr lang="en-US" dirty="0"/>
              <a:t> </a:t>
            </a:r>
            <a:r>
              <a:rPr lang="en-US" dirty="0" err="1"/>
              <a:t>neterminalu</a:t>
            </a:r>
            <a:r>
              <a:rPr lang="en-US" dirty="0"/>
              <a:t> </a:t>
            </a:r>
            <a:r>
              <a:rPr lang="en-US" dirty="0" err="1"/>
              <a:t>dodeljena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, ki se </a:t>
            </a:r>
            <a:r>
              <a:rPr lang="en-US" dirty="0" err="1"/>
              <a:t>vrne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vozlišče</a:t>
            </a:r>
            <a:r>
              <a:rPr lang="en-US" dirty="0"/>
              <a:t> (node) v </a:t>
            </a:r>
            <a:r>
              <a:rPr lang="en-US" dirty="0" err="1"/>
              <a:t>abstraktnem</a:t>
            </a:r>
            <a:r>
              <a:rPr lang="en-US" dirty="0"/>
              <a:t> </a:t>
            </a:r>
            <a:r>
              <a:rPr lang="en-US" dirty="0" err="1"/>
              <a:t>sintaktičnem</a:t>
            </a:r>
            <a:r>
              <a:rPr lang="en-US" dirty="0"/>
              <a:t> </a:t>
            </a:r>
            <a:r>
              <a:rPr lang="en-US" dirty="0" err="1"/>
              <a:t>drevesu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16F49-574A-3932-A240-2506AE5ED6F3}"/>
              </a:ext>
            </a:extLst>
          </p:cNvPr>
          <p:cNvSpPr txBox="1"/>
          <p:nvPr/>
        </p:nvSpPr>
        <p:spPr>
          <a:xfrm>
            <a:off x="9727549" y="274740"/>
            <a:ext cx="2417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 </a:t>
            </a:r>
            <a:r>
              <a:rPr lang="en-US" dirty="0" err="1"/>
              <a:t>ustvarja</a:t>
            </a:r>
            <a:r>
              <a:rPr lang="en-US" dirty="0"/>
              <a:t> </a:t>
            </a:r>
            <a:r>
              <a:rPr lang="en-US" dirty="0" err="1"/>
              <a:t>abstraktno</a:t>
            </a:r>
            <a:r>
              <a:rPr lang="en-US" dirty="0"/>
              <a:t> </a:t>
            </a:r>
            <a:r>
              <a:rPr lang="en-US" dirty="0" err="1"/>
              <a:t>sintaktično</a:t>
            </a:r>
            <a:r>
              <a:rPr lang="en-US" dirty="0"/>
              <a:t> </a:t>
            </a:r>
            <a:r>
              <a:rPr lang="en-US" dirty="0" err="1"/>
              <a:t>drevo</a:t>
            </a:r>
            <a:r>
              <a:rPr lang="en-US" dirty="0"/>
              <a:t> (AST) </a:t>
            </a:r>
            <a:r>
              <a:rPr lang="en-US" dirty="0" err="1"/>
              <a:t>hkrati</a:t>
            </a:r>
            <a:r>
              <a:rPr lang="en-US" dirty="0"/>
              <a:t> z </a:t>
            </a:r>
            <a:r>
              <a:rPr lang="en-US" dirty="0" err="1"/>
              <a:t>analizo</a:t>
            </a:r>
            <a:r>
              <a:rPr lang="en-US" dirty="0"/>
              <a:t> </a:t>
            </a:r>
            <a:r>
              <a:rPr lang="en-US" dirty="0" err="1"/>
              <a:t>vnosa</a:t>
            </a:r>
            <a:r>
              <a:rPr lang="en-US" dirty="0"/>
              <a:t>,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sočasno</a:t>
            </a:r>
            <a:r>
              <a:rPr lang="en-US" dirty="0"/>
              <a:t> </a:t>
            </a:r>
            <a:r>
              <a:rPr lang="en-US" dirty="0" err="1"/>
              <a:t>preverjanje</a:t>
            </a:r>
            <a:r>
              <a:rPr lang="en-US" dirty="0"/>
              <a:t> in </a:t>
            </a:r>
            <a:r>
              <a:rPr lang="en-US" dirty="0" err="1"/>
              <a:t>gradnjo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59CB-EEBA-E94A-8B02-4A3DAB12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522"/>
            <a:ext cx="5674702" cy="4339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15EAD-17C7-8A5E-0BB2-86F7B47B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32" y="2618450"/>
            <a:ext cx="5076668" cy="43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71410D1-7514-0270-4F9C-CD33C1BA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5" y="1352360"/>
            <a:ext cx="3691445" cy="492443"/>
          </a:xfrm>
        </p:spPr>
        <p:txBody>
          <a:bodyPr/>
          <a:lstStyle/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9DFA2AA-2C3C-B597-0F8E-8573265B6FCB}"/>
              </a:ext>
            </a:extLst>
          </p:cNvPr>
          <p:cNvSpPr txBox="1">
            <a:spLocks/>
          </p:cNvSpPr>
          <p:nvPr/>
        </p:nvSpPr>
        <p:spPr>
          <a:xfrm>
            <a:off x="748125" y="480922"/>
            <a:ext cx="10695750" cy="10557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 err="1"/>
              <a:t>Abstraktno</a:t>
            </a:r>
            <a:r>
              <a:rPr lang="en-US" b="1" dirty="0"/>
              <a:t> </a:t>
            </a:r>
            <a:r>
              <a:rPr lang="en-US" b="1" dirty="0" err="1"/>
              <a:t>sintakti</a:t>
            </a:r>
            <a:r>
              <a:rPr lang="sl-SI" b="1" dirty="0" err="1"/>
              <a:t>čko</a:t>
            </a:r>
            <a:r>
              <a:rPr lang="sl-SI" b="1" dirty="0"/>
              <a:t> drevo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AD5C1-F7D7-59C9-BD64-D9E97B8C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7" y="1233487"/>
            <a:ext cx="7972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313</TotalTime>
  <Words>899</Words>
  <Application>Microsoft Office PowerPoint</Application>
  <PresentationFormat>Widescreen</PresentationFormat>
  <Paragraphs>81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Segoe UI</vt:lpstr>
      <vt:lpstr>1_Office Theme</vt:lpstr>
      <vt:lpstr>LeafLink</vt:lpstr>
      <vt:lpstr>LeafLink</vt:lpstr>
      <vt:lpstr>Vsebina</vt:lpstr>
      <vt:lpstr>PowerPoint Presentation</vt:lpstr>
      <vt:lpstr>Načrtovanje in predstavitev zelenih površin</vt:lpstr>
      <vt:lpstr>PowerPoint Presentation</vt:lpstr>
      <vt:lpstr>PowerPoint Presentation</vt:lpstr>
      <vt:lpstr>PowerPoint Presentation</vt:lpstr>
      <vt:lpstr> </vt:lpstr>
      <vt:lpstr>PowerPoint Presentation</vt:lpstr>
      <vt:lpstr>Pomembne funkcije</vt:lpstr>
      <vt:lpstr>PowerPoint Presentation</vt:lpstr>
      <vt:lpstr>Povzetek</vt:lpstr>
      <vt:lpstr>Smeri razvoja projekta v prihodnje:</vt:lpstr>
      <vt:lpstr>Hvala za vašo pozornost!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LeafLink</dc:title>
  <dc:subject/>
  <dc:creator>Teodora Zečević</dc:creator>
  <cp:keywords/>
  <dc:description/>
  <cp:lastModifiedBy>Gligor Gligorov</cp:lastModifiedBy>
  <cp:revision>2</cp:revision>
  <dcterms:created xsi:type="dcterms:W3CDTF">2024-06-02T13:58:06Z</dcterms:created>
  <dcterms:modified xsi:type="dcterms:W3CDTF">2024-06-09T18:40:42Z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