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Google Sans" panose="020B0604020202020204" charset="0"/>
      <p:regular r:id="rId4"/>
      <p:bold r:id="rId5"/>
      <p:italic r:id="rId6"/>
      <p:boldItalic r:id="rId7"/>
    </p:embeddedFon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w="28575" cap="flat" cmpd="sng">
            <a:solidFill>
              <a:srgbClr val="EA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w="28575" cap="flat" cmpd="sng">
              <a:solidFill>
                <a:srgbClr val="A1C3F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sz="1700" b="1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9229" y="1326752"/>
            <a:ext cx="27777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Graphical user interface (GUI)Visually rich and user-friendly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Supports advanced filtering and display options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Provides in-depth protocol dissection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Great for step-by-step traffic inspection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Uses more system resources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455893" y="1727947"/>
            <a:ext cx="1707777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Both are network traffic analyzers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Free and open-source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Support packet filtering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Capture and analyze live network traffic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work together (e.g., use </a:t>
            </a:r>
            <a:r>
              <a:rPr lang="en-US" sz="1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tcpdump</a:t>
            </a: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to capture, Wireshark to analyze)</a:t>
            </a:r>
          </a:p>
          <a:p>
            <a:pPr marL="27432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-US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Useful for detecting suspicious activity or troubleshooting</a:t>
            </a:r>
            <a:endParaRPr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6660313" y="1300709"/>
            <a:ext cx="1839112" cy="310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Command-line based tool (CLI)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Lightweight and fast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Ideal for quick packet capture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Easier to automate in scripts</a:t>
            </a: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 more technical knowledge to analyze </a:t>
            </a:r>
            <a:r>
              <a:rPr lang="en-US" sz="11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outputOutput</a:t>
            </a:r>
            <a:r>
              <a:rPr lang="en-US" sz="1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can be redirected to files for later use</a:t>
            </a:r>
            <a:endParaRPr sz="1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Roboto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Natascha Martin</dc:creator>
  <cp:lastModifiedBy>Natascha Martin</cp:lastModifiedBy>
  <cp:revision>1</cp:revision>
  <dcterms:modified xsi:type="dcterms:W3CDTF">2025-07-29T23:54:13Z</dcterms:modified>
</cp:coreProperties>
</file>