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p:restoredTop sz="94643"/>
  </p:normalViewPr>
  <p:slideViewPr>
    <p:cSldViewPr snapToGrid="0" snapToObjects="1">
      <p:cViewPr varScale="1">
        <p:scale>
          <a:sx n="77" d="100"/>
          <a:sy n="77" d="100"/>
        </p:scale>
        <p:origin x="208"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62D07D-A2BE-974D-8E9F-82FD425F97B5}"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193587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2D07D-A2BE-974D-8E9F-82FD425F97B5}"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41196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2D07D-A2BE-974D-8E9F-82FD425F97B5}"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42360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2D07D-A2BE-974D-8E9F-82FD425F97B5}"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189951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62D07D-A2BE-974D-8E9F-82FD425F97B5}"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122972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62D07D-A2BE-974D-8E9F-82FD425F97B5}"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61957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62D07D-A2BE-974D-8E9F-82FD425F97B5}" type="datetimeFigureOut">
              <a:rPr lang="en-US" smtClean="0"/>
              <a:t>5/7/21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3456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62D07D-A2BE-974D-8E9F-82FD425F97B5}" type="datetimeFigureOut">
              <a:rPr lang="en-US" smtClean="0"/>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116985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2D07D-A2BE-974D-8E9F-82FD425F97B5}" type="datetimeFigureOut">
              <a:rPr lang="en-US" smtClean="0"/>
              <a:t>5/7/21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160132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2D07D-A2BE-974D-8E9F-82FD425F97B5}"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118360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2D07D-A2BE-974D-8E9F-82FD425F97B5}" type="datetimeFigureOut">
              <a:rPr lang="en-US" smtClean="0"/>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F92175-6B1E-E84A-898D-46219CC39114}" type="slidenum">
              <a:rPr lang="en-US" smtClean="0"/>
              <a:t>‹#›</a:t>
            </a:fld>
            <a:endParaRPr lang="en-US"/>
          </a:p>
        </p:txBody>
      </p:sp>
    </p:spTree>
    <p:extLst>
      <p:ext uri="{BB962C8B-B14F-4D97-AF65-F5344CB8AC3E}">
        <p14:creationId xmlns:p14="http://schemas.microsoft.com/office/powerpoint/2010/main" val="715170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2D07D-A2BE-974D-8E9F-82FD425F97B5}" type="datetimeFigureOut">
              <a:rPr lang="en-US" smtClean="0"/>
              <a:t>5/7/21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92175-6B1E-E84A-898D-46219CC39114}" type="slidenum">
              <a:rPr lang="en-US" smtClean="0"/>
              <a:t>‹#›</a:t>
            </a:fld>
            <a:endParaRPr lang="en-US"/>
          </a:p>
        </p:txBody>
      </p:sp>
    </p:spTree>
    <p:extLst>
      <p:ext uri="{BB962C8B-B14F-4D97-AF65-F5344CB8AC3E}">
        <p14:creationId xmlns:p14="http://schemas.microsoft.com/office/powerpoint/2010/main" val="467637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Exploring ARINC with SLDV</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162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ARINC 429?</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transfer standard for aircraft avionics</a:t>
            </a:r>
          </a:p>
          <a:p>
            <a:pPr algn="just"/>
            <a:r>
              <a:rPr lang="en-US" dirty="0" smtClean="0"/>
              <a:t>ARINC 429 has the following parameters: data, SSM, freshness, and timing associated with it. The data comes at a specific rate say every 0.1 second.</a:t>
            </a:r>
          </a:p>
          <a:p>
            <a:pPr algn="just"/>
            <a:r>
              <a:rPr lang="en-US" dirty="0" smtClean="0"/>
              <a:t>SSM can be any one of the 4 values: </a:t>
            </a:r>
          </a:p>
          <a:p>
            <a:pPr lvl="1" algn="just"/>
            <a:r>
              <a:rPr lang="en-US" dirty="0" smtClean="0"/>
              <a:t>NCD (No Computed </a:t>
            </a:r>
            <a:r>
              <a:rPr lang="en-US" dirty="0"/>
              <a:t>D</a:t>
            </a:r>
            <a:r>
              <a:rPr lang="en-US" dirty="0" smtClean="0"/>
              <a:t>ata - data may not be accurate)</a:t>
            </a:r>
          </a:p>
          <a:p>
            <a:pPr lvl="1" algn="just"/>
            <a:r>
              <a:rPr lang="en-US" dirty="0" smtClean="0"/>
              <a:t>NO – (Normal Operation </a:t>
            </a:r>
            <a:r>
              <a:rPr lang="en-GB" dirty="0" smtClean="0"/>
              <a:t>-</a:t>
            </a:r>
            <a:r>
              <a:rPr lang="en-US" dirty="0" smtClean="0"/>
              <a:t> data is correct)</a:t>
            </a:r>
          </a:p>
          <a:p>
            <a:pPr lvl="1" algn="just"/>
            <a:r>
              <a:rPr lang="en-US" dirty="0" smtClean="0"/>
              <a:t>FW (Failure Warning </a:t>
            </a:r>
            <a:r>
              <a:rPr lang="mr-IN" dirty="0" smtClean="0"/>
              <a:t>–</a:t>
            </a:r>
            <a:r>
              <a:rPr lang="en-US" dirty="0" smtClean="0"/>
              <a:t> system failure, data may not be accurate) </a:t>
            </a:r>
          </a:p>
          <a:p>
            <a:pPr lvl="1" algn="just"/>
            <a:r>
              <a:rPr lang="en-US" dirty="0" smtClean="0"/>
              <a:t>FT (Functional Test – the system is doing a self test and data should not be used).</a:t>
            </a:r>
          </a:p>
          <a:p>
            <a:pPr algn="just"/>
            <a:r>
              <a:rPr lang="en-US" dirty="0" smtClean="0"/>
              <a:t>There are other parameters like label which are not considered for this study</a:t>
            </a:r>
            <a:r>
              <a:rPr lang="en-US" dirty="0" smtClean="0"/>
              <a:t>.</a:t>
            </a:r>
          </a:p>
          <a:p>
            <a:pPr algn="just"/>
            <a:r>
              <a:rPr lang="en-US" dirty="0" smtClean="0"/>
              <a:t>In this work we focus on protocol behavior for data validity and fault check.</a:t>
            </a:r>
            <a:endParaRPr lang="en-IN" dirty="0" smtClean="0"/>
          </a:p>
          <a:p>
            <a:endParaRPr lang="en-US" dirty="0"/>
          </a:p>
        </p:txBody>
      </p:sp>
    </p:spTree>
    <p:extLst>
      <p:ext uri="{BB962C8B-B14F-4D97-AF65-F5344CB8AC3E}">
        <p14:creationId xmlns:p14="http://schemas.microsoft.com/office/powerpoint/2010/main" val="733281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smtClean="0"/>
              <a:t>Input </a:t>
            </a:r>
            <a:r>
              <a:rPr lang="en-US" dirty="0" smtClean="0">
                <a:solidFill>
                  <a:srgbClr val="FF0000"/>
                </a:solidFill>
              </a:rPr>
              <a:t>SSM</a:t>
            </a:r>
            <a:r>
              <a:rPr lang="en-US" dirty="0" smtClean="0"/>
              <a:t> = 1 (NO), 2 (FW), 3 (FT), 4(NCD)</a:t>
            </a:r>
          </a:p>
          <a:p>
            <a:r>
              <a:rPr lang="en-IN" dirty="0" smtClean="0"/>
              <a:t>Input </a:t>
            </a:r>
            <a:r>
              <a:rPr lang="en-IN" dirty="0" smtClean="0">
                <a:solidFill>
                  <a:srgbClr val="FF0000"/>
                </a:solidFill>
              </a:rPr>
              <a:t>Fresh</a:t>
            </a:r>
            <a:r>
              <a:rPr lang="en-IN" dirty="0" smtClean="0"/>
              <a:t> (Boolean) True =&gt; data is updated every 0.1 sec</a:t>
            </a:r>
          </a:p>
          <a:p>
            <a:r>
              <a:rPr lang="en-IN" dirty="0" smtClean="0"/>
              <a:t>Input </a:t>
            </a:r>
            <a:r>
              <a:rPr lang="en-IN" dirty="0" smtClean="0">
                <a:solidFill>
                  <a:srgbClr val="FF0000"/>
                </a:solidFill>
              </a:rPr>
              <a:t>Data</a:t>
            </a:r>
            <a:r>
              <a:rPr lang="en-IN" dirty="0" smtClean="0"/>
              <a:t> (integer) this is the time varying data that is transmitted, assume range -100 to 100</a:t>
            </a:r>
          </a:p>
          <a:p>
            <a:r>
              <a:rPr lang="en-IN" dirty="0" smtClean="0"/>
              <a:t>Output </a:t>
            </a:r>
            <a:r>
              <a:rPr lang="en-IN" dirty="0" smtClean="0">
                <a:solidFill>
                  <a:srgbClr val="FF0000"/>
                </a:solidFill>
              </a:rPr>
              <a:t>Fault</a:t>
            </a:r>
            <a:r>
              <a:rPr lang="en-IN" dirty="0" smtClean="0"/>
              <a:t> (Boolean) True =&gt; faulted</a:t>
            </a:r>
          </a:p>
          <a:p>
            <a:r>
              <a:rPr lang="en-IN" dirty="0" smtClean="0"/>
              <a:t>Output </a:t>
            </a:r>
            <a:r>
              <a:rPr lang="en-IN" dirty="0" err="1" smtClean="0">
                <a:solidFill>
                  <a:srgbClr val="FF0000"/>
                </a:solidFill>
              </a:rPr>
              <a:t>Fault_Reason</a:t>
            </a:r>
            <a:r>
              <a:rPr lang="en-IN" dirty="0" smtClean="0"/>
              <a:t> (Integer) 1= communication fault (due to not fresh) 2 = producer fault (due to SSM = FW)</a:t>
            </a:r>
          </a:p>
          <a:p>
            <a:r>
              <a:rPr lang="en-IN" dirty="0" smtClean="0"/>
              <a:t>Output </a:t>
            </a:r>
            <a:r>
              <a:rPr lang="en-IN" dirty="0" smtClean="0">
                <a:solidFill>
                  <a:srgbClr val="FF0000"/>
                </a:solidFill>
              </a:rPr>
              <a:t>Valid</a:t>
            </a:r>
            <a:r>
              <a:rPr lang="en-IN" dirty="0" smtClean="0"/>
              <a:t> (Boolean) True =&gt; data is valid</a:t>
            </a:r>
          </a:p>
          <a:p>
            <a:r>
              <a:rPr lang="en-IN" dirty="0" smtClean="0"/>
              <a:t>Output </a:t>
            </a:r>
            <a:r>
              <a:rPr lang="en-IN" dirty="0" err="1" smtClean="0">
                <a:solidFill>
                  <a:srgbClr val="FF0000"/>
                </a:solidFill>
              </a:rPr>
              <a:t>Data_out</a:t>
            </a:r>
            <a:r>
              <a:rPr lang="en-IN" dirty="0" smtClean="0">
                <a:solidFill>
                  <a:srgbClr val="FF0000"/>
                </a:solidFill>
              </a:rPr>
              <a:t> </a:t>
            </a:r>
            <a:r>
              <a:rPr lang="en-IN" dirty="0" smtClean="0"/>
              <a:t>(Integer) range -100 to 100. If invalid this will be held constant.</a:t>
            </a:r>
          </a:p>
          <a:p>
            <a:endParaRPr lang="en-US" dirty="0"/>
          </a:p>
        </p:txBody>
      </p:sp>
    </p:spTree>
    <p:extLst>
      <p:ext uri="{BB962C8B-B14F-4D97-AF65-F5344CB8AC3E}">
        <p14:creationId xmlns:p14="http://schemas.microsoft.com/office/powerpoint/2010/main" val="49945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“Data is fresh” implies that the data is coming through every 0.1 second. “Data is not fresh” implies that data is not coming every 0.1 second. It could be intermittent data coming over a broken line or data is not coming at all for long durations and then again it starts coming over the line. This could be a problem with the producing system.</a:t>
            </a:r>
          </a:p>
          <a:p>
            <a:pPr algn="just"/>
            <a:r>
              <a:rPr lang="en-US" dirty="0" smtClean="0"/>
              <a:t>“Data is valid” implies that the data updates are happening at 0.1 second and the SSM is indicating NORM. “Data is invalid” implies that Data is not valid.</a:t>
            </a:r>
          </a:p>
          <a:p>
            <a:pPr algn="just"/>
            <a:r>
              <a:rPr lang="en-US" dirty="0" smtClean="0"/>
              <a:t>“Faulty” implies that the data is not valid perhaps due to the Data is not fresh or Data is fresh but SSM is FW. “Not Faulty” implies that the Data (bus) is not Faulted.</a:t>
            </a:r>
            <a:endParaRPr lang="en-IN" dirty="0" smtClean="0"/>
          </a:p>
          <a:p>
            <a:endParaRPr lang="en-US" dirty="0"/>
          </a:p>
        </p:txBody>
      </p:sp>
    </p:spTree>
    <p:extLst>
      <p:ext uri="{BB962C8B-B14F-4D97-AF65-F5344CB8AC3E}">
        <p14:creationId xmlns:p14="http://schemas.microsoft.com/office/powerpoint/2010/main" val="21060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mr-IN" dirty="0" smtClean="0"/>
              <a:t>–</a:t>
            </a:r>
            <a:r>
              <a:rPr lang="en-US" dirty="0" smtClean="0"/>
              <a:t> Data Validity</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Initially data is invalid </a:t>
            </a:r>
          </a:p>
          <a:p>
            <a:pPr algn="just"/>
            <a:r>
              <a:rPr lang="en-US" dirty="0" smtClean="0"/>
              <a:t>Validity shall toggle after a persistence check. Shall not toggle every frame.</a:t>
            </a:r>
          </a:p>
          <a:p>
            <a:pPr algn="just"/>
            <a:r>
              <a:rPr lang="en-US" dirty="0" smtClean="0"/>
              <a:t>If it is indicated Data is not fresh for at least two continuous samples, the ARINC processing system shall set Data is invalid after two samples.</a:t>
            </a:r>
          </a:p>
          <a:p>
            <a:pPr algn="just"/>
            <a:r>
              <a:rPr lang="en-US" dirty="0" smtClean="0"/>
              <a:t>If it is indicated Data is fresh AND SSM is not NORM for at least two continuous samples, the ARINC processing system shall set Data is invalid after two samples.</a:t>
            </a:r>
          </a:p>
          <a:p>
            <a:pPr algn="just"/>
            <a:r>
              <a:rPr lang="en-US" dirty="0" smtClean="0"/>
              <a:t>When it is indicated Data is fresh AND SSM is NORM for at least three continuous samples, the ARINC processing system shall set Data is valid after three samples.</a:t>
            </a:r>
          </a:p>
          <a:p>
            <a:endParaRPr lang="en-US" dirty="0"/>
          </a:p>
        </p:txBody>
      </p:sp>
    </p:spTree>
    <p:extLst>
      <p:ext uri="{BB962C8B-B14F-4D97-AF65-F5344CB8AC3E}">
        <p14:creationId xmlns:p14="http://schemas.microsoft.com/office/powerpoint/2010/main" val="40467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mr-IN" dirty="0" smtClean="0"/>
              <a:t>–</a:t>
            </a:r>
            <a:r>
              <a:rPr lang="en-US" dirty="0" smtClean="0"/>
              <a:t> Data Fault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Initially data is not faulted</a:t>
            </a:r>
          </a:p>
          <a:p>
            <a:r>
              <a:rPr lang="en-US" dirty="0" smtClean="0"/>
              <a:t>If in previous sample Data is invalid AND conditions for invalidity exist currently (SSM is not NORM but Fresh OR Data is not fresh) the ARINC processing system shall continue Data is invalid.</a:t>
            </a:r>
          </a:p>
          <a:p>
            <a:r>
              <a:rPr lang="en-US" dirty="0" smtClean="0"/>
              <a:t>“Fault condition is set” implies Data is invalid AND</a:t>
            </a:r>
          </a:p>
          <a:p>
            <a:pPr lvl="1"/>
            <a:r>
              <a:rPr lang="en-US" dirty="0" smtClean="0"/>
              <a:t>(Data is fresh AND SSM is FW)  OR</a:t>
            </a:r>
          </a:p>
          <a:p>
            <a:pPr lvl="1"/>
            <a:r>
              <a:rPr lang="en-US" dirty="0" smtClean="0"/>
              <a:t>Data is not fresh</a:t>
            </a:r>
          </a:p>
          <a:p>
            <a:pPr algn="just"/>
            <a:r>
              <a:rPr lang="en-US" dirty="0" smtClean="0"/>
              <a:t>If Fault condition is set for at least six continuous samples, the ARINC processing system shall set Data is Faulted after six samples.</a:t>
            </a:r>
          </a:p>
          <a:p>
            <a:r>
              <a:rPr lang="en-IN" dirty="0" smtClean="0"/>
              <a:t>If </a:t>
            </a:r>
            <a:r>
              <a:rPr lang="en-US" dirty="0" smtClean="0"/>
              <a:t>in previous sample Data is Faulted  AND Fault condition is set, the ARINC processing system shall continue Data is Faulted</a:t>
            </a:r>
          </a:p>
          <a:p>
            <a:endParaRPr lang="en-US" dirty="0"/>
          </a:p>
        </p:txBody>
      </p:sp>
    </p:spTree>
    <p:extLst>
      <p:ext uri="{BB962C8B-B14F-4D97-AF65-F5344CB8AC3E}">
        <p14:creationId xmlns:p14="http://schemas.microsoft.com/office/powerpoint/2010/main" val="34353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mr-IN" dirty="0" smtClean="0"/>
              <a:t>–</a:t>
            </a:r>
            <a:r>
              <a:rPr lang="en-US" dirty="0" smtClean="0"/>
              <a:t> Data Fault</a:t>
            </a:r>
            <a:endParaRPr lang="en-US" dirty="0"/>
          </a:p>
        </p:txBody>
      </p:sp>
      <p:sp>
        <p:nvSpPr>
          <p:cNvPr id="3" name="Content Placeholder 2"/>
          <p:cNvSpPr>
            <a:spLocks noGrp="1"/>
          </p:cNvSpPr>
          <p:nvPr>
            <p:ph idx="1"/>
          </p:nvPr>
        </p:nvSpPr>
        <p:spPr/>
        <p:txBody>
          <a:bodyPr>
            <a:normAutofit/>
          </a:bodyPr>
          <a:lstStyle/>
          <a:p>
            <a:pPr algn="just"/>
            <a:r>
              <a:rPr lang="en-US" dirty="0" smtClean="0"/>
              <a:t>When it is indicated Data is valid, the ARINC processing system shall set Data is not faulted.</a:t>
            </a:r>
          </a:p>
          <a:p>
            <a:pPr algn="just"/>
            <a:r>
              <a:rPr lang="en-US" dirty="0" smtClean="0"/>
              <a:t>When Fault condition is NOT set for at least six continuous samples, the ARINC processing system shall set Data is not faulted.</a:t>
            </a:r>
            <a:endParaRPr lang="en-IN" dirty="0" smtClean="0"/>
          </a:p>
        </p:txBody>
      </p:sp>
    </p:spTree>
    <p:extLst>
      <p:ext uri="{BB962C8B-B14F-4D97-AF65-F5344CB8AC3E}">
        <p14:creationId xmlns:p14="http://schemas.microsoft.com/office/powerpoint/2010/main" val="115644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681</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Mangal</vt:lpstr>
      <vt:lpstr>Office Theme</vt:lpstr>
      <vt:lpstr>Exploring ARINC with SLDV</vt:lpstr>
      <vt:lpstr>What is ARINC 429?</vt:lpstr>
      <vt:lpstr>Design</vt:lpstr>
      <vt:lpstr>Requirements</vt:lpstr>
      <vt:lpstr>Requirements – Data Validity</vt:lpstr>
      <vt:lpstr>Requirements – Data Fault</vt:lpstr>
      <vt:lpstr>Requirements – Data Fault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ARINC with SLDV</dc:title>
  <dc:creator>Microsoft Office User</dc:creator>
  <cp:lastModifiedBy>Microsoft Office User</cp:lastModifiedBy>
  <cp:revision>12</cp:revision>
  <dcterms:created xsi:type="dcterms:W3CDTF">2021-05-06T10:51:40Z</dcterms:created>
  <dcterms:modified xsi:type="dcterms:W3CDTF">2021-05-07T09:00:37Z</dcterms:modified>
</cp:coreProperties>
</file>