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9"/>
  </p:normalViewPr>
  <p:slideViewPr>
    <p:cSldViewPr snapToGrid="0" snapToObjects="1">
      <p:cViewPr>
        <p:scale>
          <a:sx n="104" d="100"/>
          <a:sy n="104" d="100"/>
        </p:scale>
        <p:origin x="8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hetab.com/uk/2021/04/16/most-expensive-nft-purchases-of-all-time-20224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ca.linkedin.com/in/natasharupan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perial.ac.uk/media/imperial-college/faculty-of-engineering/computing/public/1920-ug-projects/distinguished-projects/NFT.-finance-Leveraging-Non-Fungible-Tokens.pdf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github.com/natasha-rupani/NFT_Borrow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E437-93A1-A64E-A287-5E65F1A1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Borrowing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4C948-C987-BD4F-8368-5A2687C6C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430856"/>
          </a:xfrm>
        </p:spPr>
        <p:txBody>
          <a:bodyPr/>
          <a:lstStyle/>
          <a:p>
            <a:r>
              <a:rPr lang="en-US" dirty="0"/>
              <a:t>Like all other expensive things in life, you can now also borrow NFTs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F102-CCC3-6744-9B16-3F9EF1EFF1D5}"/>
              </a:ext>
            </a:extLst>
          </p:cNvPr>
          <p:cNvSpPr txBox="1"/>
          <p:nvPr/>
        </p:nvSpPr>
        <p:spPr>
          <a:xfrm>
            <a:off x="7902223" y="4730041"/>
            <a:ext cx="217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-By Natasha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Rupani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1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B533-40DD-A94E-8940-DD057269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Pleased to meet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5371-279B-6548-BA17-CFB3D5500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I’m an eager beaver who loves the thrill of exploring new technologies.</a:t>
            </a:r>
          </a:p>
          <a:p>
            <a:pPr lvl="1"/>
            <a:r>
              <a:rPr lang="en-US" dirty="0"/>
              <a:t>Blockchain Development, Fintech from George Brown College</a:t>
            </a:r>
          </a:p>
          <a:p>
            <a:pPr lvl="1"/>
            <a:r>
              <a:rPr lang="en-US" dirty="0"/>
              <a:t>Data Analysis and Statistical Inference from Duke University</a:t>
            </a:r>
          </a:p>
          <a:p>
            <a:pPr lvl="1"/>
            <a:r>
              <a:rPr lang="en-US" dirty="0"/>
              <a:t>R programming from Johns Hopkins University </a:t>
            </a:r>
          </a:p>
          <a:p>
            <a:pPr lvl="1"/>
            <a:r>
              <a:rPr lang="en-US" dirty="0"/>
              <a:t>Data Science from Johns Hopkins</a:t>
            </a:r>
          </a:p>
          <a:p>
            <a:pPr lvl="1"/>
            <a:endParaRPr lang="en-US" dirty="0"/>
          </a:p>
          <a:p>
            <a:r>
              <a:rPr lang="en-US" dirty="0"/>
              <a:t>With a Masters of Information Management degree from Mumbai University I bring a unique perspective that combines my technology skills with my obsession to organize and plan! Yes Obsession!</a:t>
            </a:r>
          </a:p>
          <a:p>
            <a:r>
              <a:rPr lang="en-US" dirty="0"/>
              <a:t>I have 9 years of experience in Software development, consulting and management, and I love to meet new people, talk to them and listen intently.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BECB0-134B-0D49-A6F2-278060381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8" b="8890"/>
          <a:stretch/>
        </p:blipFill>
        <p:spPr>
          <a:xfrm>
            <a:off x="7406640" y="301276"/>
            <a:ext cx="1615902" cy="16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53EE-D45D-8E49-B05F-FE8CAAE2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072207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NFT the buzz word! But not everyone can afford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582A-3307-1E4D-8A11-013800CE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675048" cy="3880773"/>
          </a:xfrm>
        </p:spPr>
        <p:txBody>
          <a:bodyPr>
            <a:normAutofit/>
          </a:bodyPr>
          <a:lstStyle/>
          <a:p>
            <a:r>
              <a:rPr lang="en-US" dirty="0" err="1"/>
              <a:t>Beeple’s</a:t>
            </a:r>
            <a:r>
              <a:rPr lang="en-US" dirty="0"/>
              <a:t> “</a:t>
            </a:r>
            <a:r>
              <a:rPr lang="en-US" dirty="0" err="1"/>
              <a:t>Everydays</a:t>
            </a:r>
            <a:r>
              <a:rPr lang="en-US" dirty="0"/>
              <a:t> – The First 5000 days” sold for $69 million in March 2021 </a:t>
            </a:r>
            <a:r>
              <a:rPr lang="en-US" baseline="30000" dirty="0">
                <a:hlinkClick r:id="rId2"/>
              </a:rPr>
              <a:t>[1]</a:t>
            </a:r>
            <a:endParaRPr lang="en-US" baseline="30000" dirty="0"/>
          </a:p>
          <a:p>
            <a:r>
              <a:rPr lang="en-US" dirty="0"/>
              <a:t>Like we rent a limo for a prom, how about renting a Non fungible token for a day or two?</a:t>
            </a:r>
          </a:p>
          <a:p>
            <a:r>
              <a:rPr lang="en-US" dirty="0"/>
              <a:t>Imagine renting a race car, worth $110,000 (May 2019) The F1 1-1-1 used in F1 Delta Time game or maybe you can borrow one of the </a:t>
            </a:r>
            <a:r>
              <a:rPr lang="en-US" dirty="0" err="1"/>
              <a:t>cryptokitties</a:t>
            </a:r>
            <a:r>
              <a:rPr lang="en-US" dirty="0"/>
              <a:t> for breeding, you can finally breed your 3</a:t>
            </a:r>
            <a:r>
              <a:rPr lang="en-US" baseline="30000" dirty="0"/>
              <a:t>rd</a:t>
            </a:r>
            <a:r>
              <a:rPr lang="en-US" dirty="0"/>
              <a:t> generation kitty with a dragon kitty!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A1E8B3F-B871-794E-A79F-078EEDC41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006" y="317658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AFD224-B34F-884B-B0A6-A745AFE1C00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6160" y="248179"/>
            <a:ext cx="4423692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A0CC-CB0E-2043-A21C-156F072A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494366" cy="70485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035F-F59C-F246-B625-D090E0AA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1899"/>
            <a:ext cx="8596668" cy="2571431"/>
          </a:xfrm>
        </p:spPr>
        <p:txBody>
          <a:bodyPr/>
          <a:lstStyle/>
          <a:p>
            <a:r>
              <a:rPr lang="en-US" dirty="0"/>
              <a:t>Lease your NFTs for a fix period for a fix rent. If the borrower defaults, you not only get the rent but also the collateral!</a:t>
            </a:r>
          </a:p>
          <a:p>
            <a:r>
              <a:rPr lang="en-US" dirty="0"/>
              <a:t>Every time a lease is accepted the collateral is stored in the smart contract that acts as the escrow, so all leasing is safe plus everything is one a public blockchain for added transparency.</a:t>
            </a:r>
          </a:p>
          <a:p>
            <a:r>
              <a:rPr lang="en-US" dirty="0"/>
              <a:t>Technologies used: React,web3, </a:t>
            </a:r>
            <a:r>
              <a:rPr lang="en-US" dirty="0" err="1"/>
              <a:t>Opensea</a:t>
            </a:r>
            <a:r>
              <a:rPr lang="en-US" dirty="0"/>
              <a:t> API, Materials UI design, Blockchain, truffle, </a:t>
            </a:r>
            <a:r>
              <a:rPr lang="en-US" dirty="0" err="1"/>
              <a:t>Rinkeby</a:t>
            </a:r>
            <a:r>
              <a:rPr lang="en-US" dirty="0"/>
              <a:t> </a:t>
            </a:r>
            <a:r>
              <a:rPr lang="en-US" dirty="0" err="1"/>
              <a:t>testnet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334BBA-67AB-0140-BDB1-33588C69577A}"/>
              </a:ext>
            </a:extLst>
          </p:cNvPr>
          <p:cNvSpPr txBox="1">
            <a:spLocks/>
          </p:cNvSpPr>
          <p:nvPr/>
        </p:nvSpPr>
        <p:spPr>
          <a:xfrm>
            <a:off x="677334" y="3897630"/>
            <a:ext cx="2187786" cy="826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Benefits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BED4FF-D625-B849-85FA-322BB8CAD072}"/>
              </a:ext>
            </a:extLst>
          </p:cNvPr>
          <p:cNvSpPr txBox="1">
            <a:spLocks/>
          </p:cNvSpPr>
          <p:nvPr/>
        </p:nvSpPr>
        <p:spPr>
          <a:xfrm>
            <a:off x="681144" y="4587560"/>
            <a:ext cx="9262956" cy="201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Earn passive income on your NFTs</a:t>
            </a:r>
          </a:p>
          <a:p>
            <a:r>
              <a:rPr lang="en-US" dirty="0"/>
              <a:t>Borrow NFTs for your use at a reasonable rent.</a:t>
            </a:r>
          </a:p>
          <a:p>
            <a:r>
              <a:rPr lang="en-US" dirty="0"/>
              <a:t>Help create an NFT economy</a:t>
            </a:r>
          </a:p>
          <a:p>
            <a:r>
              <a:rPr lang="en-US" dirty="0"/>
              <a:t>Its Peer to peer solution on an open blockchain that is completely transparent.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223F-3329-F246-960E-FB59CA95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me show you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9C0B-596D-ED45-AA63-E041783B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124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5895-ABAA-0C47-88A2-37C154F6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0AE2-90CD-C442-89F5-15639231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NFT as collateral – get money against your NFTs, quick instant loans. Once you pay the loan back your NFT is yours.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Value of NFT is too volatile to be used as a collateral. </a:t>
            </a:r>
          </a:p>
          <a:p>
            <a:pPr lvl="1"/>
            <a:r>
              <a:rPr lang="en-US" dirty="0"/>
              <a:t>Some NFTs loose value over time or when used. What if a collateral losses all its value during the loan period, the borrower then has no incentive to repay the loan</a:t>
            </a:r>
          </a:p>
          <a:p>
            <a:pPr lvl="1"/>
            <a:r>
              <a:rPr lang="en-US" dirty="0"/>
              <a:t>NFT derivatives can get very complicated.</a:t>
            </a:r>
          </a:p>
          <a:p>
            <a:r>
              <a:rPr lang="en-US" dirty="0"/>
              <a:t>Further research is required to create a robust NFT loan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9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E729-F0FC-D540-ABB3-032E62B1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Penny for your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9A1-8D78-DD44-AE08-252A4D68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drop me a note, I would love to hear from you, your feedback, suggestions, comments and constructive criticism are all welcome.</a:t>
            </a:r>
          </a:p>
          <a:p>
            <a:endParaRPr lang="en-US" dirty="0"/>
          </a:p>
          <a:p>
            <a:r>
              <a:rPr lang="en-US" dirty="0"/>
              <a:t>Thank you for your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6" name="Picture 12" descr="LinkedIn Introduces Follow Company Button - Zen Media">
            <a:hlinkClick r:id="rId2"/>
            <a:extLst>
              <a:ext uri="{FF2B5EF4-FFF2-40B4-BE49-F238E27FC236}">
                <a16:creationId xmlns:a16="http://schemas.microsoft.com/office/drawing/2014/main" id="{C471F14D-70C0-934F-BB37-0D7381496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0" t="30740" r="11204" b="40371"/>
          <a:stretch/>
        </p:blipFill>
        <p:spPr bwMode="auto">
          <a:xfrm>
            <a:off x="4079081" y="4100975"/>
            <a:ext cx="2016919" cy="57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Auto-sync Update from One Github Repository to Other Repository  Using Github Workflow | by Wendy Yanto | The Startup | Medium">
            <a:hlinkClick r:id="rId4"/>
            <a:extLst>
              <a:ext uri="{FF2B5EF4-FFF2-40B4-BE49-F238E27FC236}">
                <a16:creationId xmlns:a16="http://schemas.microsoft.com/office/drawing/2014/main" id="{3F73910E-BEC0-8148-8E3D-EA6D00B6E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6" r="21972"/>
          <a:stretch/>
        </p:blipFill>
        <p:spPr bwMode="auto">
          <a:xfrm>
            <a:off x="4478436" y="4901164"/>
            <a:ext cx="994464" cy="9880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3B2F2E-E3B0-4F4D-84EF-DAF647355147}"/>
              </a:ext>
            </a:extLst>
          </p:cNvPr>
          <p:cNvSpPr txBox="1"/>
          <p:nvPr/>
        </p:nvSpPr>
        <p:spPr>
          <a:xfrm>
            <a:off x="543694" y="6326659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Citation: </a:t>
            </a:r>
          </a:p>
          <a:p>
            <a:r>
              <a:rPr lang="en-US" sz="1000" dirty="0">
                <a:hlinkClick r:id="rId6"/>
              </a:rPr>
              <a:t>Research paper by Dragos I. </a:t>
            </a:r>
            <a:r>
              <a:rPr lang="en-US" sz="1000" dirty="0" err="1">
                <a:hlinkClick r:id="rId6"/>
              </a:rPr>
              <a:t>Musan</a:t>
            </a:r>
            <a:r>
              <a:rPr lang="en-US" sz="1000" dirty="0">
                <a:hlinkClick r:id="rId6"/>
              </a:rPr>
              <a:t>: Leveraging-Non-Fungible-</a:t>
            </a:r>
            <a:r>
              <a:rPr lang="en-US" sz="1000" dirty="0" err="1">
                <a:hlinkClick r:id="rId6"/>
              </a:rPr>
              <a:t>Tokens.pdf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1119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729</TotalTime>
  <Words>499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NFT Borrowing</vt:lpstr>
      <vt:lpstr>Pleased to meet you!</vt:lpstr>
      <vt:lpstr>NFT the buzz word! But not everyone can afford it.</vt:lpstr>
      <vt:lpstr>How?</vt:lpstr>
      <vt:lpstr>Let me show you how</vt:lpstr>
      <vt:lpstr>What’s next?</vt:lpstr>
      <vt:lpstr>Penny for your thoughts?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Borrowing</dc:title>
  <dc:creator>Natasha Rupani</dc:creator>
  <cp:lastModifiedBy>Natasha Rupani</cp:lastModifiedBy>
  <cp:revision>20</cp:revision>
  <dcterms:created xsi:type="dcterms:W3CDTF">2021-04-20T20:10:24Z</dcterms:created>
  <dcterms:modified xsi:type="dcterms:W3CDTF">2021-04-23T03:57:32Z</dcterms:modified>
</cp:coreProperties>
</file>