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9" r:id="rId4"/>
    <p:sldId id="278" r:id="rId5"/>
    <p:sldId id="262" r:id="rId6"/>
    <p:sldId id="279" r:id="rId7"/>
    <p:sldId id="280" r:id="rId8"/>
    <p:sldId id="286" r:id="rId9"/>
    <p:sldId id="272" r:id="rId10"/>
    <p:sldId id="275" r:id="rId11"/>
    <p:sldId id="265" r:id="rId12"/>
    <p:sldId id="283" r:id="rId13"/>
    <p:sldId id="284" r:id="rId14"/>
    <p:sldId id="285" r:id="rId15"/>
    <p:sldId id="273" r:id="rId16"/>
    <p:sldId id="277" r:id="rId17"/>
    <p:sldId id="276" r:id="rId18"/>
    <p:sldId id="281" r:id="rId19"/>
    <p:sldId id="28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FFFF"/>
    <a:srgbClr val="D7D7D7"/>
    <a:srgbClr val="F9F9F9"/>
    <a:srgbClr val="3CB198"/>
    <a:srgbClr val="EAD17C"/>
    <a:srgbClr val="8C7392"/>
    <a:srgbClr val="DC7D54"/>
    <a:srgbClr val="EFEFEF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28" d="100"/>
          <a:sy n="28" d="100"/>
        </p:scale>
        <p:origin x="38" y="13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EBFE-577B-43FF-8944-BAD0F15E6CC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AE55-E9B1-4B34-BEA9-A10E8F22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1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EBFE-577B-43FF-8944-BAD0F15E6CC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AE55-E9B1-4B34-BEA9-A10E8F22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5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EBFE-577B-43FF-8944-BAD0F15E6CC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AE55-E9B1-4B34-BEA9-A10E8F22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5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EBFE-577B-43FF-8944-BAD0F15E6CC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AE55-E9B1-4B34-BEA9-A10E8F22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3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EBFE-577B-43FF-8944-BAD0F15E6CC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AE55-E9B1-4B34-BEA9-A10E8F22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1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EBFE-577B-43FF-8944-BAD0F15E6CC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AE55-E9B1-4B34-BEA9-A10E8F22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1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EBFE-577B-43FF-8944-BAD0F15E6CC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AE55-E9B1-4B34-BEA9-A10E8F22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0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EBFE-577B-43FF-8944-BAD0F15E6CC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AE55-E9B1-4B34-BEA9-A10E8F22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1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EBFE-577B-43FF-8944-BAD0F15E6CC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AE55-E9B1-4B34-BEA9-A10E8F22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6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EBFE-577B-43FF-8944-BAD0F15E6CC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AE55-E9B1-4B34-BEA9-A10E8F22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0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EBFE-577B-43FF-8944-BAD0F15E6CC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AE55-E9B1-4B34-BEA9-A10E8F22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8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AEBFE-577B-43FF-8944-BAD0F15E6CC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EAE55-E9B1-4B34-BEA9-A10E8F22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6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6009" y="623404"/>
            <a:ext cx="7315200" cy="5486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306"/>
          <p:cNvSpPr>
            <a:spLocks noChangeAspect="1" noEditPoints="1"/>
          </p:cNvSpPr>
          <p:nvPr/>
        </p:nvSpPr>
        <p:spPr bwMode="auto">
          <a:xfrm>
            <a:off x="8280665" y="4643121"/>
            <a:ext cx="1188720" cy="1188720"/>
          </a:xfrm>
          <a:custGeom>
            <a:avLst/>
            <a:gdLst>
              <a:gd name="T0" fmla="*/ 264 w 512"/>
              <a:gd name="T1" fmla="*/ 279 h 512"/>
              <a:gd name="T2" fmla="*/ 184 w 512"/>
              <a:gd name="T3" fmla="*/ 302 h 512"/>
              <a:gd name="T4" fmla="*/ 176 w 512"/>
              <a:gd name="T5" fmla="*/ 286 h 512"/>
              <a:gd name="T6" fmla="*/ 225 w 512"/>
              <a:gd name="T7" fmla="*/ 176 h 512"/>
              <a:gd name="T8" fmla="*/ 256 w 512"/>
              <a:gd name="T9" fmla="*/ 170 h 512"/>
              <a:gd name="T10" fmla="*/ 335 w 512"/>
              <a:gd name="T11" fmla="*/ 225 h 512"/>
              <a:gd name="T12" fmla="*/ 335 w 512"/>
              <a:gd name="T13" fmla="*/ 225 h 512"/>
              <a:gd name="T14" fmla="*/ 340 w 512"/>
              <a:gd name="T15" fmla="*/ 242 h 512"/>
              <a:gd name="T16" fmla="*/ 264 w 512"/>
              <a:gd name="T17" fmla="*/ 279 h 512"/>
              <a:gd name="T18" fmla="*/ 200 w 512"/>
              <a:gd name="T19" fmla="*/ 320 h 512"/>
              <a:gd name="T20" fmla="*/ 286 w 512"/>
              <a:gd name="T21" fmla="*/ 335 h 512"/>
              <a:gd name="T22" fmla="*/ 340 w 512"/>
              <a:gd name="T23" fmla="*/ 267 h 512"/>
              <a:gd name="T24" fmla="*/ 272 w 512"/>
              <a:gd name="T25" fmla="*/ 299 h 512"/>
              <a:gd name="T26" fmla="*/ 200 w 512"/>
              <a:gd name="T27" fmla="*/ 320 h 512"/>
              <a:gd name="T28" fmla="*/ 150 w 512"/>
              <a:gd name="T29" fmla="*/ 271 h 512"/>
              <a:gd name="T30" fmla="*/ 124 w 512"/>
              <a:gd name="T31" fmla="*/ 300 h 512"/>
              <a:gd name="T32" fmla="*/ 161 w 512"/>
              <a:gd name="T33" fmla="*/ 305 h 512"/>
              <a:gd name="T34" fmla="*/ 156 w 512"/>
              <a:gd name="T35" fmla="*/ 294 h 512"/>
              <a:gd name="T36" fmla="*/ 150 w 512"/>
              <a:gd name="T37" fmla="*/ 271 h 512"/>
              <a:gd name="T38" fmla="*/ 344 w 512"/>
              <a:gd name="T39" fmla="*/ 196 h 512"/>
              <a:gd name="T40" fmla="*/ 355 w 512"/>
              <a:gd name="T41" fmla="*/ 217 h 512"/>
              <a:gd name="T42" fmla="*/ 355 w 512"/>
              <a:gd name="T43" fmla="*/ 217 h 512"/>
              <a:gd name="T44" fmla="*/ 359 w 512"/>
              <a:gd name="T45" fmla="*/ 229 h 512"/>
              <a:gd name="T46" fmla="*/ 383 w 512"/>
              <a:gd name="T47" fmla="*/ 201 h 512"/>
              <a:gd name="T48" fmla="*/ 344 w 512"/>
              <a:gd name="T49" fmla="*/ 196 h 512"/>
              <a:gd name="T50" fmla="*/ 512 w 512"/>
              <a:gd name="T51" fmla="*/ 256 h 512"/>
              <a:gd name="T52" fmla="*/ 256 w 512"/>
              <a:gd name="T53" fmla="*/ 512 h 512"/>
              <a:gd name="T54" fmla="*/ 0 w 512"/>
              <a:gd name="T55" fmla="*/ 256 h 512"/>
              <a:gd name="T56" fmla="*/ 256 w 512"/>
              <a:gd name="T57" fmla="*/ 0 h 512"/>
              <a:gd name="T58" fmla="*/ 512 w 512"/>
              <a:gd name="T59" fmla="*/ 256 h 512"/>
              <a:gd name="T60" fmla="*/ 403 w 512"/>
              <a:gd name="T61" fmla="*/ 194 h 512"/>
              <a:gd name="T62" fmla="*/ 328 w 512"/>
              <a:gd name="T63" fmla="*/ 177 h 512"/>
              <a:gd name="T64" fmla="*/ 218 w 512"/>
              <a:gd name="T65" fmla="*/ 156 h 512"/>
              <a:gd name="T66" fmla="*/ 150 w 512"/>
              <a:gd name="T67" fmla="*/ 245 h 512"/>
              <a:gd name="T68" fmla="*/ 104 w 512"/>
              <a:gd name="T69" fmla="*/ 308 h 512"/>
              <a:gd name="T70" fmla="*/ 149 w 512"/>
              <a:gd name="T71" fmla="*/ 327 h 512"/>
              <a:gd name="T72" fmla="*/ 175 w 512"/>
              <a:gd name="T73" fmla="*/ 325 h 512"/>
              <a:gd name="T74" fmla="*/ 256 w 512"/>
              <a:gd name="T75" fmla="*/ 362 h 512"/>
              <a:gd name="T76" fmla="*/ 294 w 512"/>
              <a:gd name="T77" fmla="*/ 355 h 512"/>
              <a:gd name="T78" fmla="*/ 362 w 512"/>
              <a:gd name="T79" fmla="*/ 253 h 512"/>
              <a:gd name="T80" fmla="*/ 403 w 512"/>
              <a:gd name="T81" fmla="*/ 19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12" h="512">
                <a:moveTo>
                  <a:pt x="264" y="279"/>
                </a:moveTo>
                <a:cubicBezTo>
                  <a:pt x="233" y="291"/>
                  <a:pt x="206" y="298"/>
                  <a:pt x="184" y="302"/>
                </a:cubicBezTo>
                <a:cubicBezTo>
                  <a:pt x="181" y="297"/>
                  <a:pt x="178" y="292"/>
                  <a:pt x="176" y="286"/>
                </a:cubicBezTo>
                <a:cubicBezTo>
                  <a:pt x="159" y="242"/>
                  <a:pt x="181" y="193"/>
                  <a:pt x="225" y="176"/>
                </a:cubicBezTo>
                <a:cubicBezTo>
                  <a:pt x="235" y="172"/>
                  <a:pt x="245" y="170"/>
                  <a:pt x="256" y="170"/>
                </a:cubicBezTo>
                <a:cubicBezTo>
                  <a:pt x="290" y="170"/>
                  <a:pt x="322" y="192"/>
                  <a:pt x="335" y="225"/>
                </a:cubicBezTo>
                <a:cubicBezTo>
                  <a:pt x="335" y="225"/>
                  <a:pt x="335" y="225"/>
                  <a:pt x="335" y="225"/>
                </a:cubicBezTo>
                <a:cubicBezTo>
                  <a:pt x="338" y="230"/>
                  <a:pt x="339" y="236"/>
                  <a:pt x="340" y="242"/>
                </a:cubicBezTo>
                <a:cubicBezTo>
                  <a:pt x="321" y="254"/>
                  <a:pt x="296" y="267"/>
                  <a:pt x="264" y="279"/>
                </a:cubicBezTo>
                <a:close/>
                <a:moveTo>
                  <a:pt x="200" y="320"/>
                </a:moveTo>
                <a:cubicBezTo>
                  <a:pt x="223" y="340"/>
                  <a:pt x="256" y="347"/>
                  <a:pt x="286" y="335"/>
                </a:cubicBezTo>
                <a:cubicBezTo>
                  <a:pt x="316" y="324"/>
                  <a:pt x="336" y="297"/>
                  <a:pt x="340" y="267"/>
                </a:cubicBezTo>
                <a:cubicBezTo>
                  <a:pt x="320" y="279"/>
                  <a:pt x="296" y="290"/>
                  <a:pt x="272" y="299"/>
                </a:cubicBezTo>
                <a:cubicBezTo>
                  <a:pt x="248" y="308"/>
                  <a:pt x="223" y="315"/>
                  <a:pt x="200" y="320"/>
                </a:cubicBezTo>
                <a:close/>
                <a:moveTo>
                  <a:pt x="150" y="271"/>
                </a:moveTo>
                <a:cubicBezTo>
                  <a:pt x="128" y="287"/>
                  <a:pt x="123" y="298"/>
                  <a:pt x="124" y="300"/>
                </a:cubicBezTo>
                <a:cubicBezTo>
                  <a:pt x="126" y="304"/>
                  <a:pt x="139" y="307"/>
                  <a:pt x="161" y="305"/>
                </a:cubicBezTo>
                <a:cubicBezTo>
                  <a:pt x="159" y="301"/>
                  <a:pt x="157" y="298"/>
                  <a:pt x="156" y="294"/>
                </a:cubicBezTo>
                <a:cubicBezTo>
                  <a:pt x="153" y="286"/>
                  <a:pt x="151" y="278"/>
                  <a:pt x="150" y="271"/>
                </a:cubicBezTo>
                <a:close/>
                <a:moveTo>
                  <a:pt x="344" y="196"/>
                </a:moveTo>
                <a:cubicBezTo>
                  <a:pt x="349" y="203"/>
                  <a:pt x="352" y="210"/>
                  <a:pt x="355" y="217"/>
                </a:cubicBezTo>
                <a:cubicBezTo>
                  <a:pt x="355" y="217"/>
                  <a:pt x="355" y="217"/>
                  <a:pt x="355" y="217"/>
                </a:cubicBezTo>
                <a:cubicBezTo>
                  <a:pt x="357" y="221"/>
                  <a:pt x="358" y="225"/>
                  <a:pt x="359" y="229"/>
                </a:cubicBezTo>
                <a:cubicBezTo>
                  <a:pt x="377" y="215"/>
                  <a:pt x="385" y="205"/>
                  <a:pt x="383" y="201"/>
                </a:cubicBezTo>
                <a:cubicBezTo>
                  <a:pt x="382" y="198"/>
                  <a:pt x="371" y="194"/>
                  <a:pt x="344" y="196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03" y="194"/>
                </a:moveTo>
                <a:cubicBezTo>
                  <a:pt x="395" y="172"/>
                  <a:pt x="359" y="172"/>
                  <a:pt x="328" y="177"/>
                </a:cubicBezTo>
                <a:cubicBezTo>
                  <a:pt x="299" y="151"/>
                  <a:pt x="257" y="141"/>
                  <a:pt x="218" y="156"/>
                </a:cubicBezTo>
                <a:cubicBezTo>
                  <a:pt x="179" y="171"/>
                  <a:pt x="154" y="206"/>
                  <a:pt x="150" y="245"/>
                </a:cubicBezTo>
                <a:cubicBezTo>
                  <a:pt x="123" y="263"/>
                  <a:pt x="96" y="286"/>
                  <a:pt x="104" y="308"/>
                </a:cubicBezTo>
                <a:cubicBezTo>
                  <a:pt x="109" y="321"/>
                  <a:pt x="126" y="327"/>
                  <a:pt x="149" y="327"/>
                </a:cubicBezTo>
                <a:cubicBezTo>
                  <a:pt x="157" y="327"/>
                  <a:pt x="166" y="326"/>
                  <a:pt x="175" y="325"/>
                </a:cubicBezTo>
                <a:cubicBezTo>
                  <a:pt x="195" y="349"/>
                  <a:pt x="225" y="362"/>
                  <a:pt x="256" y="362"/>
                </a:cubicBezTo>
                <a:cubicBezTo>
                  <a:pt x="268" y="362"/>
                  <a:pt x="281" y="360"/>
                  <a:pt x="294" y="355"/>
                </a:cubicBezTo>
                <a:cubicBezTo>
                  <a:pt x="337" y="339"/>
                  <a:pt x="363" y="297"/>
                  <a:pt x="362" y="253"/>
                </a:cubicBezTo>
                <a:cubicBezTo>
                  <a:pt x="392" y="233"/>
                  <a:pt x="410" y="212"/>
                  <a:pt x="403" y="194"/>
                </a:cubicBezTo>
                <a:close/>
              </a:path>
            </a:pathLst>
          </a:custGeom>
          <a:solidFill>
            <a:srgbClr val="3CB19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466009" y="2171598"/>
            <a:ext cx="7315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Constraining Exoplanet Masses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34729" y="4945093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195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6009" y="623404"/>
            <a:ext cx="7315200" cy="548640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72"/>
          <p:cNvSpPr>
            <a:spLocks noChangeAspect="1" noEditPoints="1"/>
          </p:cNvSpPr>
          <p:nvPr/>
        </p:nvSpPr>
        <p:spPr bwMode="auto">
          <a:xfrm>
            <a:off x="8280665" y="4643121"/>
            <a:ext cx="1188720" cy="1188720"/>
          </a:xfrm>
          <a:custGeom>
            <a:avLst/>
            <a:gdLst>
              <a:gd name="T0" fmla="*/ 160 w 512"/>
              <a:gd name="T1" fmla="*/ 245 h 512"/>
              <a:gd name="T2" fmla="*/ 181 w 512"/>
              <a:gd name="T3" fmla="*/ 224 h 512"/>
              <a:gd name="T4" fmla="*/ 202 w 512"/>
              <a:gd name="T5" fmla="*/ 245 h 512"/>
              <a:gd name="T6" fmla="*/ 181 w 512"/>
              <a:gd name="T7" fmla="*/ 266 h 512"/>
              <a:gd name="T8" fmla="*/ 160 w 512"/>
              <a:gd name="T9" fmla="*/ 245 h 512"/>
              <a:gd name="T10" fmla="*/ 512 w 512"/>
              <a:gd name="T11" fmla="*/ 256 h 512"/>
              <a:gd name="T12" fmla="*/ 256 w 512"/>
              <a:gd name="T13" fmla="*/ 512 h 512"/>
              <a:gd name="T14" fmla="*/ 0 w 512"/>
              <a:gd name="T15" fmla="*/ 256 h 512"/>
              <a:gd name="T16" fmla="*/ 256 w 512"/>
              <a:gd name="T17" fmla="*/ 0 h 512"/>
              <a:gd name="T18" fmla="*/ 512 w 512"/>
              <a:gd name="T19" fmla="*/ 256 h 512"/>
              <a:gd name="T20" fmla="*/ 138 w 512"/>
              <a:gd name="T21" fmla="*/ 245 h 512"/>
              <a:gd name="T22" fmla="*/ 181 w 512"/>
              <a:gd name="T23" fmla="*/ 288 h 512"/>
              <a:gd name="T24" fmla="*/ 224 w 512"/>
              <a:gd name="T25" fmla="*/ 245 h 512"/>
              <a:gd name="T26" fmla="*/ 181 w 512"/>
              <a:gd name="T27" fmla="*/ 202 h 512"/>
              <a:gd name="T28" fmla="*/ 138 w 512"/>
              <a:gd name="T29" fmla="*/ 245 h 512"/>
              <a:gd name="T30" fmla="*/ 256 w 512"/>
              <a:gd name="T31" fmla="*/ 320 h 512"/>
              <a:gd name="T32" fmla="*/ 245 w 512"/>
              <a:gd name="T33" fmla="*/ 309 h 512"/>
              <a:gd name="T34" fmla="*/ 117 w 512"/>
              <a:gd name="T35" fmla="*/ 309 h 512"/>
              <a:gd name="T36" fmla="*/ 106 w 512"/>
              <a:gd name="T37" fmla="*/ 320 h 512"/>
              <a:gd name="T38" fmla="*/ 106 w 512"/>
              <a:gd name="T39" fmla="*/ 352 h 512"/>
              <a:gd name="T40" fmla="*/ 117 w 512"/>
              <a:gd name="T41" fmla="*/ 362 h 512"/>
              <a:gd name="T42" fmla="*/ 128 w 512"/>
              <a:gd name="T43" fmla="*/ 352 h 512"/>
              <a:gd name="T44" fmla="*/ 128 w 512"/>
              <a:gd name="T45" fmla="*/ 330 h 512"/>
              <a:gd name="T46" fmla="*/ 234 w 512"/>
              <a:gd name="T47" fmla="*/ 330 h 512"/>
              <a:gd name="T48" fmla="*/ 234 w 512"/>
              <a:gd name="T49" fmla="*/ 352 h 512"/>
              <a:gd name="T50" fmla="*/ 245 w 512"/>
              <a:gd name="T51" fmla="*/ 362 h 512"/>
              <a:gd name="T52" fmla="*/ 256 w 512"/>
              <a:gd name="T53" fmla="*/ 352 h 512"/>
              <a:gd name="T54" fmla="*/ 256 w 512"/>
              <a:gd name="T55" fmla="*/ 320 h 512"/>
              <a:gd name="T56" fmla="*/ 288 w 512"/>
              <a:gd name="T57" fmla="*/ 244 h 512"/>
              <a:gd name="T58" fmla="*/ 277 w 512"/>
              <a:gd name="T59" fmla="*/ 215 h 512"/>
              <a:gd name="T60" fmla="*/ 262 w 512"/>
              <a:gd name="T61" fmla="*/ 215 h 512"/>
              <a:gd name="T62" fmla="*/ 261 w 512"/>
              <a:gd name="T63" fmla="*/ 230 h 512"/>
              <a:gd name="T64" fmla="*/ 267 w 512"/>
              <a:gd name="T65" fmla="*/ 244 h 512"/>
              <a:gd name="T66" fmla="*/ 261 w 512"/>
              <a:gd name="T67" fmla="*/ 258 h 512"/>
              <a:gd name="T68" fmla="*/ 262 w 512"/>
              <a:gd name="T69" fmla="*/ 274 h 512"/>
              <a:gd name="T70" fmla="*/ 269 w 512"/>
              <a:gd name="T71" fmla="*/ 276 h 512"/>
              <a:gd name="T72" fmla="*/ 277 w 512"/>
              <a:gd name="T73" fmla="*/ 273 h 512"/>
              <a:gd name="T74" fmla="*/ 288 w 512"/>
              <a:gd name="T75" fmla="*/ 244 h 512"/>
              <a:gd name="T76" fmla="*/ 345 w 512"/>
              <a:gd name="T77" fmla="*/ 244 h 512"/>
              <a:gd name="T78" fmla="*/ 310 w 512"/>
              <a:gd name="T79" fmla="*/ 172 h 512"/>
              <a:gd name="T80" fmla="*/ 295 w 512"/>
              <a:gd name="T81" fmla="*/ 173 h 512"/>
              <a:gd name="T82" fmla="*/ 296 w 512"/>
              <a:gd name="T83" fmla="*/ 188 h 512"/>
              <a:gd name="T84" fmla="*/ 323 w 512"/>
              <a:gd name="T85" fmla="*/ 244 h 512"/>
              <a:gd name="T86" fmla="*/ 296 w 512"/>
              <a:gd name="T87" fmla="*/ 301 h 512"/>
              <a:gd name="T88" fmla="*/ 295 w 512"/>
              <a:gd name="T89" fmla="*/ 316 h 512"/>
              <a:gd name="T90" fmla="*/ 303 w 512"/>
              <a:gd name="T91" fmla="*/ 319 h 512"/>
              <a:gd name="T92" fmla="*/ 310 w 512"/>
              <a:gd name="T93" fmla="*/ 317 h 512"/>
              <a:gd name="T94" fmla="*/ 345 w 512"/>
              <a:gd name="T95" fmla="*/ 244 h 512"/>
              <a:gd name="T96" fmla="*/ 401 w 512"/>
              <a:gd name="T97" fmla="*/ 244 h 512"/>
              <a:gd name="T98" fmla="*/ 344 w 512"/>
              <a:gd name="T99" fmla="*/ 128 h 512"/>
              <a:gd name="T100" fmla="*/ 329 w 512"/>
              <a:gd name="T101" fmla="*/ 130 h 512"/>
              <a:gd name="T102" fmla="*/ 331 w 512"/>
              <a:gd name="T103" fmla="*/ 145 h 512"/>
              <a:gd name="T104" fmla="*/ 380 w 512"/>
              <a:gd name="T105" fmla="*/ 244 h 512"/>
              <a:gd name="T106" fmla="*/ 331 w 512"/>
              <a:gd name="T107" fmla="*/ 343 h 512"/>
              <a:gd name="T108" fmla="*/ 329 w 512"/>
              <a:gd name="T109" fmla="*/ 358 h 512"/>
              <a:gd name="T110" fmla="*/ 337 w 512"/>
              <a:gd name="T111" fmla="*/ 362 h 512"/>
              <a:gd name="T112" fmla="*/ 344 w 512"/>
              <a:gd name="T113" fmla="*/ 360 h 512"/>
              <a:gd name="T114" fmla="*/ 401 w 512"/>
              <a:gd name="T115" fmla="*/ 2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12" h="512">
                <a:moveTo>
                  <a:pt x="160" y="245"/>
                </a:moveTo>
                <a:cubicBezTo>
                  <a:pt x="160" y="233"/>
                  <a:pt x="169" y="224"/>
                  <a:pt x="181" y="224"/>
                </a:cubicBezTo>
                <a:cubicBezTo>
                  <a:pt x="193" y="224"/>
                  <a:pt x="202" y="233"/>
                  <a:pt x="202" y="245"/>
                </a:cubicBezTo>
                <a:cubicBezTo>
                  <a:pt x="202" y="257"/>
                  <a:pt x="193" y="266"/>
                  <a:pt x="181" y="266"/>
                </a:cubicBezTo>
                <a:cubicBezTo>
                  <a:pt x="169" y="266"/>
                  <a:pt x="160" y="257"/>
                  <a:pt x="160" y="245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138" y="245"/>
                </a:moveTo>
                <a:cubicBezTo>
                  <a:pt x="138" y="269"/>
                  <a:pt x="157" y="288"/>
                  <a:pt x="181" y="288"/>
                </a:cubicBezTo>
                <a:cubicBezTo>
                  <a:pt x="205" y="288"/>
                  <a:pt x="224" y="269"/>
                  <a:pt x="224" y="245"/>
                </a:cubicBezTo>
                <a:cubicBezTo>
                  <a:pt x="224" y="221"/>
                  <a:pt x="205" y="202"/>
                  <a:pt x="181" y="202"/>
                </a:cubicBezTo>
                <a:cubicBezTo>
                  <a:pt x="157" y="202"/>
                  <a:pt x="138" y="221"/>
                  <a:pt x="138" y="245"/>
                </a:cubicBezTo>
                <a:close/>
                <a:moveTo>
                  <a:pt x="256" y="320"/>
                </a:moveTo>
                <a:cubicBezTo>
                  <a:pt x="256" y="314"/>
                  <a:pt x="251" y="309"/>
                  <a:pt x="245" y="309"/>
                </a:cubicBezTo>
                <a:cubicBezTo>
                  <a:pt x="117" y="309"/>
                  <a:pt x="117" y="309"/>
                  <a:pt x="117" y="309"/>
                </a:cubicBezTo>
                <a:cubicBezTo>
                  <a:pt x="111" y="309"/>
                  <a:pt x="106" y="314"/>
                  <a:pt x="106" y="320"/>
                </a:cubicBezTo>
                <a:cubicBezTo>
                  <a:pt x="106" y="352"/>
                  <a:pt x="106" y="352"/>
                  <a:pt x="106" y="352"/>
                </a:cubicBezTo>
                <a:cubicBezTo>
                  <a:pt x="106" y="358"/>
                  <a:pt x="111" y="362"/>
                  <a:pt x="117" y="362"/>
                </a:cubicBezTo>
                <a:cubicBezTo>
                  <a:pt x="123" y="362"/>
                  <a:pt x="128" y="358"/>
                  <a:pt x="128" y="352"/>
                </a:cubicBezTo>
                <a:cubicBezTo>
                  <a:pt x="128" y="330"/>
                  <a:pt x="128" y="330"/>
                  <a:pt x="128" y="330"/>
                </a:cubicBezTo>
                <a:cubicBezTo>
                  <a:pt x="234" y="330"/>
                  <a:pt x="234" y="330"/>
                  <a:pt x="234" y="330"/>
                </a:cubicBezTo>
                <a:cubicBezTo>
                  <a:pt x="234" y="352"/>
                  <a:pt x="234" y="352"/>
                  <a:pt x="234" y="352"/>
                </a:cubicBezTo>
                <a:cubicBezTo>
                  <a:pt x="234" y="358"/>
                  <a:pt x="239" y="362"/>
                  <a:pt x="245" y="362"/>
                </a:cubicBezTo>
                <a:cubicBezTo>
                  <a:pt x="251" y="362"/>
                  <a:pt x="256" y="358"/>
                  <a:pt x="256" y="352"/>
                </a:cubicBezTo>
                <a:lnTo>
                  <a:pt x="256" y="320"/>
                </a:lnTo>
                <a:close/>
                <a:moveTo>
                  <a:pt x="288" y="244"/>
                </a:moveTo>
                <a:cubicBezTo>
                  <a:pt x="288" y="234"/>
                  <a:pt x="284" y="223"/>
                  <a:pt x="277" y="215"/>
                </a:cubicBezTo>
                <a:cubicBezTo>
                  <a:pt x="273" y="211"/>
                  <a:pt x="266" y="211"/>
                  <a:pt x="262" y="215"/>
                </a:cubicBezTo>
                <a:cubicBezTo>
                  <a:pt x="257" y="219"/>
                  <a:pt x="257" y="226"/>
                  <a:pt x="261" y="230"/>
                </a:cubicBezTo>
                <a:cubicBezTo>
                  <a:pt x="265" y="234"/>
                  <a:pt x="267" y="239"/>
                  <a:pt x="267" y="244"/>
                </a:cubicBezTo>
                <a:cubicBezTo>
                  <a:pt x="267" y="249"/>
                  <a:pt x="265" y="255"/>
                  <a:pt x="261" y="258"/>
                </a:cubicBezTo>
                <a:cubicBezTo>
                  <a:pt x="257" y="263"/>
                  <a:pt x="257" y="269"/>
                  <a:pt x="262" y="274"/>
                </a:cubicBezTo>
                <a:cubicBezTo>
                  <a:pt x="264" y="275"/>
                  <a:pt x="266" y="276"/>
                  <a:pt x="269" y="276"/>
                </a:cubicBezTo>
                <a:cubicBezTo>
                  <a:pt x="272" y="276"/>
                  <a:pt x="275" y="275"/>
                  <a:pt x="277" y="273"/>
                </a:cubicBezTo>
                <a:cubicBezTo>
                  <a:pt x="284" y="265"/>
                  <a:pt x="288" y="255"/>
                  <a:pt x="288" y="244"/>
                </a:cubicBezTo>
                <a:close/>
                <a:moveTo>
                  <a:pt x="345" y="244"/>
                </a:moveTo>
                <a:cubicBezTo>
                  <a:pt x="345" y="216"/>
                  <a:pt x="332" y="190"/>
                  <a:pt x="310" y="172"/>
                </a:cubicBezTo>
                <a:cubicBezTo>
                  <a:pt x="306" y="168"/>
                  <a:pt x="299" y="168"/>
                  <a:pt x="295" y="173"/>
                </a:cubicBezTo>
                <a:cubicBezTo>
                  <a:pt x="291" y="177"/>
                  <a:pt x="292" y="184"/>
                  <a:pt x="296" y="188"/>
                </a:cubicBezTo>
                <a:cubicBezTo>
                  <a:pt x="313" y="202"/>
                  <a:pt x="323" y="223"/>
                  <a:pt x="323" y="244"/>
                </a:cubicBezTo>
                <a:cubicBezTo>
                  <a:pt x="323" y="266"/>
                  <a:pt x="313" y="286"/>
                  <a:pt x="296" y="301"/>
                </a:cubicBezTo>
                <a:cubicBezTo>
                  <a:pt x="292" y="304"/>
                  <a:pt x="291" y="311"/>
                  <a:pt x="295" y="316"/>
                </a:cubicBezTo>
                <a:cubicBezTo>
                  <a:pt x="297" y="318"/>
                  <a:pt x="300" y="319"/>
                  <a:pt x="303" y="319"/>
                </a:cubicBezTo>
                <a:cubicBezTo>
                  <a:pt x="306" y="319"/>
                  <a:pt x="308" y="319"/>
                  <a:pt x="310" y="317"/>
                </a:cubicBezTo>
                <a:cubicBezTo>
                  <a:pt x="332" y="299"/>
                  <a:pt x="345" y="272"/>
                  <a:pt x="345" y="244"/>
                </a:cubicBezTo>
                <a:close/>
                <a:moveTo>
                  <a:pt x="401" y="244"/>
                </a:moveTo>
                <a:cubicBezTo>
                  <a:pt x="401" y="199"/>
                  <a:pt x="380" y="157"/>
                  <a:pt x="344" y="128"/>
                </a:cubicBezTo>
                <a:cubicBezTo>
                  <a:pt x="339" y="125"/>
                  <a:pt x="333" y="126"/>
                  <a:pt x="329" y="130"/>
                </a:cubicBezTo>
                <a:cubicBezTo>
                  <a:pt x="325" y="135"/>
                  <a:pt x="326" y="142"/>
                  <a:pt x="331" y="145"/>
                </a:cubicBezTo>
                <a:cubicBezTo>
                  <a:pt x="362" y="170"/>
                  <a:pt x="380" y="206"/>
                  <a:pt x="380" y="244"/>
                </a:cubicBezTo>
                <a:cubicBezTo>
                  <a:pt x="380" y="283"/>
                  <a:pt x="362" y="319"/>
                  <a:pt x="331" y="343"/>
                </a:cubicBezTo>
                <a:cubicBezTo>
                  <a:pt x="326" y="347"/>
                  <a:pt x="325" y="354"/>
                  <a:pt x="329" y="358"/>
                </a:cubicBezTo>
                <a:cubicBezTo>
                  <a:pt x="331" y="361"/>
                  <a:pt x="334" y="362"/>
                  <a:pt x="337" y="362"/>
                </a:cubicBezTo>
                <a:cubicBezTo>
                  <a:pt x="340" y="362"/>
                  <a:pt x="342" y="362"/>
                  <a:pt x="344" y="360"/>
                </a:cubicBezTo>
                <a:cubicBezTo>
                  <a:pt x="380" y="331"/>
                  <a:pt x="401" y="289"/>
                  <a:pt x="401" y="244"/>
                </a:cubicBezTo>
                <a:close/>
              </a:path>
            </a:pathLst>
          </a:custGeom>
          <a:solidFill>
            <a:srgbClr val="8C739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466009" y="2194560"/>
            <a:ext cx="7315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NASA </a:t>
            </a:r>
            <a:r>
              <a:rPr lang="en-US" sz="5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Astrobites</a:t>
            </a:r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Writer &amp; Editor</a:t>
            </a:r>
            <a:endParaRPr lang="en-US" sz="5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4729" y="4945093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2016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50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6009" y="623404"/>
            <a:ext cx="7315200" cy="54864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254"/>
          <p:cNvSpPr>
            <a:spLocks noChangeAspect="1" noEditPoints="1"/>
          </p:cNvSpPr>
          <p:nvPr/>
        </p:nvSpPr>
        <p:spPr bwMode="auto">
          <a:xfrm>
            <a:off x="8280665" y="4643121"/>
            <a:ext cx="1188720" cy="1188720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16 w 512"/>
              <a:gd name="T11" fmla="*/ 341 h 512"/>
              <a:gd name="T12" fmla="*/ 405 w 512"/>
              <a:gd name="T13" fmla="*/ 352 h 512"/>
              <a:gd name="T14" fmla="*/ 218 w 512"/>
              <a:gd name="T15" fmla="*/ 352 h 512"/>
              <a:gd name="T16" fmla="*/ 168 w 512"/>
              <a:gd name="T17" fmla="*/ 412 h 512"/>
              <a:gd name="T18" fmla="*/ 160 w 512"/>
              <a:gd name="T19" fmla="*/ 416 h 512"/>
              <a:gd name="T20" fmla="*/ 156 w 512"/>
              <a:gd name="T21" fmla="*/ 415 h 512"/>
              <a:gd name="T22" fmla="*/ 149 w 512"/>
              <a:gd name="T23" fmla="*/ 405 h 512"/>
              <a:gd name="T24" fmla="*/ 149 w 512"/>
              <a:gd name="T25" fmla="*/ 352 h 512"/>
              <a:gd name="T26" fmla="*/ 106 w 512"/>
              <a:gd name="T27" fmla="*/ 352 h 512"/>
              <a:gd name="T28" fmla="*/ 96 w 512"/>
              <a:gd name="T29" fmla="*/ 341 h 512"/>
              <a:gd name="T30" fmla="*/ 96 w 512"/>
              <a:gd name="T31" fmla="*/ 149 h 512"/>
              <a:gd name="T32" fmla="*/ 106 w 512"/>
              <a:gd name="T33" fmla="*/ 138 h 512"/>
              <a:gd name="T34" fmla="*/ 405 w 512"/>
              <a:gd name="T35" fmla="*/ 138 h 512"/>
              <a:gd name="T36" fmla="*/ 416 w 512"/>
              <a:gd name="T37" fmla="*/ 149 h 512"/>
              <a:gd name="T38" fmla="*/ 416 w 512"/>
              <a:gd name="T39" fmla="*/ 341 h 512"/>
              <a:gd name="T40" fmla="*/ 117 w 512"/>
              <a:gd name="T41" fmla="*/ 330 h 512"/>
              <a:gd name="T42" fmla="*/ 160 w 512"/>
              <a:gd name="T43" fmla="*/ 330 h 512"/>
              <a:gd name="T44" fmla="*/ 170 w 512"/>
              <a:gd name="T45" fmla="*/ 341 h 512"/>
              <a:gd name="T46" fmla="*/ 170 w 512"/>
              <a:gd name="T47" fmla="*/ 376 h 512"/>
              <a:gd name="T48" fmla="*/ 205 w 512"/>
              <a:gd name="T49" fmla="*/ 334 h 512"/>
              <a:gd name="T50" fmla="*/ 213 w 512"/>
              <a:gd name="T51" fmla="*/ 330 h 512"/>
              <a:gd name="T52" fmla="*/ 394 w 512"/>
              <a:gd name="T53" fmla="*/ 330 h 512"/>
              <a:gd name="T54" fmla="*/ 394 w 512"/>
              <a:gd name="T55" fmla="*/ 160 h 512"/>
              <a:gd name="T56" fmla="*/ 117 w 512"/>
              <a:gd name="T57" fmla="*/ 160 h 512"/>
              <a:gd name="T58" fmla="*/ 117 w 512"/>
              <a:gd name="T59" fmla="*/ 330 h 512"/>
              <a:gd name="T60" fmla="*/ 149 w 512"/>
              <a:gd name="T61" fmla="*/ 192 h 512"/>
              <a:gd name="T62" fmla="*/ 362 w 512"/>
              <a:gd name="T63" fmla="*/ 192 h 512"/>
              <a:gd name="T64" fmla="*/ 373 w 512"/>
              <a:gd name="T65" fmla="*/ 202 h 512"/>
              <a:gd name="T66" fmla="*/ 362 w 512"/>
              <a:gd name="T67" fmla="*/ 213 h 512"/>
              <a:gd name="T68" fmla="*/ 149 w 512"/>
              <a:gd name="T69" fmla="*/ 213 h 512"/>
              <a:gd name="T70" fmla="*/ 138 w 512"/>
              <a:gd name="T71" fmla="*/ 202 h 512"/>
              <a:gd name="T72" fmla="*/ 149 w 512"/>
              <a:gd name="T73" fmla="*/ 192 h 512"/>
              <a:gd name="T74" fmla="*/ 149 w 512"/>
              <a:gd name="T75" fmla="*/ 234 h 512"/>
              <a:gd name="T76" fmla="*/ 362 w 512"/>
              <a:gd name="T77" fmla="*/ 234 h 512"/>
              <a:gd name="T78" fmla="*/ 373 w 512"/>
              <a:gd name="T79" fmla="*/ 245 h 512"/>
              <a:gd name="T80" fmla="*/ 362 w 512"/>
              <a:gd name="T81" fmla="*/ 256 h 512"/>
              <a:gd name="T82" fmla="*/ 149 w 512"/>
              <a:gd name="T83" fmla="*/ 256 h 512"/>
              <a:gd name="T84" fmla="*/ 138 w 512"/>
              <a:gd name="T85" fmla="*/ 245 h 512"/>
              <a:gd name="T86" fmla="*/ 149 w 512"/>
              <a:gd name="T87" fmla="*/ 234 h 512"/>
              <a:gd name="T88" fmla="*/ 149 w 512"/>
              <a:gd name="T89" fmla="*/ 277 h 512"/>
              <a:gd name="T90" fmla="*/ 362 w 512"/>
              <a:gd name="T91" fmla="*/ 277 h 512"/>
              <a:gd name="T92" fmla="*/ 373 w 512"/>
              <a:gd name="T93" fmla="*/ 288 h 512"/>
              <a:gd name="T94" fmla="*/ 362 w 512"/>
              <a:gd name="T95" fmla="*/ 298 h 512"/>
              <a:gd name="T96" fmla="*/ 149 w 512"/>
              <a:gd name="T97" fmla="*/ 298 h 512"/>
              <a:gd name="T98" fmla="*/ 138 w 512"/>
              <a:gd name="T99" fmla="*/ 288 h 512"/>
              <a:gd name="T100" fmla="*/ 149 w 512"/>
              <a:gd name="T101" fmla="*/ 27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16" y="341"/>
                </a:moveTo>
                <a:cubicBezTo>
                  <a:pt x="416" y="347"/>
                  <a:pt x="411" y="352"/>
                  <a:pt x="405" y="352"/>
                </a:cubicBezTo>
                <a:cubicBezTo>
                  <a:pt x="218" y="352"/>
                  <a:pt x="218" y="352"/>
                  <a:pt x="218" y="352"/>
                </a:cubicBezTo>
                <a:cubicBezTo>
                  <a:pt x="168" y="412"/>
                  <a:pt x="168" y="412"/>
                  <a:pt x="168" y="412"/>
                </a:cubicBezTo>
                <a:cubicBezTo>
                  <a:pt x="166" y="414"/>
                  <a:pt x="163" y="416"/>
                  <a:pt x="160" y="416"/>
                </a:cubicBezTo>
                <a:cubicBezTo>
                  <a:pt x="158" y="416"/>
                  <a:pt x="157" y="415"/>
                  <a:pt x="156" y="415"/>
                </a:cubicBezTo>
                <a:cubicBezTo>
                  <a:pt x="152" y="414"/>
                  <a:pt x="149" y="409"/>
                  <a:pt x="149" y="405"/>
                </a:cubicBezTo>
                <a:cubicBezTo>
                  <a:pt x="149" y="352"/>
                  <a:pt x="149" y="352"/>
                  <a:pt x="149" y="352"/>
                </a:cubicBezTo>
                <a:cubicBezTo>
                  <a:pt x="106" y="352"/>
                  <a:pt x="106" y="352"/>
                  <a:pt x="106" y="352"/>
                </a:cubicBezTo>
                <a:cubicBezTo>
                  <a:pt x="100" y="352"/>
                  <a:pt x="96" y="347"/>
                  <a:pt x="96" y="341"/>
                </a:cubicBezTo>
                <a:cubicBezTo>
                  <a:pt x="96" y="149"/>
                  <a:pt x="96" y="149"/>
                  <a:pt x="96" y="149"/>
                </a:cubicBezTo>
                <a:cubicBezTo>
                  <a:pt x="96" y="143"/>
                  <a:pt x="100" y="138"/>
                  <a:pt x="106" y="138"/>
                </a:cubicBezTo>
                <a:cubicBezTo>
                  <a:pt x="405" y="138"/>
                  <a:pt x="405" y="138"/>
                  <a:pt x="405" y="138"/>
                </a:cubicBezTo>
                <a:cubicBezTo>
                  <a:pt x="411" y="138"/>
                  <a:pt x="416" y="143"/>
                  <a:pt x="416" y="149"/>
                </a:cubicBezTo>
                <a:lnTo>
                  <a:pt x="416" y="341"/>
                </a:lnTo>
                <a:close/>
                <a:moveTo>
                  <a:pt x="117" y="330"/>
                </a:moveTo>
                <a:cubicBezTo>
                  <a:pt x="160" y="330"/>
                  <a:pt x="160" y="330"/>
                  <a:pt x="160" y="330"/>
                </a:cubicBezTo>
                <a:cubicBezTo>
                  <a:pt x="166" y="330"/>
                  <a:pt x="170" y="335"/>
                  <a:pt x="170" y="341"/>
                </a:cubicBezTo>
                <a:cubicBezTo>
                  <a:pt x="170" y="376"/>
                  <a:pt x="170" y="376"/>
                  <a:pt x="170" y="376"/>
                </a:cubicBezTo>
                <a:cubicBezTo>
                  <a:pt x="205" y="334"/>
                  <a:pt x="205" y="334"/>
                  <a:pt x="205" y="334"/>
                </a:cubicBezTo>
                <a:cubicBezTo>
                  <a:pt x="207" y="332"/>
                  <a:pt x="210" y="330"/>
                  <a:pt x="213" y="330"/>
                </a:cubicBezTo>
                <a:cubicBezTo>
                  <a:pt x="394" y="330"/>
                  <a:pt x="394" y="330"/>
                  <a:pt x="394" y="330"/>
                </a:cubicBezTo>
                <a:cubicBezTo>
                  <a:pt x="394" y="160"/>
                  <a:pt x="394" y="160"/>
                  <a:pt x="394" y="160"/>
                </a:cubicBezTo>
                <a:cubicBezTo>
                  <a:pt x="117" y="160"/>
                  <a:pt x="117" y="160"/>
                  <a:pt x="117" y="160"/>
                </a:cubicBezTo>
                <a:lnTo>
                  <a:pt x="117" y="330"/>
                </a:lnTo>
                <a:close/>
                <a:moveTo>
                  <a:pt x="149" y="192"/>
                </a:moveTo>
                <a:cubicBezTo>
                  <a:pt x="362" y="192"/>
                  <a:pt x="362" y="192"/>
                  <a:pt x="362" y="192"/>
                </a:cubicBezTo>
                <a:cubicBezTo>
                  <a:pt x="368" y="192"/>
                  <a:pt x="373" y="196"/>
                  <a:pt x="373" y="202"/>
                </a:cubicBezTo>
                <a:cubicBezTo>
                  <a:pt x="373" y="208"/>
                  <a:pt x="368" y="213"/>
                  <a:pt x="362" y="213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43" y="213"/>
                  <a:pt x="138" y="208"/>
                  <a:pt x="138" y="202"/>
                </a:cubicBezTo>
                <a:cubicBezTo>
                  <a:pt x="138" y="196"/>
                  <a:pt x="143" y="192"/>
                  <a:pt x="149" y="192"/>
                </a:cubicBezTo>
                <a:close/>
                <a:moveTo>
                  <a:pt x="149" y="234"/>
                </a:moveTo>
                <a:cubicBezTo>
                  <a:pt x="362" y="234"/>
                  <a:pt x="362" y="234"/>
                  <a:pt x="362" y="234"/>
                </a:cubicBezTo>
                <a:cubicBezTo>
                  <a:pt x="368" y="234"/>
                  <a:pt x="373" y="239"/>
                  <a:pt x="373" y="245"/>
                </a:cubicBezTo>
                <a:cubicBezTo>
                  <a:pt x="373" y="251"/>
                  <a:pt x="368" y="256"/>
                  <a:pt x="362" y="256"/>
                </a:cubicBezTo>
                <a:cubicBezTo>
                  <a:pt x="149" y="256"/>
                  <a:pt x="149" y="256"/>
                  <a:pt x="149" y="256"/>
                </a:cubicBezTo>
                <a:cubicBezTo>
                  <a:pt x="143" y="256"/>
                  <a:pt x="138" y="251"/>
                  <a:pt x="138" y="245"/>
                </a:cubicBezTo>
                <a:cubicBezTo>
                  <a:pt x="138" y="239"/>
                  <a:pt x="143" y="234"/>
                  <a:pt x="149" y="234"/>
                </a:cubicBezTo>
                <a:close/>
                <a:moveTo>
                  <a:pt x="149" y="277"/>
                </a:moveTo>
                <a:cubicBezTo>
                  <a:pt x="362" y="277"/>
                  <a:pt x="362" y="277"/>
                  <a:pt x="362" y="277"/>
                </a:cubicBezTo>
                <a:cubicBezTo>
                  <a:pt x="368" y="277"/>
                  <a:pt x="373" y="282"/>
                  <a:pt x="373" y="288"/>
                </a:cubicBezTo>
                <a:cubicBezTo>
                  <a:pt x="373" y="294"/>
                  <a:pt x="368" y="298"/>
                  <a:pt x="362" y="298"/>
                </a:cubicBezTo>
                <a:cubicBezTo>
                  <a:pt x="149" y="298"/>
                  <a:pt x="149" y="298"/>
                  <a:pt x="149" y="298"/>
                </a:cubicBezTo>
                <a:cubicBezTo>
                  <a:pt x="143" y="298"/>
                  <a:pt x="138" y="294"/>
                  <a:pt x="138" y="288"/>
                </a:cubicBezTo>
                <a:cubicBezTo>
                  <a:pt x="138" y="282"/>
                  <a:pt x="143" y="277"/>
                  <a:pt x="149" y="277"/>
                </a:cubicBezTo>
                <a:close/>
              </a:path>
            </a:pathLst>
          </a:custGeom>
          <a:solidFill>
            <a:srgbClr val="DC7D5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466009" y="2194560"/>
            <a:ext cx="7315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“Mars Past”</a:t>
            </a:r>
          </a:p>
          <a:p>
            <a:pPr algn="ctr"/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exoplanets.psu.edu</a:t>
            </a:r>
            <a:endParaRPr lang="en-US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4729" y="4945093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2016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326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6009" y="623404"/>
            <a:ext cx="7315200" cy="54864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254"/>
          <p:cNvSpPr>
            <a:spLocks noChangeAspect="1" noEditPoints="1"/>
          </p:cNvSpPr>
          <p:nvPr/>
        </p:nvSpPr>
        <p:spPr bwMode="auto">
          <a:xfrm>
            <a:off x="8280665" y="4643121"/>
            <a:ext cx="1188720" cy="1188720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16 w 512"/>
              <a:gd name="T11" fmla="*/ 341 h 512"/>
              <a:gd name="T12" fmla="*/ 405 w 512"/>
              <a:gd name="T13" fmla="*/ 352 h 512"/>
              <a:gd name="T14" fmla="*/ 218 w 512"/>
              <a:gd name="T15" fmla="*/ 352 h 512"/>
              <a:gd name="T16" fmla="*/ 168 w 512"/>
              <a:gd name="T17" fmla="*/ 412 h 512"/>
              <a:gd name="T18" fmla="*/ 160 w 512"/>
              <a:gd name="T19" fmla="*/ 416 h 512"/>
              <a:gd name="T20" fmla="*/ 156 w 512"/>
              <a:gd name="T21" fmla="*/ 415 h 512"/>
              <a:gd name="T22" fmla="*/ 149 w 512"/>
              <a:gd name="T23" fmla="*/ 405 h 512"/>
              <a:gd name="T24" fmla="*/ 149 w 512"/>
              <a:gd name="T25" fmla="*/ 352 h 512"/>
              <a:gd name="T26" fmla="*/ 106 w 512"/>
              <a:gd name="T27" fmla="*/ 352 h 512"/>
              <a:gd name="T28" fmla="*/ 96 w 512"/>
              <a:gd name="T29" fmla="*/ 341 h 512"/>
              <a:gd name="T30" fmla="*/ 96 w 512"/>
              <a:gd name="T31" fmla="*/ 149 h 512"/>
              <a:gd name="T32" fmla="*/ 106 w 512"/>
              <a:gd name="T33" fmla="*/ 138 h 512"/>
              <a:gd name="T34" fmla="*/ 405 w 512"/>
              <a:gd name="T35" fmla="*/ 138 h 512"/>
              <a:gd name="T36" fmla="*/ 416 w 512"/>
              <a:gd name="T37" fmla="*/ 149 h 512"/>
              <a:gd name="T38" fmla="*/ 416 w 512"/>
              <a:gd name="T39" fmla="*/ 341 h 512"/>
              <a:gd name="T40" fmla="*/ 117 w 512"/>
              <a:gd name="T41" fmla="*/ 330 h 512"/>
              <a:gd name="T42" fmla="*/ 160 w 512"/>
              <a:gd name="T43" fmla="*/ 330 h 512"/>
              <a:gd name="T44" fmla="*/ 170 w 512"/>
              <a:gd name="T45" fmla="*/ 341 h 512"/>
              <a:gd name="T46" fmla="*/ 170 w 512"/>
              <a:gd name="T47" fmla="*/ 376 h 512"/>
              <a:gd name="T48" fmla="*/ 205 w 512"/>
              <a:gd name="T49" fmla="*/ 334 h 512"/>
              <a:gd name="T50" fmla="*/ 213 w 512"/>
              <a:gd name="T51" fmla="*/ 330 h 512"/>
              <a:gd name="T52" fmla="*/ 394 w 512"/>
              <a:gd name="T53" fmla="*/ 330 h 512"/>
              <a:gd name="T54" fmla="*/ 394 w 512"/>
              <a:gd name="T55" fmla="*/ 160 h 512"/>
              <a:gd name="T56" fmla="*/ 117 w 512"/>
              <a:gd name="T57" fmla="*/ 160 h 512"/>
              <a:gd name="T58" fmla="*/ 117 w 512"/>
              <a:gd name="T59" fmla="*/ 330 h 512"/>
              <a:gd name="T60" fmla="*/ 149 w 512"/>
              <a:gd name="T61" fmla="*/ 192 h 512"/>
              <a:gd name="T62" fmla="*/ 362 w 512"/>
              <a:gd name="T63" fmla="*/ 192 h 512"/>
              <a:gd name="T64" fmla="*/ 373 w 512"/>
              <a:gd name="T65" fmla="*/ 202 h 512"/>
              <a:gd name="T66" fmla="*/ 362 w 512"/>
              <a:gd name="T67" fmla="*/ 213 h 512"/>
              <a:gd name="T68" fmla="*/ 149 w 512"/>
              <a:gd name="T69" fmla="*/ 213 h 512"/>
              <a:gd name="T70" fmla="*/ 138 w 512"/>
              <a:gd name="T71" fmla="*/ 202 h 512"/>
              <a:gd name="T72" fmla="*/ 149 w 512"/>
              <a:gd name="T73" fmla="*/ 192 h 512"/>
              <a:gd name="T74" fmla="*/ 149 w 512"/>
              <a:gd name="T75" fmla="*/ 234 h 512"/>
              <a:gd name="T76" fmla="*/ 362 w 512"/>
              <a:gd name="T77" fmla="*/ 234 h 512"/>
              <a:gd name="T78" fmla="*/ 373 w 512"/>
              <a:gd name="T79" fmla="*/ 245 h 512"/>
              <a:gd name="T80" fmla="*/ 362 w 512"/>
              <a:gd name="T81" fmla="*/ 256 h 512"/>
              <a:gd name="T82" fmla="*/ 149 w 512"/>
              <a:gd name="T83" fmla="*/ 256 h 512"/>
              <a:gd name="T84" fmla="*/ 138 w 512"/>
              <a:gd name="T85" fmla="*/ 245 h 512"/>
              <a:gd name="T86" fmla="*/ 149 w 512"/>
              <a:gd name="T87" fmla="*/ 234 h 512"/>
              <a:gd name="T88" fmla="*/ 149 w 512"/>
              <a:gd name="T89" fmla="*/ 277 h 512"/>
              <a:gd name="T90" fmla="*/ 362 w 512"/>
              <a:gd name="T91" fmla="*/ 277 h 512"/>
              <a:gd name="T92" fmla="*/ 373 w 512"/>
              <a:gd name="T93" fmla="*/ 288 h 512"/>
              <a:gd name="T94" fmla="*/ 362 w 512"/>
              <a:gd name="T95" fmla="*/ 298 h 512"/>
              <a:gd name="T96" fmla="*/ 149 w 512"/>
              <a:gd name="T97" fmla="*/ 298 h 512"/>
              <a:gd name="T98" fmla="*/ 138 w 512"/>
              <a:gd name="T99" fmla="*/ 288 h 512"/>
              <a:gd name="T100" fmla="*/ 149 w 512"/>
              <a:gd name="T101" fmla="*/ 27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16" y="341"/>
                </a:moveTo>
                <a:cubicBezTo>
                  <a:pt x="416" y="347"/>
                  <a:pt x="411" y="352"/>
                  <a:pt x="405" y="352"/>
                </a:cubicBezTo>
                <a:cubicBezTo>
                  <a:pt x="218" y="352"/>
                  <a:pt x="218" y="352"/>
                  <a:pt x="218" y="352"/>
                </a:cubicBezTo>
                <a:cubicBezTo>
                  <a:pt x="168" y="412"/>
                  <a:pt x="168" y="412"/>
                  <a:pt x="168" y="412"/>
                </a:cubicBezTo>
                <a:cubicBezTo>
                  <a:pt x="166" y="414"/>
                  <a:pt x="163" y="416"/>
                  <a:pt x="160" y="416"/>
                </a:cubicBezTo>
                <a:cubicBezTo>
                  <a:pt x="158" y="416"/>
                  <a:pt x="157" y="415"/>
                  <a:pt x="156" y="415"/>
                </a:cubicBezTo>
                <a:cubicBezTo>
                  <a:pt x="152" y="414"/>
                  <a:pt x="149" y="409"/>
                  <a:pt x="149" y="405"/>
                </a:cubicBezTo>
                <a:cubicBezTo>
                  <a:pt x="149" y="352"/>
                  <a:pt x="149" y="352"/>
                  <a:pt x="149" y="352"/>
                </a:cubicBezTo>
                <a:cubicBezTo>
                  <a:pt x="106" y="352"/>
                  <a:pt x="106" y="352"/>
                  <a:pt x="106" y="352"/>
                </a:cubicBezTo>
                <a:cubicBezTo>
                  <a:pt x="100" y="352"/>
                  <a:pt x="96" y="347"/>
                  <a:pt x="96" y="341"/>
                </a:cubicBezTo>
                <a:cubicBezTo>
                  <a:pt x="96" y="149"/>
                  <a:pt x="96" y="149"/>
                  <a:pt x="96" y="149"/>
                </a:cubicBezTo>
                <a:cubicBezTo>
                  <a:pt x="96" y="143"/>
                  <a:pt x="100" y="138"/>
                  <a:pt x="106" y="138"/>
                </a:cubicBezTo>
                <a:cubicBezTo>
                  <a:pt x="405" y="138"/>
                  <a:pt x="405" y="138"/>
                  <a:pt x="405" y="138"/>
                </a:cubicBezTo>
                <a:cubicBezTo>
                  <a:pt x="411" y="138"/>
                  <a:pt x="416" y="143"/>
                  <a:pt x="416" y="149"/>
                </a:cubicBezTo>
                <a:lnTo>
                  <a:pt x="416" y="341"/>
                </a:lnTo>
                <a:close/>
                <a:moveTo>
                  <a:pt x="117" y="330"/>
                </a:moveTo>
                <a:cubicBezTo>
                  <a:pt x="160" y="330"/>
                  <a:pt x="160" y="330"/>
                  <a:pt x="160" y="330"/>
                </a:cubicBezTo>
                <a:cubicBezTo>
                  <a:pt x="166" y="330"/>
                  <a:pt x="170" y="335"/>
                  <a:pt x="170" y="341"/>
                </a:cubicBezTo>
                <a:cubicBezTo>
                  <a:pt x="170" y="376"/>
                  <a:pt x="170" y="376"/>
                  <a:pt x="170" y="376"/>
                </a:cubicBezTo>
                <a:cubicBezTo>
                  <a:pt x="205" y="334"/>
                  <a:pt x="205" y="334"/>
                  <a:pt x="205" y="334"/>
                </a:cubicBezTo>
                <a:cubicBezTo>
                  <a:pt x="207" y="332"/>
                  <a:pt x="210" y="330"/>
                  <a:pt x="213" y="330"/>
                </a:cubicBezTo>
                <a:cubicBezTo>
                  <a:pt x="394" y="330"/>
                  <a:pt x="394" y="330"/>
                  <a:pt x="394" y="330"/>
                </a:cubicBezTo>
                <a:cubicBezTo>
                  <a:pt x="394" y="160"/>
                  <a:pt x="394" y="160"/>
                  <a:pt x="394" y="160"/>
                </a:cubicBezTo>
                <a:cubicBezTo>
                  <a:pt x="117" y="160"/>
                  <a:pt x="117" y="160"/>
                  <a:pt x="117" y="160"/>
                </a:cubicBezTo>
                <a:lnTo>
                  <a:pt x="117" y="330"/>
                </a:lnTo>
                <a:close/>
                <a:moveTo>
                  <a:pt x="149" y="192"/>
                </a:moveTo>
                <a:cubicBezTo>
                  <a:pt x="362" y="192"/>
                  <a:pt x="362" y="192"/>
                  <a:pt x="362" y="192"/>
                </a:cubicBezTo>
                <a:cubicBezTo>
                  <a:pt x="368" y="192"/>
                  <a:pt x="373" y="196"/>
                  <a:pt x="373" y="202"/>
                </a:cubicBezTo>
                <a:cubicBezTo>
                  <a:pt x="373" y="208"/>
                  <a:pt x="368" y="213"/>
                  <a:pt x="362" y="213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43" y="213"/>
                  <a:pt x="138" y="208"/>
                  <a:pt x="138" y="202"/>
                </a:cubicBezTo>
                <a:cubicBezTo>
                  <a:pt x="138" y="196"/>
                  <a:pt x="143" y="192"/>
                  <a:pt x="149" y="192"/>
                </a:cubicBezTo>
                <a:close/>
                <a:moveTo>
                  <a:pt x="149" y="234"/>
                </a:moveTo>
                <a:cubicBezTo>
                  <a:pt x="362" y="234"/>
                  <a:pt x="362" y="234"/>
                  <a:pt x="362" y="234"/>
                </a:cubicBezTo>
                <a:cubicBezTo>
                  <a:pt x="368" y="234"/>
                  <a:pt x="373" y="239"/>
                  <a:pt x="373" y="245"/>
                </a:cubicBezTo>
                <a:cubicBezTo>
                  <a:pt x="373" y="251"/>
                  <a:pt x="368" y="256"/>
                  <a:pt x="362" y="256"/>
                </a:cubicBezTo>
                <a:cubicBezTo>
                  <a:pt x="149" y="256"/>
                  <a:pt x="149" y="256"/>
                  <a:pt x="149" y="256"/>
                </a:cubicBezTo>
                <a:cubicBezTo>
                  <a:pt x="143" y="256"/>
                  <a:pt x="138" y="251"/>
                  <a:pt x="138" y="245"/>
                </a:cubicBezTo>
                <a:cubicBezTo>
                  <a:pt x="138" y="239"/>
                  <a:pt x="143" y="234"/>
                  <a:pt x="149" y="234"/>
                </a:cubicBezTo>
                <a:close/>
                <a:moveTo>
                  <a:pt x="149" y="277"/>
                </a:moveTo>
                <a:cubicBezTo>
                  <a:pt x="362" y="277"/>
                  <a:pt x="362" y="277"/>
                  <a:pt x="362" y="277"/>
                </a:cubicBezTo>
                <a:cubicBezTo>
                  <a:pt x="368" y="277"/>
                  <a:pt x="373" y="282"/>
                  <a:pt x="373" y="288"/>
                </a:cubicBezTo>
                <a:cubicBezTo>
                  <a:pt x="373" y="294"/>
                  <a:pt x="368" y="298"/>
                  <a:pt x="362" y="298"/>
                </a:cubicBezTo>
                <a:cubicBezTo>
                  <a:pt x="149" y="298"/>
                  <a:pt x="149" y="298"/>
                  <a:pt x="149" y="298"/>
                </a:cubicBezTo>
                <a:cubicBezTo>
                  <a:pt x="143" y="298"/>
                  <a:pt x="138" y="294"/>
                  <a:pt x="138" y="288"/>
                </a:cubicBezTo>
                <a:cubicBezTo>
                  <a:pt x="138" y="282"/>
                  <a:pt x="143" y="277"/>
                  <a:pt x="149" y="277"/>
                </a:cubicBezTo>
                <a:close/>
              </a:path>
            </a:pathLst>
          </a:custGeom>
          <a:solidFill>
            <a:srgbClr val="DC7D5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466009" y="2194560"/>
            <a:ext cx="7315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“Flip-Flopping Climate”</a:t>
            </a:r>
          </a:p>
          <a:p>
            <a:pPr algn="ctr"/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eos.org</a:t>
            </a:r>
            <a:endParaRPr lang="en-US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4729" y="4945093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2016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800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6009" y="623404"/>
            <a:ext cx="7315200" cy="54864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254"/>
          <p:cNvSpPr>
            <a:spLocks noChangeAspect="1" noEditPoints="1"/>
          </p:cNvSpPr>
          <p:nvPr/>
        </p:nvSpPr>
        <p:spPr bwMode="auto">
          <a:xfrm>
            <a:off x="8280665" y="4643121"/>
            <a:ext cx="1188720" cy="1188720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16 w 512"/>
              <a:gd name="T11" fmla="*/ 341 h 512"/>
              <a:gd name="T12" fmla="*/ 405 w 512"/>
              <a:gd name="T13" fmla="*/ 352 h 512"/>
              <a:gd name="T14" fmla="*/ 218 w 512"/>
              <a:gd name="T15" fmla="*/ 352 h 512"/>
              <a:gd name="T16" fmla="*/ 168 w 512"/>
              <a:gd name="T17" fmla="*/ 412 h 512"/>
              <a:gd name="T18" fmla="*/ 160 w 512"/>
              <a:gd name="T19" fmla="*/ 416 h 512"/>
              <a:gd name="T20" fmla="*/ 156 w 512"/>
              <a:gd name="T21" fmla="*/ 415 h 512"/>
              <a:gd name="T22" fmla="*/ 149 w 512"/>
              <a:gd name="T23" fmla="*/ 405 h 512"/>
              <a:gd name="T24" fmla="*/ 149 w 512"/>
              <a:gd name="T25" fmla="*/ 352 h 512"/>
              <a:gd name="T26" fmla="*/ 106 w 512"/>
              <a:gd name="T27" fmla="*/ 352 h 512"/>
              <a:gd name="T28" fmla="*/ 96 w 512"/>
              <a:gd name="T29" fmla="*/ 341 h 512"/>
              <a:gd name="T30" fmla="*/ 96 w 512"/>
              <a:gd name="T31" fmla="*/ 149 h 512"/>
              <a:gd name="T32" fmla="*/ 106 w 512"/>
              <a:gd name="T33" fmla="*/ 138 h 512"/>
              <a:gd name="T34" fmla="*/ 405 w 512"/>
              <a:gd name="T35" fmla="*/ 138 h 512"/>
              <a:gd name="T36" fmla="*/ 416 w 512"/>
              <a:gd name="T37" fmla="*/ 149 h 512"/>
              <a:gd name="T38" fmla="*/ 416 w 512"/>
              <a:gd name="T39" fmla="*/ 341 h 512"/>
              <a:gd name="T40" fmla="*/ 117 w 512"/>
              <a:gd name="T41" fmla="*/ 330 h 512"/>
              <a:gd name="T42" fmla="*/ 160 w 512"/>
              <a:gd name="T43" fmla="*/ 330 h 512"/>
              <a:gd name="T44" fmla="*/ 170 w 512"/>
              <a:gd name="T45" fmla="*/ 341 h 512"/>
              <a:gd name="T46" fmla="*/ 170 w 512"/>
              <a:gd name="T47" fmla="*/ 376 h 512"/>
              <a:gd name="T48" fmla="*/ 205 w 512"/>
              <a:gd name="T49" fmla="*/ 334 h 512"/>
              <a:gd name="T50" fmla="*/ 213 w 512"/>
              <a:gd name="T51" fmla="*/ 330 h 512"/>
              <a:gd name="T52" fmla="*/ 394 w 512"/>
              <a:gd name="T53" fmla="*/ 330 h 512"/>
              <a:gd name="T54" fmla="*/ 394 w 512"/>
              <a:gd name="T55" fmla="*/ 160 h 512"/>
              <a:gd name="T56" fmla="*/ 117 w 512"/>
              <a:gd name="T57" fmla="*/ 160 h 512"/>
              <a:gd name="T58" fmla="*/ 117 w 512"/>
              <a:gd name="T59" fmla="*/ 330 h 512"/>
              <a:gd name="T60" fmla="*/ 149 w 512"/>
              <a:gd name="T61" fmla="*/ 192 h 512"/>
              <a:gd name="T62" fmla="*/ 362 w 512"/>
              <a:gd name="T63" fmla="*/ 192 h 512"/>
              <a:gd name="T64" fmla="*/ 373 w 512"/>
              <a:gd name="T65" fmla="*/ 202 h 512"/>
              <a:gd name="T66" fmla="*/ 362 w 512"/>
              <a:gd name="T67" fmla="*/ 213 h 512"/>
              <a:gd name="T68" fmla="*/ 149 w 512"/>
              <a:gd name="T69" fmla="*/ 213 h 512"/>
              <a:gd name="T70" fmla="*/ 138 w 512"/>
              <a:gd name="T71" fmla="*/ 202 h 512"/>
              <a:gd name="T72" fmla="*/ 149 w 512"/>
              <a:gd name="T73" fmla="*/ 192 h 512"/>
              <a:gd name="T74" fmla="*/ 149 w 512"/>
              <a:gd name="T75" fmla="*/ 234 h 512"/>
              <a:gd name="T76" fmla="*/ 362 w 512"/>
              <a:gd name="T77" fmla="*/ 234 h 512"/>
              <a:gd name="T78" fmla="*/ 373 w 512"/>
              <a:gd name="T79" fmla="*/ 245 h 512"/>
              <a:gd name="T80" fmla="*/ 362 w 512"/>
              <a:gd name="T81" fmla="*/ 256 h 512"/>
              <a:gd name="T82" fmla="*/ 149 w 512"/>
              <a:gd name="T83" fmla="*/ 256 h 512"/>
              <a:gd name="T84" fmla="*/ 138 w 512"/>
              <a:gd name="T85" fmla="*/ 245 h 512"/>
              <a:gd name="T86" fmla="*/ 149 w 512"/>
              <a:gd name="T87" fmla="*/ 234 h 512"/>
              <a:gd name="T88" fmla="*/ 149 w 512"/>
              <a:gd name="T89" fmla="*/ 277 h 512"/>
              <a:gd name="T90" fmla="*/ 362 w 512"/>
              <a:gd name="T91" fmla="*/ 277 h 512"/>
              <a:gd name="T92" fmla="*/ 373 w 512"/>
              <a:gd name="T93" fmla="*/ 288 h 512"/>
              <a:gd name="T94" fmla="*/ 362 w 512"/>
              <a:gd name="T95" fmla="*/ 298 h 512"/>
              <a:gd name="T96" fmla="*/ 149 w 512"/>
              <a:gd name="T97" fmla="*/ 298 h 512"/>
              <a:gd name="T98" fmla="*/ 138 w 512"/>
              <a:gd name="T99" fmla="*/ 288 h 512"/>
              <a:gd name="T100" fmla="*/ 149 w 512"/>
              <a:gd name="T101" fmla="*/ 27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16" y="341"/>
                </a:moveTo>
                <a:cubicBezTo>
                  <a:pt x="416" y="347"/>
                  <a:pt x="411" y="352"/>
                  <a:pt x="405" y="352"/>
                </a:cubicBezTo>
                <a:cubicBezTo>
                  <a:pt x="218" y="352"/>
                  <a:pt x="218" y="352"/>
                  <a:pt x="218" y="352"/>
                </a:cubicBezTo>
                <a:cubicBezTo>
                  <a:pt x="168" y="412"/>
                  <a:pt x="168" y="412"/>
                  <a:pt x="168" y="412"/>
                </a:cubicBezTo>
                <a:cubicBezTo>
                  <a:pt x="166" y="414"/>
                  <a:pt x="163" y="416"/>
                  <a:pt x="160" y="416"/>
                </a:cubicBezTo>
                <a:cubicBezTo>
                  <a:pt x="158" y="416"/>
                  <a:pt x="157" y="415"/>
                  <a:pt x="156" y="415"/>
                </a:cubicBezTo>
                <a:cubicBezTo>
                  <a:pt x="152" y="414"/>
                  <a:pt x="149" y="409"/>
                  <a:pt x="149" y="405"/>
                </a:cubicBezTo>
                <a:cubicBezTo>
                  <a:pt x="149" y="352"/>
                  <a:pt x="149" y="352"/>
                  <a:pt x="149" y="352"/>
                </a:cubicBezTo>
                <a:cubicBezTo>
                  <a:pt x="106" y="352"/>
                  <a:pt x="106" y="352"/>
                  <a:pt x="106" y="352"/>
                </a:cubicBezTo>
                <a:cubicBezTo>
                  <a:pt x="100" y="352"/>
                  <a:pt x="96" y="347"/>
                  <a:pt x="96" y="341"/>
                </a:cubicBezTo>
                <a:cubicBezTo>
                  <a:pt x="96" y="149"/>
                  <a:pt x="96" y="149"/>
                  <a:pt x="96" y="149"/>
                </a:cubicBezTo>
                <a:cubicBezTo>
                  <a:pt x="96" y="143"/>
                  <a:pt x="100" y="138"/>
                  <a:pt x="106" y="138"/>
                </a:cubicBezTo>
                <a:cubicBezTo>
                  <a:pt x="405" y="138"/>
                  <a:pt x="405" y="138"/>
                  <a:pt x="405" y="138"/>
                </a:cubicBezTo>
                <a:cubicBezTo>
                  <a:pt x="411" y="138"/>
                  <a:pt x="416" y="143"/>
                  <a:pt x="416" y="149"/>
                </a:cubicBezTo>
                <a:lnTo>
                  <a:pt x="416" y="341"/>
                </a:lnTo>
                <a:close/>
                <a:moveTo>
                  <a:pt x="117" y="330"/>
                </a:moveTo>
                <a:cubicBezTo>
                  <a:pt x="160" y="330"/>
                  <a:pt x="160" y="330"/>
                  <a:pt x="160" y="330"/>
                </a:cubicBezTo>
                <a:cubicBezTo>
                  <a:pt x="166" y="330"/>
                  <a:pt x="170" y="335"/>
                  <a:pt x="170" y="341"/>
                </a:cubicBezTo>
                <a:cubicBezTo>
                  <a:pt x="170" y="376"/>
                  <a:pt x="170" y="376"/>
                  <a:pt x="170" y="376"/>
                </a:cubicBezTo>
                <a:cubicBezTo>
                  <a:pt x="205" y="334"/>
                  <a:pt x="205" y="334"/>
                  <a:pt x="205" y="334"/>
                </a:cubicBezTo>
                <a:cubicBezTo>
                  <a:pt x="207" y="332"/>
                  <a:pt x="210" y="330"/>
                  <a:pt x="213" y="330"/>
                </a:cubicBezTo>
                <a:cubicBezTo>
                  <a:pt x="394" y="330"/>
                  <a:pt x="394" y="330"/>
                  <a:pt x="394" y="330"/>
                </a:cubicBezTo>
                <a:cubicBezTo>
                  <a:pt x="394" y="160"/>
                  <a:pt x="394" y="160"/>
                  <a:pt x="394" y="160"/>
                </a:cubicBezTo>
                <a:cubicBezTo>
                  <a:pt x="117" y="160"/>
                  <a:pt x="117" y="160"/>
                  <a:pt x="117" y="160"/>
                </a:cubicBezTo>
                <a:lnTo>
                  <a:pt x="117" y="330"/>
                </a:lnTo>
                <a:close/>
                <a:moveTo>
                  <a:pt x="149" y="192"/>
                </a:moveTo>
                <a:cubicBezTo>
                  <a:pt x="362" y="192"/>
                  <a:pt x="362" y="192"/>
                  <a:pt x="362" y="192"/>
                </a:cubicBezTo>
                <a:cubicBezTo>
                  <a:pt x="368" y="192"/>
                  <a:pt x="373" y="196"/>
                  <a:pt x="373" y="202"/>
                </a:cubicBezTo>
                <a:cubicBezTo>
                  <a:pt x="373" y="208"/>
                  <a:pt x="368" y="213"/>
                  <a:pt x="362" y="213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43" y="213"/>
                  <a:pt x="138" y="208"/>
                  <a:pt x="138" y="202"/>
                </a:cubicBezTo>
                <a:cubicBezTo>
                  <a:pt x="138" y="196"/>
                  <a:pt x="143" y="192"/>
                  <a:pt x="149" y="192"/>
                </a:cubicBezTo>
                <a:close/>
                <a:moveTo>
                  <a:pt x="149" y="234"/>
                </a:moveTo>
                <a:cubicBezTo>
                  <a:pt x="362" y="234"/>
                  <a:pt x="362" y="234"/>
                  <a:pt x="362" y="234"/>
                </a:cubicBezTo>
                <a:cubicBezTo>
                  <a:pt x="368" y="234"/>
                  <a:pt x="373" y="239"/>
                  <a:pt x="373" y="245"/>
                </a:cubicBezTo>
                <a:cubicBezTo>
                  <a:pt x="373" y="251"/>
                  <a:pt x="368" y="256"/>
                  <a:pt x="362" y="256"/>
                </a:cubicBezTo>
                <a:cubicBezTo>
                  <a:pt x="149" y="256"/>
                  <a:pt x="149" y="256"/>
                  <a:pt x="149" y="256"/>
                </a:cubicBezTo>
                <a:cubicBezTo>
                  <a:pt x="143" y="256"/>
                  <a:pt x="138" y="251"/>
                  <a:pt x="138" y="245"/>
                </a:cubicBezTo>
                <a:cubicBezTo>
                  <a:pt x="138" y="239"/>
                  <a:pt x="143" y="234"/>
                  <a:pt x="149" y="234"/>
                </a:cubicBezTo>
                <a:close/>
                <a:moveTo>
                  <a:pt x="149" y="277"/>
                </a:moveTo>
                <a:cubicBezTo>
                  <a:pt x="362" y="277"/>
                  <a:pt x="362" y="277"/>
                  <a:pt x="362" y="277"/>
                </a:cubicBezTo>
                <a:cubicBezTo>
                  <a:pt x="368" y="277"/>
                  <a:pt x="373" y="282"/>
                  <a:pt x="373" y="288"/>
                </a:cubicBezTo>
                <a:cubicBezTo>
                  <a:pt x="373" y="294"/>
                  <a:pt x="368" y="298"/>
                  <a:pt x="362" y="298"/>
                </a:cubicBezTo>
                <a:cubicBezTo>
                  <a:pt x="149" y="298"/>
                  <a:pt x="149" y="298"/>
                  <a:pt x="149" y="298"/>
                </a:cubicBezTo>
                <a:cubicBezTo>
                  <a:pt x="143" y="298"/>
                  <a:pt x="138" y="294"/>
                  <a:pt x="138" y="288"/>
                </a:cubicBezTo>
                <a:cubicBezTo>
                  <a:pt x="138" y="282"/>
                  <a:pt x="143" y="277"/>
                  <a:pt x="149" y="277"/>
                </a:cubicBezTo>
                <a:close/>
              </a:path>
            </a:pathLst>
          </a:custGeom>
          <a:solidFill>
            <a:srgbClr val="DC7D5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466009" y="2194560"/>
            <a:ext cx="7315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“Mars Canals”</a:t>
            </a:r>
          </a:p>
          <a:p>
            <a:pPr algn="ctr"/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stemrules.com</a:t>
            </a:r>
            <a:endParaRPr lang="en-US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4729" y="4945093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2016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114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6009" y="623404"/>
            <a:ext cx="7315200" cy="54864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254"/>
          <p:cNvSpPr>
            <a:spLocks noChangeAspect="1" noEditPoints="1"/>
          </p:cNvSpPr>
          <p:nvPr/>
        </p:nvSpPr>
        <p:spPr bwMode="auto">
          <a:xfrm>
            <a:off x="8280665" y="4643121"/>
            <a:ext cx="1188720" cy="1188720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16 w 512"/>
              <a:gd name="T11" fmla="*/ 341 h 512"/>
              <a:gd name="T12" fmla="*/ 405 w 512"/>
              <a:gd name="T13" fmla="*/ 352 h 512"/>
              <a:gd name="T14" fmla="*/ 218 w 512"/>
              <a:gd name="T15" fmla="*/ 352 h 512"/>
              <a:gd name="T16" fmla="*/ 168 w 512"/>
              <a:gd name="T17" fmla="*/ 412 h 512"/>
              <a:gd name="T18" fmla="*/ 160 w 512"/>
              <a:gd name="T19" fmla="*/ 416 h 512"/>
              <a:gd name="T20" fmla="*/ 156 w 512"/>
              <a:gd name="T21" fmla="*/ 415 h 512"/>
              <a:gd name="T22" fmla="*/ 149 w 512"/>
              <a:gd name="T23" fmla="*/ 405 h 512"/>
              <a:gd name="T24" fmla="*/ 149 w 512"/>
              <a:gd name="T25" fmla="*/ 352 h 512"/>
              <a:gd name="T26" fmla="*/ 106 w 512"/>
              <a:gd name="T27" fmla="*/ 352 h 512"/>
              <a:gd name="T28" fmla="*/ 96 w 512"/>
              <a:gd name="T29" fmla="*/ 341 h 512"/>
              <a:gd name="T30" fmla="*/ 96 w 512"/>
              <a:gd name="T31" fmla="*/ 149 h 512"/>
              <a:gd name="T32" fmla="*/ 106 w 512"/>
              <a:gd name="T33" fmla="*/ 138 h 512"/>
              <a:gd name="T34" fmla="*/ 405 w 512"/>
              <a:gd name="T35" fmla="*/ 138 h 512"/>
              <a:gd name="T36" fmla="*/ 416 w 512"/>
              <a:gd name="T37" fmla="*/ 149 h 512"/>
              <a:gd name="T38" fmla="*/ 416 w 512"/>
              <a:gd name="T39" fmla="*/ 341 h 512"/>
              <a:gd name="T40" fmla="*/ 117 w 512"/>
              <a:gd name="T41" fmla="*/ 330 h 512"/>
              <a:gd name="T42" fmla="*/ 160 w 512"/>
              <a:gd name="T43" fmla="*/ 330 h 512"/>
              <a:gd name="T44" fmla="*/ 170 w 512"/>
              <a:gd name="T45" fmla="*/ 341 h 512"/>
              <a:gd name="T46" fmla="*/ 170 w 512"/>
              <a:gd name="T47" fmla="*/ 376 h 512"/>
              <a:gd name="T48" fmla="*/ 205 w 512"/>
              <a:gd name="T49" fmla="*/ 334 h 512"/>
              <a:gd name="T50" fmla="*/ 213 w 512"/>
              <a:gd name="T51" fmla="*/ 330 h 512"/>
              <a:gd name="T52" fmla="*/ 394 w 512"/>
              <a:gd name="T53" fmla="*/ 330 h 512"/>
              <a:gd name="T54" fmla="*/ 394 w 512"/>
              <a:gd name="T55" fmla="*/ 160 h 512"/>
              <a:gd name="T56" fmla="*/ 117 w 512"/>
              <a:gd name="T57" fmla="*/ 160 h 512"/>
              <a:gd name="T58" fmla="*/ 117 w 512"/>
              <a:gd name="T59" fmla="*/ 330 h 512"/>
              <a:gd name="T60" fmla="*/ 149 w 512"/>
              <a:gd name="T61" fmla="*/ 192 h 512"/>
              <a:gd name="T62" fmla="*/ 362 w 512"/>
              <a:gd name="T63" fmla="*/ 192 h 512"/>
              <a:gd name="T64" fmla="*/ 373 w 512"/>
              <a:gd name="T65" fmla="*/ 202 h 512"/>
              <a:gd name="T66" fmla="*/ 362 w 512"/>
              <a:gd name="T67" fmla="*/ 213 h 512"/>
              <a:gd name="T68" fmla="*/ 149 w 512"/>
              <a:gd name="T69" fmla="*/ 213 h 512"/>
              <a:gd name="T70" fmla="*/ 138 w 512"/>
              <a:gd name="T71" fmla="*/ 202 h 512"/>
              <a:gd name="T72" fmla="*/ 149 w 512"/>
              <a:gd name="T73" fmla="*/ 192 h 512"/>
              <a:gd name="T74" fmla="*/ 149 w 512"/>
              <a:gd name="T75" fmla="*/ 234 h 512"/>
              <a:gd name="T76" fmla="*/ 362 w 512"/>
              <a:gd name="T77" fmla="*/ 234 h 512"/>
              <a:gd name="T78" fmla="*/ 373 w 512"/>
              <a:gd name="T79" fmla="*/ 245 h 512"/>
              <a:gd name="T80" fmla="*/ 362 w 512"/>
              <a:gd name="T81" fmla="*/ 256 h 512"/>
              <a:gd name="T82" fmla="*/ 149 w 512"/>
              <a:gd name="T83" fmla="*/ 256 h 512"/>
              <a:gd name="T84" fmla="*/ 138 w 512"/>
              <a:gd name="T85" fmla="*/ 245 h 512"/>
              <a:gd name="T86" fmla="*/ 149 w 512"/>
              <a:gd name="T87" fmla="*/ 234 h 512"/>
              <a:gd name="T88" fmla="*/ 149 w 512"/>
              <a:gd name="T89" fmla="*/ 277 h 512"/>
              <a:gd name="T90" fmla="*/ 362 w 512"/>
              <a:gd name="T91" fmla="*/ 277 h 512"/>
              <a:gd name="T92" fmla="*/ 373 w 512"/>
              <a:gd name="T93" fmla="*/ 288 h 512"/>
              <a:gd name="T94" fmla="*/ 362 w 512"/>
              <a:gd name="T95" fmla="*/ 298 h 512"/>
              <a:gd name="T96" fmla="*/ 149 w 512"/>
              <a:gd name="T97" fmla="*/ 298 h 512"/>
              <a:gd name="T98" fmla="*/ 138 w 512"/>
              <a:gd name="T99" fmla="*/ 288 h 512"/>
              <a:gd name="T100" fmla="*/ 149 w 512"/>
              <a:gd name="T101" fmla="*/ 27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16" y="341"/>
                </a:moveTo>
                <a:cubicBezTo>
                  <a:pt x="416" y="347"/>
                  <a:pt x="411" y="352"/>
                  <a:pt x="405" y="352"/>
                </a:cubicBezTo>
                <a:cubicBezTo>
                  <a:pt x="218" y="352"/>
                  <a:pt x="218" y="352"/>
                  <a:pt x="218" y="352"/>
                </a:cubicBezTo>
                <a:cubicBezTo>
                  <a:pt x="168" y="412"/>
                  <a:pt x="168" y="412"/>
                  <a:pt x="168" y="412"/>
                </a:cubicBezTo>
                <a:cubicBezTo>
                  <a:pt x="166" y="414"/>
                  <a:pt x="163" y="416"/>
                  <a:pt x="160" y="416"/>
                </a:cubicBezTo>
                <a:cubicBezTo>
                  <a:pt x="158" y="416"/>
                  <a:pt x="157" y="415"/>
                  <a:pt x="156" y="415"/>
                </a:cubicBezTo>
                <a:cubicBezTo>
                  <a:pt x="152" y="414"/>
                  <a:pt x="149" y="409"/>
                  <a:pt x="149" y="405"/>
                </a:cubicBezTo>
                <a:cubicBezTo>
                  <a:pt x="149" y="352"/>
                  <a:pt x="149" y="352"/>
                  <a:pt x="149" y="352"/>
                </a:cubicBezTo>
                <a:cubicBezTo>
                  <a:pt x="106" y="352"/>
                  <a:pt x="106" y="352"/>
                  <a:pt x="106" y="352"/>
                </a:cubicBezTo>
                <a:cubicBezTo>
                  <a:pt x="100" y="352"/>
                  <a:pt x="96" y="347"/>
                  <a:pt x="96" y="341"/>
                </a:cubicBezTo>
                <a:cubicBezTo>
                  <a:pt x="96" y="149"/>
                  <a:pt x="96" y="149"/>
                  <a:pt x="96" y="149"/>
                </a:cubicBezTo>
                <a:cubicBezTo>
                  <a:pt x="96" y="143"/>
                  <a:pt x="100" y="138"/>
                  <a:pt x="106" y="138"/>
                </a:cubicBezTo>
                <a:cubicBezTo>
                  <a:pt x="405" y="138"/>
                  <a:pt x="405" y="138"/>
                  <a:pt x="405" y="138"/>
                </a:cubicBezTo>
                <a:cubicBezTo>
                  <a:pt x="411" y="138"/>
                  <a:pt x="416" y="143"/>
                  <a:pt x="416" y="149"/>
                </a:cubicBezTo>
                <a:lnTo>
                  <a:pt x="416" y="341"/>
                </a:lnTo>
                <a:close/>
                <a:moveTo>
                  <a:pt x="117" y="330"/>
                </a:moveTo>
                <a:cubicBezTo>
                  <a:pt x="160" y="330"/>
                  <a:pt x="160" y="330"/>
                  <a:pt x="160" y="330"/>
                </a:cubicBezTo>
                <a:cubicBezTo>
                  <a:pt x="166" y="330"/>
                  <a:pt x="170" y="335"/>
                  <a:pt x="170" y="341"/>
                </a:cubicBezTo>
                <a:cubicBezTo>
                  <a:pt x="170" y="376"/>
                  <a:pt x="170" y="376"/>
                  <a:pt x="170" y="376"/>
                </a:cubicBezTo>
                <a:cubicBezTo>
                  <a:pt x="205" y="334"/>
                  <a:pt x="205" y="334"/>
                  <a:pt x="205" y="334"/>
                </a:cubicBezTo>
                <a:cubicBezTo>
                  <a:pt x="207" y="332"/>
                  <a:pt x="210" y="330"/>
                  <a:pt x="213" y="330"/>
                </a:cubicBezTo>
                <a:cubicBezTo>
                  <a:pt x="394" y="330"/>
                  <a:pt x="394" y="330"/>
                  <a:pt x="394" y="330"/>
                </a:cubicBezTo>
                <a:cubicBezTo>
                  <a:pt x="394" y="160"/>
                  <a:pt x="394" y="160"/>
                  <a:pt x="394" y="160"/>
                </a:cubicBezTo>
                <a:cubicBezTo>
                  <a:pt x="117" y="160"/>
                  <a:pt x="117" y="160"/>
                  <a:pt x="117" y="160"/>
                </a:cubicBezTo>
                <a:lnTo>
                  <a:pt x="117" y="330"/>
                </a:lnTo>
                <a:close/>
                <a:moveTo>
                  <a:pt x="149" y="192"/>
                </a:moveTo>
                <a:cubicBezTo>
                  <a:pt x="362" y="192"/>
                  <a:pt x="362" y="192"/>
                  <a:pt x="362" y="192"/>
                </a:cubicBezTo>
                <a:cubicBezTo>
                  <a:pt x="368" y="192"/>
                  <a:pt x="373" y="196"/>
                  <a:pt x="373" y="202"/>
                </a:cubicBezTo>
                <a:cubicBezTo>
                  <a:pt x="373" y="208"/>
                  <a:pt x="368" y="213"/>
                  <a:pt x="362" y="213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43" y="213"/>
                  <a:pt x="138" y="208"/>
                  <a:pt x="138" y="202"/>
                </a:cubicBezTo>
                <a:cubicBezTo>
                  <a:pt x="138" y="196"/>
                  <a:pt x="143" y="192"/>
                  <a:pt x="149" y="192"/>
                </a:cubicBezTo>
                <a:close/>
                <a:moveTo>
                  <a:pt x="149" y="234"/>
                </a:moveTo>
                <a:cubicBezTo>
                  <a:pt x="362" y="234"/>
                  <a:pt x="362" y="234"/>
                  <a:pt x="362" y="234"/>
                </a:cubicBezTo>
                <a:cubicBezTo>
                  <a:pt x="368" y="234"/>
                  <a:pt x="373" y="239"/>
                  <a:pt x="373" y="245"/>
                </a:cubicBezTo>
                <a:cubicBezTo>
                  <a:pt x="373" y="251"/>
                  <a:pt x="368" y="256"/>
                  <a:pt x="362" y="256"/>
                </a:cubicBezTo>
                <a:cubicBezTo>
                  <a:pt x="149" y="256"/>
                  <a:pt x="149" y="256"/>
                  <a:pt x="149" y="256"/>
                </a:cubicBezTo>
                <a:cubicBezTo>
                  <a:pt x="143" y="256"/>
                  <a:pt x="138" y="251"/>
                  <a:pt x="138" y="245"/>
                </a:cubicBezTo>
                <a:cubicBezTo>
                  <a:pt x="138" y="239"/>
                  <a:pt x="143" y="234"/>
                  <a:pt x="149" y="234"/>
                </a:cubicBezTo>
                <a:close/>
                <a:moveTo>
                  <a:pt x="149" y="277"/>
                </a:moveTo>
                <a:cubicBezTo>
                  <a:pt x="362" y="277"/>
                  <a:pt x="362" y="277"/>
                  <a:pt x="362" y="277"/>
                </a:cubicBezTo>
                <a:cubicBezTo>
                  <a:pt x="368" y="277"/>
                  <a:pt x="373" y="282"/>
                  <a:pt x="373" y="288"/>
                </a:cubicBezTo>
                <a:cubicBezTo>
                  <a:pt x="373" y="294"/>
                  <a:pt x="368" y="298"/>
                  <a:pt x="362" y="298"/>
                </a:cubicBezTo>
                <a:cubicBezTo>
                  <a:pt x="149" y="298"/>
                  <a:pt x="149" y="298"/>
                  <a:pt x="149" y="298"/>
                </a:cubicBezTo>
                <a:cubicBezTo>
                  <a:pt x="143" y="298"/>
                  <a:pt x="138" y="294"/>
                  <a:pt x="138" y="288"/>
                </a:cubicBezTo>
                <a:cubicBezTo>
                  <a:pt x="138" y="282"/>
                  <a:pt x="143" y="277"/>
                  <a:pt x="149" y="277"/>
                </a:cubicBezTo>
                <a:close/>
              </a:path>
            </a:pathLst>
          </a:custGeom>
          <a:solidFill>
            <a:srgbClr val="DC7D5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466009" y="2194560"/>
            <a:ext cx="7315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“Life on Mars”</a:t>
            </a:r>
          </a:p>
          <a:p>
            <a:pPr algn="ctr"/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thesun.co.uk</a:t>
            </a:r>
            <a:endParaRPr lang="en-US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4729" y="4945093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2016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650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6009" y="623404"/>
            <a:ext cx="7315200" cy="5486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306"/>
          <p:cNvSpPr>
            <a:spLocks noChangeAspect="1" noEditPoints="1"/>
          </p:cNvSpPr>
          <p:nvPr/>
        </p:nvSpPr>
        <p:spPr bwMode="auto">
          <a:xfrm>
            <a:off x="8280665" y="4643121"/>
            <a:ext cx="1188720" cy="1188720"/>
          </a:xfrm>
          <a:custGeom>
            <a:avLst/>
            <a:gdLst>
              <a:gd name="T0" fmla="*/ 264 w 512"/>
              <a:gd name="T1" fmla="*/ 279 h 512"/>
              <a:gd name="T2" fmla="*/ 184 w 512"/>
              <a:gd name="T3" fmla="*/ 302 h 512"/>
              <a:gd name="T4" fmla="*/ 176 w 512"/>
              <a:gd name="T5" fmla="*/ 286 h 512"/>
              <a:gd name="T6" fmla="*/ 225 w 512"/>
              <a:gd name="T7" fmla="*/ 176 h 512"/>
              <a:gd name="T8" fmla="*/ 256 w 512"/>
              <a:gd name="T9" fmla="*/ 170 h 512"/>
              <a:gd name="T10" fmla="*/ 335 w 512"/>
              <a:gd name="T11" fmla="*/ 225 h 512"/>
              <a:gd name="T12" fmla="*/ 335 w 512"/>
              <a:gd name="T13" fmla="*/ 225 h 512"/>
              <a:gd name="T14" fmla="*/ 340 w 512"/>
              <a:gd name="T15" fmla="*/ 242 h 512"/>
              <a:gd name="T16" fmla="*/ 264 w 512"/>
              <a:gd name="T17" fmla="*/ 279 h 512"/>
              <a:gd name="T18" fmla="*/ 200 w 512"/>
              <a:gd name="T19" fmla="*/ 320 h 512"/>
              <a:gd name="T20" fmla="*/ 286 w 512"/>
              <a:gd name="T21" fmla="*/ 335 h 512"/>
              <a:gd name="T22" fmla="*/ 340 w 512"/>
              <a:gd name="T23" fmla="*/ 267 h 512"/>
              <a:gd name="T24" fmla="*/ 272 w 512"/>
              <a:gd name="T25" fmla="*/ 299 h 512"/>
              <a:gd name="T26" fmla="*/ 200 w 512"/>
              <a:gd name="T27" fmla="*/ 320 h 512"/>
              <a:gd name="T28" fmla="*/ 150 w 512"/>
              <a:gd name="T29" fmla="*/ 271 h 512"/>
              <a:gd name="T30" fmla="*/ 124 w 512"/>
              <a:gd name="T31" fmla="*/ 300 h 512"/>
              <a:gd name="T32" fmla="*/ 161 w 512"/>
              <a:gd name="T33" fmla="*/ 305 h 512"/>
              <a:gd name="T34" fmla="*/ 156 w 512"/>
              <a:gd name="T35" fmla="*/ 294 h 512"/>
              <a:gd name="T36" fmla="*/ 150 w 512"/>
              <a:gd name="T37" fmla="*/ 271 h 512"/>
              <a:gd name="T38" fmla="*/ 344 w 512"/>
              <a:gd name="T39" fmla="*/ 196 h 512"/>
              <a:gd name="T40" fmla="*/ 355 w 512"/>
              <a:gd name="T41" fmla="*/ 217 h 512"/>
              <a:gd name="T42" fmla="*/ 355 w 512"/>
              <a:gd name="T43" fmla="*/ 217 h 512"/>
              <a:gd name="T44" fmla="*/ 359 w 512"/>
              <a:gd name="T45" fmla="*/ 229 h 512"/>
              <a:gd name="T46" fmla="*/ 383 w 512"/>
              <a:gd name="T47" fmla="*/ 201 h 512"/>
              <a:gd name="T48" fmla="*/ 344 w 512"/>
              <a:gd name="T49" fmla="*/ 196 h 512"/>
              <a:gd name="T50" fmla="*/ 512 w 512"/>
              <a:gd name="T51" fmla="*/ 256 h 512"/>
              <a:gd name="T52" fmla="*/ 256 w 512"/>
              <a:gd name="T53" fmla="*/ 512 h 512"/>
              <a:gd name="T54" fmla="*/ 0 w 512"/>
              <a:gd name="T55" fmla="*/ 256 h 512"/>
              <a:gd name="T56" fmla="*/ 256 w 512"/>
              <a:gd name="T57" fmla="*/ 0 h 512"/>
              <a:gd name="T58" fmla="*/ 512 w 512"/>
              <a:gd name="T59" fmla="*/ 256 h 512"/>
              <a:gd name="T60" fmla="*/ 403 w 512"/>
              <a:gd name="T61" fmla="*/ 194 h 512"/>
              <a:gd name="T62" fmla="*/ 328 w 512"/>
              <a:gd name="T63" fmla="*/ 177 h 512"/>
              <a:gd name="T64" fmla="*/ 218 w 512"/>
              <a:gd name="T65" fmla="*/ 156 h 512"/>
              <a:gd name="T66" fmla="*/ 150 w 512"/>
              <a:gd name="T67" fmla="*/ 245 h 512"/>
              <a:gd name="T68" fmla="*/ 104 w 512"/>
              <a:gd name="T69" fmla="*/ 308 h 512"/>
              <a:gd name="T70" fmla="*/ 149 w 512"/>
              <a:gd name="T71" fmla="*/ 327 h 512"/>
              <a:gd name="T72" fmla="*/ 175 w 512"/>
              <a:gd name="T73" fmla="*/ 325 h 512"/>
              <a:gd name="T74" fmla="*/ 256 w 512"/>
              <a:gd name="T75" fmla="*/ 362 h 512"/>
              <a:gd name="T76" fmla="*/ 294 w 512"/>
              <a:gd name="T77" fmla="*/ 355 h 512"/>
              <a:gd name="T78" fmla="*/ 362 w 512"/>
              <a:gd name="T79" fmla="*/ 253 h 512"/>
              <a:gd name="T80" fmla="*/ 403 w 512"/>
              <a:gd name="T81" fmla="*/ 19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12" h="512">
                <a:moveTo>
                  <a:pt x="264" y="279"/>
                </a:moveTo>
                <a:cubicBezTo>
                  <a:pt x="233" y="291"/>
                  <a:pt x="206" y="298"/>
                  <a:pt x="184" y="302"/>
                </a:cubicBezTo>
                <a:cubicBezTo>
                  <a:pt x="181" y="297"/>
                  <a:pt x="178" y="292"/>
                  <a:pt x="176" y="286"/>
                </a:cubicBezTo>
                <a:cubicBezTo>
                  <a:pt x="159" y="242"/>
                  <a:pt x="181" y="193"/>
                  <a:pt x="225" y="176"/>
                </a:cubicBezTo>
                <a:cubicBezTo>
                  <a:pt x="235" y="172"/>
                  <a:pt x="245" y="170"/>
                  <a:pt x="256" y="170"/>
                </a:cubicBezTo>
                <a:cubicBezTo>
                  <a:pt x="290" y="170"/>
                  <a:pt x="322" y="192"/>
                  <a:pt x="335" y="225"/>
                </a:cubicBezTo>
                <a:cubicBezTo>
                  <a:pt x="335" y="225"/>
                  <a:pt x="335" y="225"/>
                  <a:pt x="335" y="225"/>
                </a:cubicBezTo>
                <a:cubicBezTo>
                  <a:pt x="338" y="230"/>
                  <a:pt x="339" y="236"/>
                  <a:pt x="340" y="242"/>
                </a:cubicBezTo>
                <a:cubicBezTo>
                  <a:pt x="321" y="254"/>
                  <a:pt x="296" y="267"/>
                  <a:pt x="264" y="279"/>
                </a:cubicBezTo>
                <a:close/>
                <a:moveTo>
                  <a:pt x="200" y="320"/>
                </a:moveTo>
                <a:cubicBezTo>
                  <a:pt x="223" y="340"/>
                  <a:pt x="256" y="347"/>
                  <a:pt x="286" y="335"/>
                </a:cubicBezTo>
                <a:cubicBezTo>
                  <a:pt x="316" y="324"/>
                  <a:pt x="336" y="297"/>
                  <a:pt x="340" y="267"/>
                </a:cubicBezTo>
                <a:cubicBezTo>
                  <a:pt x="320" y="279"/>
                  <a:pt x="296" y="290"/>
                  <a:pt x="272" y="299"/>
                </a:cubicBezTo>
                <a:cubicBezTo>
                  <a:pt x="248" y="308"/>
                  <a:pt x="223" y="315"/>
                  <a:pt x="200" y="320"/>
                </a:cubicBezTo>
                <a:close/>
                <a:moveTo>
                  <a:pt x="150" y="271"/>
                </a:moveTo>
                <a:cubicBezTo>
                  <a:pt x="128" y="287"/>
                  <a:pt x="123" y="298"/>
                  <a:pt x="124" y="300"/>
                </a:cubicBezTo>
                <a:cubicBezTo>
                  <a:pt x="126" y="304"/>
                  <a:pt x="139" y="307"/>
                  <a:pt x="161" y="305"/>
                </a:cubicBezTo>
                <a:cubicBezTo>
                  <a:pt x="159" y="301"/>
                  <a:pt x="157" y="298"/>
                  <a:pt x="156" y="294"/>
                </a:cubicBezTo>
                <a:cubicBezTo>
                  <a:pt x="153" y="286"/>
                  <a:pt x="151" y="278"/>
                  <a:pt x="150" y="271"/>
                </a:cubicBezTo>
                <a:close/>
                <a:moveTo>
                  <a:pt x="344" y="196"/>
                </a:moveTo>
                <a:cubicBezTo>
                  <a:pt x="349" y="203"/>
                  <a:pt x="352" y="210"/>
                  <a:pt x="355" y="217"/>
                </a:cubicBezTo>
                <a:cubicBezTo>
                  <a:pt x="355" y="217"/>
                  <a:pt x="355" y="217"/>
                  <a:pt x="355" y="217"/>
                </a:cubicBezTo>
                <a:cubicBezTo>
                  <a:pt x="357" y="221"/>
                  <a:pt x="358" y="225"/>
                  <a:pt x="359" y="229"/>
                </a:cubicBezTo>
                <a:cubicBezTo>
                  <a:pt x="377" y="215"/>
                  <a:pt x="385" y="205"/>
                  <a:pt x="383" y="201"/>
                </a:cubicBezTo>
                <a:cubicBezTo>
                  <a:pt x="382" y="198"/>
                  <a:pt x="371" y="194"/>
                  <a:pt x="344" y="196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03" y="194"/>
                </a:moveTo>
                <a:cubicBezTo>
                  <a:pt x="395" y="172"/>
                  <a:pt x="359" y="172"/>
                  <a:pt x="328" y="177"/>
                </a:cubicBezTo>
                <a:cubicBezTo>
                  <a:pt x="299" y="151"/>
                  <a:pt x="257" y="141"/>
                  <a:pt x="218" y="156"/>
                </a:cubicBezTo>
                <a:cubicBezTo>
                  <a:pt x="179" y="171"/>
                  <a:pt x="154" y="206"/>
                  <a:pt x="150" y="245"/>
                </a:cubicBezTo>
                <a:cubicBezTo>
                  <a:pt x="123" y="263"/>
                  <a:pt x="96" y="286"/>
                  <a:pt x="104" y="308"/>
                </a:cubicBezTo>
                <a:cubicBezTo>
                  <a:pt x="109" y="321"/>
                  <a:pt x="126" y="327"/>
                  <a:pt x="149" y="327"/>
                </a:cubicBezTo>
                <a:cubicBezTo>
                  <a:pt x="157" y="327"/>
                  <a:pt x="166" y="326"/>
                  <a:pt x="175" y="325"/>
                </a:cubicBezTo>
                <a:cubicBezTo>
                  <a:pt x="195" y="349"/>
                  <a:pt x="225" y="362"/>
                  <a:pt x="256" y="362"/>
                </a:cubicBezTo>
                <a:cubicBezTo>
                  <a:pt x="268" y="362"/>
                  <a:pt x="281" y="360"/>
                  <a:pt x="294" y="355"/>
                </a:cubicBezTo>
                <a:cubicBezTo>
                  <a:pt x="337" y="339"/>
                  <a:pt x="363" y="297"/>
                  <a:pt x="362" y="253"/>
                </a:cubicBezTo>
                <a:cubicBezTo>
                  <a:pt x="392" y="233"/>
                  <a:pt x="410" y="212"/>
                  <a:pt x="403" y="194"/>
                </a:cubicBezTo>
                <a:close/>
              </a:path>
            </a:pathLst>
          </a:custGeom>
          <a:solidFill>
            <a:srgbClr val="3CB19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466009" y="2171598"/>
            <a:ext cx="7315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Early Mars Greenhouse Hypothesis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34729" y="4945093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2015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57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6009" y="623404"/>
            <a:ext cx="7315200" cy="548640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72"/>
          <p:cNvSpPr>
            <a:spLocks noChangeAspect="1" noEditPoints="1"/>
          </p:cNvSpPr>
          <p:nvPr/>
        </p:nvSpPr>
        <p:spPr bwMode="auto">
          <a:xfrm>
            <a:off x="8280665" y="4643121"/>
            <a:ext cx="1188720" cy="1188720"/>
          </a:xfrm>
          <a:custGeom>
            <a:avLst/>
            <a:gdLst>
              <a:gd name="T0" fmla="*/ 160 w 512"/>
              <a:gd name="T1" fmla="*/ 245 h 512"/>
              <a:gd name="T2" fmla="*/ 181 w 512"/>
              <a:gd name="T3" fmla="*/ 224 h 512"/>
              <a:gd name="T4" fmla="*/ 202 w 512"/>
              <a:gd name="T5" fmla="*/ 245 h 512"/>
              <a:gd name="T6" fmla="*/ 181 w 512"/>
              <a:gd name="T7" fmla="*/ 266 h 512"/>
              <a:gd name="T8" fmla="*/ 160 w 512"/>
              <a:gd name="T9" fmla="*/ 245 h 512"/>
              <a:gd name="T10" fmla="*/ 512 w 512"/>
              <a:gd name="T11" fmla="*/ 256 h 512"/>
              <a:gd name="T12" fmla="*/ 256 w 512"/>
              <a:gd name="T13" fmla="*/ 512 h 512"/>
              <a:gd name="T14" fmla="*/ 0 w 512"/>
              <a:gd name="T15" fmla="*/ 256 h 512"/>
              <a:gd name="T16" fmla="*/ 256 w 512"/>
              <a:gd name="T17" fmla="*/ 0 h 512"/>
              <a:gd name="T18" fmla="*/ 512 w 512"/>
              <a:gd name="T19" fmla="*/ 256 h 512"/>
              <a:gd name="T20" fmla="*/ 138 w 512"/>
              <a:gd name="T21" fmla="*/ 245 h 512"/>
              <a:gd name="T22" fmla="*/ 181 w 512"/>
              <a:gd name="T23" fmla="*/ 288 h 512"/>
              <a:gd name="T24" fmla="*/ 224 w 512"/>
              <a:gd name="T25" fmla="*/ 245 h 512"/>
              <a:gd name="T26" fmla="*/ 181 w 512"/>
              <a:gd name="T27" fmla="*/ 202 h 512"/>
              <a:gd name="T28" fmla="*/ 138 w 512"/>
              <a:gd name="T29" fmla="*/ 245 h 512"/>
              <a:gd name="T30" fmla="*/ 256 w 512"/>
              <a:gd name="T31" fmla="*/ 320 h 512"/>
              <a:gd name="T32" fmla="*/ 245 w 512"/>
              <a:gd name="T33" fmla="*/ 309 h 512"/>
              <a:gd name="T34" fmla="*/ 117 w 512"/>
              <a:gd name="T35" fmla="*/ 309 h 512"/>
              <a:gd name="T36" fmla="*/ 106 w 512"/>
              <a:gd name="T37" fmla="*/ 320 h 512"/>
              <a:gd name="T38" fmla="*/ 106 w 512"/>
              <a:gd name="T39" fmla="*/ 352 h 512"/>
              <a:gd name="T40" fmla="*/ 117 w 512"/>
              <a:gd name="T41" fmla="*/ 362 h 512"/>
              <a:gd name="T42" fmla="*/ 128 w 512"/>
              <a:gd name="T43" fmla="*/ 352 h 512"/>
              <a:gd name="T44" fmla="*/ 128 w 512"/>
              <a:gd name="T45" fmla="*/ 330 h 512"/>
              <a:gd name="T46" fmla="*/ 234 w 512"/>
              <a:gd name="T47" fmla="*/ 330 h 512"/>
              <a:gd name="T48" fmla="*/ 234 w 512"/>
              <a:gd name="T49" fmla="*/ 352 h 512"/>
              <a:gd name="T50" fmla="*/ 245 w 512"/>
              <a:gd name="T51" fmla="*/ 362 h 512"/>
              <a:gd name="T52" fmla="*/ 256 w 512"/>
              <a:gd name="T53" fmla="*/ 352 h 512"/>
              <a:gd name="T54" fmla="*/ 256 w 512"/>
              <a:gd name="T55" fmla="*/ 320 h 512"/>
              <a:gd name="T56" fmla="*/ 288 w 512"/>
              <a:gd name="T57" fmla="*/ 244 h 512"/>
              <a:gd name="T58" fmla="*/ 277 w 512"/>
              <a:gd name="T59" fmla="*/ 215 h 512"/>
              <a:gd name="T60" fmla="*/ 262 w 512"/>
              <a:gd name="T61" fmla="*/ 215 h 512"/>
              <a:gd name="T62" fmla="*/ 261 w 512"/>
              <a:gd name="T63" fmla="*/ 230 h 512"/>
              <a:gd name="T64" fmla="*/ 267 w 512"/>
              <a:gd name="T65" fmla="*/ 244 h 512"/>
              <a:gd name="T66" fmla="*/ 261 w 512"/>
              <a:gd name="T67" fmla="*/ 258 h 512"/>
              <a:gd name="T68" fmla="*/ 262 w 512"/>
              <a:gd name="T69" fmla="*/ 274 h 512"/>
              <a:gd name="T70" fmla="*/ 269 w 512"/>
              <a:gd name="T71" fmla="*/ 276 h 512"/>
              <a:gd name="T72" fmla="*/ 277 w 512"/>
              <a:gd name="T73" fmla="*/ 273 h 512"/>
              <a:gd name="T74" fmla="*/ 288 w 512"/>
              <a:gd name="T75" fmla="*/ 244 h 512"/>
              <a:gd name="T76" fmla="*/ 345 w 512"/>
              <a:gd name="T77" fmla="*/ 244 h 512"/>
              <a:gd name="T78" fmla="*/ 310 w 512"/>
              <a:gd name="T79" fmla="*/ 172 h 512"/>
              <a:gd name="T80" fmla="*/ 295 w 512"/>
              <a:gd name="T81" fmla="*/ 173 h 512"/>
              <a:gd name="T82" fmla="*/ 296 w 512"/>
              <a:gd name="T83" fmla="*/ 188 h 512"/>
              <a:gd name="T84" fmla="*/ 323 w 512"/>
              <a:gd name="T85" fmla="*/ 244 h 512"/>
              <a:gd name="T86" fmla="*/ 296 w 512"/>
              <a:gd name="T87" fmla="*/ 301 h 512"/>
              <a:gd name="T88" fmla="*/ 295 w 512"/>
              <a:gd name="T89" fmla="*/ 316 h 512"/>
              <a:gd name="T90" fmla="*/ 303 w 512"/>
              <a:gd name="T91" fmla="*/ 319 h 512"/>
              <a:gd name="T92" fmla="*/ 310 w 512"/>
              <a:gd name="T93" fmla="*/ 317 h 512"/>
              <a:gd name="T94" fmla="*/ 345 w 512"/>
              <a:gd name="T95" fmla="*/ 244 h 512"/>
              <a:gd name="T96" fmla="*/ 401 w 512"/>
              <a:gd name="T97" fmla="*/ 244 h 512"/>
              <a:gd name="T98" fmla="*/ 344 w 512"/>
              <a:gd name="T99" fmla="*/ 128 h 512"/>
              <a:gd name="T100" fmla="*/ 329 w 512"/>
              <a:gd name="T101" fmla="*/ 130 h 512"/>
              <a:gd name="T102" fmla="*/ 331 w 512"/>
              <a:gd name="T103" fmla="*/ 145 h 512"/>
              <a:gd name="T104" fmla="*/ 380 w 512"/>
              <a:gd name="T105" fmla="*/ 244 h 512"/>
              <a:gd name="T106" fmla="*/ 331 w 512"/>
              <a:gd name="T107" fmla="*/ 343 h 512"/>
              <a:gd name="T108" fmla="*/ 329 w 512"/>
              <a:gd name="T109" fmla="*/ 358 h 512"/>
              <a:gd name="T110" fmla="*/ 337 w 512"/>
              <a:gd name="T111" fmla="*/ 362 h 512"/>
              <a:gd name="T112" fmla="*/ 344 w 512"/>
              <a:gd name="T113" fmla="*/ 360 h 512"/>
              <a:gd name="T114" fmla="*/ 401 w 512"/>
              <a:gd name="T115" fmla="*/ 2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12" h="512">
                <a:moveTo>
                  <a:pt x="160" y="245"/>
                </a:moveTo>
                <a:cubicBezTo>
                  <a:pt x="160" y="233"/>
                  <a:pt x="169" y="224"/>
                  <a:pt x="181" y="224"/>
                </a:cubicBezTo>
                <a:cubicBezTo>
                  <a:pt x="193" y="224"/>
                  <a:pt x="202" y="233"/>
                  <a:pt x="202" y="245"/>
                </a:cubicBezTo>
                <a:cubicBezTo>
                  <a:pt x="202" y="257"/>
                  <a:pt x="193" y="266"/>
                  <a:pt x="181" y="266"/>
                </a:cubicBezTo>
                <a:cubicBezTo>
                  <a:pt x="169" y="266"/>
                  <a:pt x="160" y="257"/>
                  <a:pt x="160" y="245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138" y="245"/>
                </a:moveTo>
                <a:cubicBezTo>
                  <a:pt x="138" y="269"/>
                  <a:pt x="157" y="288"/>
                  <a:pt x="181" y="288"/>
                </a:cubicBezTo>
                <a:cubicBezTo>
                  <a:pt x="205" y="288"/>
                  <a:pt x="224" y="269"/>
                  <a:pt x="224" y="245"/>
                </a:cubicBezTo>
                <a:cubicBezTo>
                  <a:pt x="224" y="221"/>
                  <a:pt x="205" y="202"/>
                  <a:pt x="181" y="202"/>
                </a:cubicBezTo>
                <a:cubicBezTo>
                  <a:pt x="157" y="202"/>
                  <a:pt x="138" y="221"/>
                  <a:pt x="138" y="245"/>
                </a:cubicBezTo>
                <a:close/>
                <a:moveTo>
                  <a:pt x="256" y="320"/>
                </a:moveTo>
                <a:cubicBezTo>
                  <a:pt x="256" y="314"/>
                  <a:pt x="251" y="309"/>
                  <a:pt x="245" y="309"/>
                </a:cubicBezTo>
                <a:cubicBezTo>
                  <a:pt x="117" y="309"/>
                  <a:pt x="117" y="309"/>
                  <a:pt x="117" y="309"/>
                </a:cubicBezTo>
                <a:cubicBezTo>
                  <a:pt x="111" y="309"/>
                  <a:pt x="106" y="314"/>
                  <a:pt x="106" y="320"/>
                </a:cubicBezTo>
                <a:cubicBezTo>
                  <a:pt x="106" y="352"/>
                  <a:pt x="106" y="352"/>
                  <a:pt x="106" y="352"/>
                </a:cubicBezTo>
                <a:cubicBezTo>
                  <a:pt x="106" y="358"/>
                  <a:pt x="111" y="362"/>
                  <a:pt x="117" y="362"/>
                </a:cubicBezTo>
                <a:cubicBezTo>
                  <a:pt x="123" y="362"/>
                  <a:pt x="128" y="358"/>
                  <a:pt x="128" y="352"/>
                </a:cubicBezTo>
                <a:cubicBezTo>
                  <a:pt x="128" y="330"/>
                  <a:pt x="128" y="330"/>
                  <a:pt x="128" y="330"/>
                </a:cubicBezTo>
                <a:cubicBezTo>
                  <a:pt x="234" y="330"/>
                  <a:pt x="234" y="330"/>
                  <a:pt x="234" y="330"/>
                </a:cubicBezTo>
                <a:cubicBezTo>
                  <a:pt x="234" y="352"/>
                  <a:pt x="234" y="352"/>
                  <a:pt x="234" y="352"/>
                </a:cubicBezTo>
                <a:cubicBezTo>
                  <a:pt x="234" y="358"/>
                  <a:pt x="239" y="362"/>
                  <a:pt x="245" y="362"/>
                </a:cubicBezTo>
                <a:cubicBezTo>
                  <a:pt x="251" y="362"/>
                  <a:pt x="256" y="358"/>
                  <a:pt x="256" y="352"/>
                </a:cubicBezTo>
                <a:lnTo>
                  <a:pt x="256" y="320"/>
                </a:lnTo>
                <a:close/>
                <a:moveTo>
                  <a:pt x="288" y="244"/>
                </a:moveTo>
                <a:cubicBezTo>
                  <a:pt x="288" y="234"/>
                  <a:pt x="284" y="223"/>
                  <a:pt x="277" y="215"/>
                </a:cubicBezTo>
                <a:cubicBezTo>
                  <a:pt x="273" y="211"/>
                  <a:pt x="266" y="211"/>
                  <a:pt x="262" y="215"/>
                </a:cubicBezTo>
                <a:cubicBezTo>
                  <a:pt x="257" y="219"/>
                  <a:pt x="257" y="226"/>
                  <a:pt x="261" y="230"/>
                </a:cubicBezTo>
                <a:cubicBezTo>
                  <a:pt x="265" y="234"/>
                  <a:pt x="267" y="239"/>
                  <a:pt x="267" y="244"/>
                </a:cubicBezTo>
                <a:cubicBezTo>
                  <a:pt x="267" y="249"/>
                  <a:pt x="265" y="255"/>
                  <a:pt x="261" y="258"/>
                </a:cubicBezTo>
                <a:cubicBezTo>
                  <a:pt x="257" y="263"/>
                  <a:pt x="257" y="269"/>
                  <a:pt x="262" y="274"/>
                </a:cubicBezTo>
                <a:cubicBezTo>
                  <a:pt x="264" y="275"/>
                  <a:pt x="266" y="276"/>
                  <a:pt x="269" y="276"/>
                </a:cubicBezTo>
                <a:cubicBezTo>
                  <a:pt x="272" y="276"/>
                  <a:pt x="275" y="275"/>
                  <a:pt x="277" y="273"/>
                </a:cubicBezTo>
                <a:cubicBezTo>
                  <a:pt x="284" y="265"/>
                  <a:pt x="288" y="255"/>
                  <a:pt x="288" y="244"/>
                </a:cubicBezTo>
                <a:close/>
                <a:moveTo>
                  <a:pt x="345" y="244"/>
                </a:moveTo>
                <a:cubicBezTo>
                  <a:pt x="345" y="216"/>
                  <a:pt x="332" y="190"/>
                  <a:pt x="310" y="172"/>
                </a:cubicBezTo>
                <a:cubicBezTo>
                  <a:pt x="306" y="168"/>
                  <a:pt x="299" y="168"/>
                  <a:pt x="295" y="173"/>
                </a:cubicBezTo>
                <a:cubicBezTo>
                  <a:pt x="291" y="177"/>
                  <a:pt x="292" y="184"/>
                  <a:pt x="296" y="188"/>
                </a:cubicBezTo>
                <a:cubicBezTo>
                  <a:pt x="313" y="202"/>
                  <a:pt x="323" y="223"/>
                  <a:pt x="323" y="244"/>
                </a:cubicBezTo>
                <a:cubicBezTo>
                  <a:pt x="323" y="266"/>
                  <a:pt x="313" y="286"/>
                  <a:pt x="296" y="301"/>
                </a:cubicBezTo>
                <a:cubicBezTo>
                  <a:pt x="292" y="304"/>
                  <a:pt x="291" y="311"/>
                  <a:pt x="295" y="316"/>
                </a:cubicBezTo>
                <a:cubicBezTo>
                  <a:pt x="297" y="318"/>
                  <a:pt x="300" y="319"/>
                  <a:pt x="303" y="319"/>
                </a:cubicBezTo>
                <a:cubicBezTo>
                  <a:pt x="306" y="319"/>
                  <a:pt x="308" y="319"/>
                  <a:pt x="310" y="317"/>
                </a:cubicBezTo>
                <a:cubicBezTo>
                  <a:pt x="332" y="299"/>
                  <a:pt x="345" y="272"/>
                  <a:pt x="345" y="244"/>
                </a:cubicBezTo>
                <a:close/>
                <a:moveTo>
                  <a:pt x="401" y="244"/>
                </a:moveTo>
                <a:cubicBezTo>
                  <a:pt x="401" y="199"/>
                  <a:pt x="380" y="157"/>
                  <a:pt x="344" y="128"/>
                </a:cubicBezTo>
                <a:cubicBezTo>
                  <a:pt x="339" y="125"/>
                  <a:pt x="333" y="126"/>
                  <a:pt x="329" y="130"/>
                </a:cubicBezTo>
                <a:cubicBezTo>
                  <a:pt x="325" y="135"/>
                  <a:pt x="326" y="142"/>
                  <a:pt x="331" y="145"/>
                </a:cubicBezTo>
                <a:cubicBezTo>
                  <a:pt x="362" y="170"/>
                  <a:pt x="380" y="206"/>
                  <a:pt x="380" y="244"/>
                </a:cubicBezTo>
                <a:cubicBezTo>
                  <a:pt x="380" y="283"/>
                  <a:pt x="362" y="319"/>
                  <a:pt x="331" y="343"/>
                </a:cubicBezTo>
                <a:cubicBezTo>
                  <a:pt x="326" y="347"/>
                  <a:pt x="325" y="354"/>
                  <a:pt x="329" y="358"/>
                </a:cubicBezTo>
                <a:cubicBezTo>
                  <a:pt x="331" y="361"/>
                  <a:pt x="334" y="362"/>
                  <a:pt x="337" y="362"/>
                </a:cubicBezTo>
                <a:cubicBezTo>
                  <a:pt x="340" y="362"/>
                  <a:pt x="342" y="362"/>
                  <a:pt x="344" y="360"/>
                </a:cubicBezTo>
                <a:cubicBezTo>
                  <a:pt x="380" y="331"/>
                  <a:pt x="401" y="289"/>
                  <a:pt x="401" y="244"/>
                </a:cubicBezTo>
                <a:close/>
              </a:path>
            </a:pathLst>
          </a:custGeom>
          <a:solidFill>
            <a:srgbClr val="8C739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466009" y="2194560"/>
            <a:ext cx="7315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York Film Academy Advisor</a:t>
            </a:r>
            <a:endParaRPr lang="en-US" sz="5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4729" y="4945093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2015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40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6009" y="623404"/>
            <a:ext cx="7315200" cy="548640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72"/>
          <p:cNvSpPr>
            <a:spLocks noChangeAspect="1" noEditPoints="1"/>
          </p:cNvSpPr>
          <p:nvPr/>
        </p:nvSpPr>
        <p:spPr bwMode="auto">
          <a:xfrm>
            <a:off x="8280665" y="4643121"/>
            <a:ext cx="1188720" cy="1188720"/>
          </a:xfrm>
          <a:custGeom>
            <a:avLst/>
            <a:gdLst>
              <a:gd name="T0" fmla="*/ 160 w 512"/>
              <a:gd name="T1" fmla="*/ 245 h 512"/>
              <a:gd name="T2" fmla="*/ 181 w 512"/>
              <a:gd name="T3" fmla="*/ 224 h 512"/>
              <a:gd name="T4" fmla="*/ 202 w 512"/>
              <a:gd name="T5" fmla="*/ 245 h 512"/>
              <a:gd name="T6" fmla="*/ 181 w 512"/>
              <a:gd name="T7" fmla="*/ 266 h 512"/>
              <a:gd name="T8" fmla="*/ 160 w 512"/>
              <a:gd name="T9" fmla="*/ 245 h 512"/>
              <a:gd name="T10" fmla="*/ 512 w 512"/>
              <a:gd name="T11" fmla="*/ 256 h 512"/>
              <a:gd name="T12" fmla="*/ 256 w 512"/>
              <a:gd name="T13" fmla="*/ 512 h 512"/>
              <a:gd name="T14" fmla="*/ 0 w 512"/>
              <a:gd name="T15" fmla="*/ 256 h 512"/>
              <a:gd name="T16" fmla="*/ 256 w 512"/>
              <a:gd name="T17" fmla="*/ 0 h 512"/>
              <a:gd name="T18" fmla="*/ 512 w 512"/>
              <a:gd name="T19" fmla="*/ 256 h 512"/>
              <a:gd name="T20" fmla="*/ 138 w 512"/>
              <a:gd name="T21" fmla="*/ 245 h 512"/>
              <a:gd name="T22" fmla="*/ 181 w 512"/>
              <a:gd name="T23" fmla="*/ 288 h 512"/>
              <a:gd name="T24" fmla="*/ 224 w 512"/>
              <a:gd name="T25" fmla="*/ 245 h 512"/>
              <a:gd name="T26" fmla="*/ 181 w 512"/>
              <a:gd name="T27" fmla="*/ 202 h 512"/>
              <a:gd name="T28" fmla="*/ 138 w 512"/>
              <a:gd name="T29" fmla="*/ 245 h 512"/>
              <a:gd name="T30" fmla="*/ 256 w 512"/>
              <a:gd name="T31" fmla="*/ 320 h 512"/>
              <a:gd name="T32" fmla="*/ 245 w 512"/>
              <a:gd name="T33" fmla="*/ 309 h 512"/>
              <a:gd name="T34" fmla="*/ 117 w 512"/>
              <a:gd name="T35" fmla="*/ 309 h 512"/>
              <a:gd name="T36" fmla="*/ 106 w 512"/>
              <a:gd name="T37" fmla="*/ 320 h 512"/>
              <a:gd name="T38" fmla="*/ 106 w 512"/>
              <a:gd name="T39" fmla="*/ 352 h 512"/>
              <a:gd name="T40" fmla="*/ 117 w 512"/>
              <a:gd name="T41" fmla="*/ 362 h 512"/>
              <a:gd name="T42" fmla="*/ 128 w 512"/>
              <a:gd name="T43" fmla="*/ 352 h 512"/>
              <a:gd name="T44" fmla="*/ 128 w 512"/>
              <a:gd name="T45" fmla="*/ 330 h 512"/>
              <a:gd name="T46" fmla="*/ 234 w 512"/>
              <a:gd name="T47" fmla="*/ 330 h 512"/>
              <a:gd name="T48" fmla="*/ 234 w 512"/>
              <a:gd name="T49" fmla="*/ 352 h 512"/>
              <a:gd name="T50" fmla="*/ 245 w 512"/>
              <a:gd name="T51" fmla="*/ 362 h 512"/>
              <a:gd name="T52" fmla="*/ 256 w 512"/>
              <a:gd name="T53" fmla="*/ 352 h 512"/>
              <a:gd name="T54" fmla="*/ 256 w 512"/>
              <a:gd name="T55" fmla="*/ 320 h 512"/>
              <a:gd name="T56" fmla="*/ 288 w 512"/>
              <a:gd name="T57" fmla="*/ 244 h 512"/>
              <a:gd name="T58" fmla="*/ 277 w 512"/>
              <a:gd name="T59" fmla="*/ 215 h 512"/>
              <a:gd name="T60" fmla="*/ 262 w 512"/>
              <a:gd name="T61" fmla="*/ 215 h 512"/>
              <a:gd name="T62" fmla="*/ 261 w 512"/>
              <a:gd name="T63" fmla="*/ 230 h 512"/>
              <a:gd name="T64" fmla="*/ 267 w 512"/>
              <a:gd name="T65" fmla="*/ 244 h 512"/>
              <a:gd name="T66" fmla="*/ 261 w 512"/>
              <a:gd name="T67" fmla="*/ 258 h 512"/>
              <a:gd name="T68" fmla="*/ 262 w 512"/>
              <a:gd name="T69" fmla="*/ 274 h 512"/>
              <a:gd name="T70" fmla="*/ 269 w 512"/>
              <a:gd name="T71" fmla="*/ 276 h 512"/>
              <a:gd name="T72" fmla="*/ 277 w 512"/>
              <a:gd name="T73" fmla="*/ 273 h 512"/>
              <a:gd name="T74" fmla="*/ 288 w 512"/>
              <a:gd name="T75" fmla="*/ 244 h 512"/>
              <a:gd name="T76" fmla="*/ 345 w 512"/>
              <a:gd name="T77" fmla="*/ 244 h 512"/>
              <a:gd name="T78" fmla="*/ 310 w 512"/>
              <a:gd name="T79" fmla="*/ 172 h 512"/>
              <a:gd name="T80" fmla="*/ 295 w 512"/>
              <a:gd name="T81" fmla="*/ 173 h 512"/>
              <a:gd name="T82" fmla="*/ 296 w 512"/>
              <a:gd name="T83" fmla="*/ 188 h 512"/>
              <a:gd name="T84" fmla="*/ 323 w 512"/>
              <a:gd name="T85" fmla="*/ 244 h 512"/>
              <a:gd name="T86" fmla="*/ 296 w 512"/>
              <a:gd name="T87" fmla="*/ 301 h 512"/>
              <a:gd name="T88" fmla="*/ 295 w 512"/>
              <a:gd name="T89" fmla="*/ 316 h 512"/>
              <a:gd name="T90" fmla="*/ 303 w 512"/>
              <a:gd name="T91" fmla="*/ 319 h 512"/>
              <a:gd name="T92" fmla="*/ 310 w 512"/>
              <a:gd name="T93" fmla="*/ 317 h 512"/>
              <a:gd name="T94" fmla="*/ 345 w 512"/>
              <a:gd name="T95" fmla="*/ 244 h 512"/>
              <a:gd name="T96" fmla="*/ 401 w 512"/>
              <a:gd name="T97" fmla="*/ 244 h 512"/>
              <a:gd name="T98" fmla="*/ 344 w 512"/>
              <a:gd name="T99" fmla="*/ 128 h 512"/>
              <a:gd name="T100" fmla="*/ 329 w 512"/>
              <a:gd name="T101" fmla="*/ 130 h 512"/>
              <a:gd name="T102" fmla="*/ 331 w 512"/>
              <a:gd name="T103" fmla="*/ 145 h 512"/>
              <a:gd name="T104" fmla="*/ 380 w 512"/>
              <a:gd name="T105" fmla="*/ 244 h 512"/>
              <a:gd name="T106" fmla="*/ 331 w 512"/>
              <a:gd name="T107" fmla="*/ 343 h 512"/>
              <a:gd name="T108" fmla="*/ 329 w 512"/>
              <a:gd name="T109" fmla="*/ 358 h 512"/>
              <a:gd name="T110" fmla="*/ 337 w 512"/>
              <a:gd name="T111" fmla="*/ 362 h 512"/>
              <a:gd name="T112" fmla="*/ 344 w 512"/>
              <a:gd name="T113" fmla="*/ 360 h 512"/>
              <a:gd name="T114" fmla="*/ 401 w 512"/>
              <a:gd name="T115" fmla="*/ 2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12" h="512">
                <a:moveTo>
                  <a:pt x="160" y="245"/>
                </a:moveTo>
                <a:cubicBezTo>
                  <a:pt x="160" y="233"/>
                  <a:pt x="169" y="224"/>
                  <a:pt x="181" y="224"/>
                </a:cubicBezTo>
                <a:cubicBezTo>
                  <a:pt x="193" y="224"/>
                  <a:pt x="202" y="233"/>
                  <a:pt x="202" y="245"/>
                </a:cubicBezTo>
                <a:cubicBezTo>
                  <a:pt x="202" y="257"/>
                  <a:pt x="193" y="266"/>
                  <a:pt x="181" y="266"/>
                </a:cubicBezTo>
                <a:cubicBezTo>
                  <a:pt x="169" y="266"/>
                  <a:pt x="160" y="257"/>
                  <a:pt x="160" y="245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138" y="245"/>
                </a:moveTo>
                <a:cubicBezTo>
                  <a:pt x="138" y="269"/>
                  <a:pt x="157" y="288"/>
                  <a:pt x="181" y="288"/>
                </a:cubicBezTo>
                <a:cubicBezTo>
                  <a:pt x="205" y="288"/>
                  <a:pt x="224" y="269"/>
                  <a:pt x="224" y="245"/>
                </a:cubicBezTo>
                <a:cubicBezTo>
                  <a:pt x="224" y="221"/>
                  <a:pt x="205" y="202"/>
                  <a:pt x="181" y="202"/>
                </a:cubicBezTo>
                <a:cubicBezTo>
                  <a:pt x="157" y="202"/>
                  <a:pt x="138" y="221"/>
                  <a:pt x="138" y="245"/>
                </a:cubicBezTo>
                <a:close/>
                <a:moveTo>
                  <a:pt x="256" y="320"/>
                </a:moveTo>
                <a:cubicBezTo>
                  <a:pt x="256" y="314"/>
                  <a:pt x="251" y="309"/>
                  <a:pt x="245" y="309"/>
                </a:cubicBezTo>
                <a:cubicBezTo>
                  <a:pt x="117" y="309"/>
                  <a:pt x="117" y="309"/>
                  <a:pt x="117" y="309"/>
                </a:cubicBezTo>
                <a:cubicBezTo>
                  <a:pt x="111" y="309"/>
                  <a:pt x="106" y="314"/>
                  <a:pt x="106" y="320"/>
                </a:cubicBezTo>
                <a:cubicBezTo>
                  <a:pt x="106" y="352"/>
                  <a:pt x="106" y="352"/>
                  <a:pt x="106" y="352"/>
                </a:cubicBezTo>
                <a:cubicBezTo>
                  <a:pt x="106" y="358"/>
                  <a:pt x="111" y="362"/>
                  <a:pt x="117" y="362"/>
                </a:cubicBezTo>
                <a:cubicBezTo>
                  <a:pt x="123" y="362"/>
                  <a:pt x="128" y="358"/>
                  <a:pt x="128" y="352"/>
                </a:cubicBezTo>
                <a:cubicBezTo>
                  <a:pt x="128" y="330"/>
                  <a:pt x="128" y="330"/>
                  <a:pt x="128" y="330"/>
                </a:cubicBezTo>
                <a:cubicBezTo>
                  <a:pt x="234" y="330"/>
                  <a:pt x="234" y="330"/>
                  <a:pt x="234" y="330"/>
                </a:cubicBezTo>
                <a:cubicBezTo>
                  <a:pt x="234" y="352"/>
                  <a:pt x="234" y="352"/>
                  <a:pt x="234" y="352"/>
                </a:cubicBezTo>
                <a:cubicBezTo>
                  <a:pt x="234" y="358"/>
                  <a:pt x="239" y="362"/>
                  <a:pt x="245" y="362"/>
                </a:cubicBezTo>
                <a:cubicBezTo>
                  <a:pt x="251" y="362"/>
                  <a:pt x="256" y="358"/>
                  <a:pt x="256" y="352"/>
                </a:cubicBezTo>
                <a:lnTo>
                  <a:pt x="256" y="320"/>
                </a:lnTo>
                <a:close/>
                <a:moveTo>
                  <a:pt x="288" y="244"/>
                </a:moveTo>
                <a:cubicBezTo>
                  <a:pt x="288" y="234"/>
                  <a:pt x="284" y="223"/>
                  <a:pt x="277" y="215"/>
                </a:cubicBezTo>
                <a:cubicBezTo>
                  <a:pt x="273" y="211"/>
                  <a:pt x="266" y="211"/>
                  <a:pt x="262" y="215"/>
                </a:cubicBezTo>
                <a:cubicBezTo>
                  <a:pt x="257" y="219"/>
                  <a:pt x="257" y="226"/>
                  <a:pt x="261" y="230"/>
                </a:cubicBezTo>
                <a:cubicBezTo>
                  <a:pt x="265" y="234"/>
                  <a:pt x="267" y="239"/>
                  <a:pt x="267" y="244"/>
                </a:cubicBezTo>
                <a:cubicBezTo>
                  <a:pt x="267" y="249"/>
                  <a:pt x="265" y="255"/>
                  <a:pt x="261" y="258"/>
                </a:cubicBezTo>
                <a:cubicBezTo>
                  <a:pt x="257" y="263"/>
                  <a:pt x="257" y="269"/>
                  <a:pt x="262" y="274"/>
                </a:cubicBezTo>
                <a:cubicBezTo>
                  <a:pt x="264" y="275"/>
                  <a:pt x="266" y="276"/>
                  <a:pt x="269" y="276"/>
                </a:cubicBezTo>
                <a:cubicBezTo>
                  <a:pt x="272" y="276"/>
                  <a:pt x="275" y="275"/>
                  <a:pt x="277" y="273"/>
                </a:cubicBezTo>
                <a:cubicBezTo>
                  <a:pt x="284" y="265"/>
                  <a:pt x="288" y="255"/>
                  <a:pt x="288" y="244"/>
                </a:cubicBezTo>
                <a:close/>
                <a:moveTo>
                  <a:pt x="345" y="244"/>
                </a:moveTo>
                <a:cubicBezTo>
                  <a:pt x="345" y="216"/>
                  <a:pt x="332" y="190"/>
                  <a:pt x="310" y="172"/>
                </a:cubicBezTo>
                <a:cubicBezTo>
                  <a:pt x="306" y="168"/>
                  <a:pt x="299" y="168"/>
                  <a:pt x="295" y="173"/>
                </a:cubicBezTo>
                <a:cubicBezTo>
                  <a:pt x="291" y="177"/>
                  <a:pt x="292" y="184"/>
                  <a:pt x="296" y="188"/>
                </a:cubicBezTo>
                <a:cubicBezTo>
                  <a:pt x="313" y="202"/>
                  <a:pt x="323" y="223"/>
                  <a:pt x="323" y="244"/>
                </a:cubicBezTo>
                <a:cubicBezTo>
                  <a:pt x="323" y="266"/>
                  <a:pt x="313" y="286"/>
                  <a:pt x="296" y="301"/>
                </a:cubicBezTo>
                <a:cubicBezTo>
                  <a:pt x="292" y="304"/>
                  <a:pt x="291" y="311"/>
                  <a:pt x="295" y="316"/>
                </a:cubicBezTo>
                <a:cubicBezTo>
                  <a:pt x="297" y="318"/>
                  <a:pt x="300" y="319"/>
                  <a:pt x="303" y="319"/>
                </a:cubicBezTo>
                <a:cubicBezTo>
                  <a:pt x="306" y="319"/>
                  <a:pt x="308" y="319"/>
                  <a:pt x="310" y="317"/>
                </a:cubicBezTo>
                <a:cubicBezTo>
                  <a:pt x="332" y="299"/>
                  <a:pt x="345" y="272"/>
                  <a:pt x="345" y="244"/>
                </a:cubicBezTo>
                <a:close/>
                <a:moveTo>
                  <a:pt x="401" y="244"/>
                </a:moveTo>
                <a:cubicBezTo>
                  <a:pt x="401" y="199"/>
                  <a:pt x="380" y="157"/>
                  <a:pt x="344" y="128"/>
                </a:cubicBezTo>
                <a:cubicBezTo>
                  <a:pt x="339" y="125"/>
                  <a:pt x="333" y="126"/>
                  <a:pt x="329" y="130"/>
                </a:cubicBezTo>
                <a:cubicBezTo>
                  <a:pt x="325" y="135"/>
                  <a:pt x="326" y="142"/>
                  <a:pt x="331" y="145"/>
                </a:cubicBezTo>
                <a:cubicBezTo>
                  <a:pt x="362" y="170"/>
                  <a:pt x="380" y="206"/>
                  <a:pt x="380" y="244"/>
                </a:cubicBezTo>
                <a:cubicBezTo>
                  <a:pt x="380" y="283"/>
                  <a:pt x="362" y="319"/>
                  <a:pt x="331" y="343"/>
                </a:cubicBezTo>
                <a:cubicBezTo>
                  <a:pt x="326" y="347"/>
                  <a:pt x="325" y="354"/>
                  <a:pt x="329" y="358"/>
                </a:cubicBezTo>
                <a:cubicBezTo>
                  <a:pt x="331" y="361"/>
                  <a:pt x="334" y="362"/>
                  <a:pt x="337" y="362"/>
                </a:cubicBezTo>
                <a:cubicBezTo>
                  <a:pt x="340" y="362"/>
                  <a:pt x="342" y="362"/>
                  <a:pt x="344" y="360"/>
                </a:cubicBezTo>
                <a:cubicBezTo>
                  <a:pt x="380" y="331"/>
                  <a:pt x="401" y="289"/>
                  <a:pt x="401" y="244"/>
                </a:cubicBezTo>
                <a:close/>
              </a:path>
            </a:pathLst>
          </a:custGeom>
          <a:solidFill>
            <a:srgbClr val="8C739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466009" y="2194560"/>
            <a:ext cx="7315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NASA </a:t>
            </a:r>
            <a:r>
              <a:rPr lang="en-US" sz="5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FameLab</a:t>
            </a:r>
            <a:endParaRPr lang="en-US" sz="54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Contestant</a:t>
            </a:r>
            <a:endParaRPr lang="en-US" sz="5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4729" y="4945093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2015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63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6009" y="623404"/>
            <a:ext cx="7315200" cy="548640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72"/>
          <p:cNvSpPr>
            <a:spLocks noChangeAspect="1" noEditPoints="1"/>
          </p:cNvSpPr>
          <p:nvPr/>
        </p:nvSpPr>
        <p:spPr bwMode="auto">
          <a:xfrm>
            <a:off x="8280665" y="4643121"/>
            <a:ext cx="1188720" cy="1188720"/>
          </a:xfrm>
          <a:custGeom>
            <a:avLst/>
            <a:gdLst>
              <a:gd name="T0" fmla="*/ 160 w 512"/>
              <a:gd name="T1" fmla="*/ 245 h 512"/>
              <a:gd name="T2" fmla="*/ 181 w 512"/>
              <a:gd name="T3" fmla="*/ 224 h 512"/>
              <a:gd name="T4" fmla="*/ 202 w 512"/>
              <a:gd name="T5" fmla="*/ 245 h 512"/>
              <a:gd name="T6" fmla="*/ 181 w 512"/>
              <a:gd name="T7" fmla="*/ 266 h 512"/>
              <a:gd name="T8" fmla="*/ 160 w 512"/>
              <a:gd name="T9" fmla="*/ 245 h 512"/>
              <a:gd name="T10" fmla="*/ 512 w 512"/>
              <a:gd name="T11" fmla="*/ 256 h 512"/>
              <a:gd name="T12" fmla="*/ 256 w 512"/>
              <a:gd name="T13" fmla="*/ 512 h 512"/>
              <a:gd name="T14" fmla="*/ 0 w 512"/>
              <a:gd name="T15" fmla="*/ 256 h 512"/>
              <a:gd name="T16" fmla="*/ 256 w 512"/>
              <a:gd name="T17" fmla="*/ 0 h 512"/>
              <a:gd name="T18" fmla="*/ 512 w 512"/>
              <a:gd name="T19" fmla="*/ 256 h 512"/>
              <a:gd name="T20" fmla="*/ 138 w 512"/>
              <a:gd name="T21" fmla="*/ 245 h 512"/>
              <a:gd name="T22" fmla="*/ 181 w 512"/>
              <a:gd name="T23" fmla="*/ 288 h 512"/>
              <a:gd name="T24" fmla="*/ 224 w 512"/>
              <a:gd name="T25" fmla="*/ 245 h 512"/>
              <a:gd name="T26" fmla="*/ 181 w 512"/>
              <a:gd name="T27" fmla="*/ 202 h 512"/>
              <a:gd name="T28" fmla="*/ 138 w 512"/>
              <a:gd name="T29" fmla="*/ 245 h 512"/>
              <a:gd name="T30" fmla="*/ 256 w 512"/>
              <a:gd name="T31" fmla="*/ 320 h 512"/>
              <a:gd name="T32" fmla="*/ 245 w 512"/>
              <a:gd name="T33" fmla="*/ 309 h 512"/>
              <a:gd name="T34" fmla="*/ 117 w 512"/>
              <a:gd name="T35" fmla="*/ 309 h 512"/>
              <a:gd name="T36" fmla="*/ 106 w 512"/>
              <a:gd name="T37" fmla="*/ 320 h 512"/>
              <a:gd name="T38" fmla="*/ 106 w 512"/>
              <a:gd name="T39" fmla="*/ 352 h 512"/>
              <a:gd name="T40" fmla="*/ 117 w 512"/>
              <a:gd name="T41" fmla="*/ 362 h 512"/>
              <a:gd name="T42" fmla="*/ 128 w 512"/>
              <a:gd name="T43" fmla="*/ 352 h 512"/>
              <a:gd name="T44" fmla="*/ 128 w 512"/>
              <a:gd name="T45" fmla="*/ 330 h 512"/>
              <a:gd name="T46" fmla="*/ 234 w 512"/>
              <a:gd name="T47" fmla="*/ 330 h 512"/>
              <a:gd name="T48" fmla="*/ 234 w 512"/>
              <a:gd name="T49" fmla="*/ 352 h 512"/>
              <a:gd name="T50" fmla="*/ 245 w 512"/>
              <a:gd name="T51" fmla="*/ 362 h 512"/>
              <a:gd name="T52" fmla="*/ 256 w 512"/>
              <a:gd name="T53" fmla="*/ 352 h 512"/>
              <a:gd name="T54" fmla="*/ 256 w 512"/>
              <a:gd name="T55" fmla="*/ 320 h 512"/>
              <a:gd name="T56" fmla="*/ 288 w 512"/>
              <a:gd name="T57" fmla="*/ 244 h 512"/>
              <a:gd name="T58" fmla="*/ 277 w 512"/>
              <a:gd name="T59" fmla="*/ 215 h 512"/>
              <a:gd name="T60" fmla="*/ 262 w 512"/>
              <a:gd name="T61" fmla="*/ 215 h 512"/>
              <a:gd name="T62" fmla="*/ 261 w 512"/>
              <a:gd name="T63" fmla="*/ 230 h 512"/>
              <a:gd name="T64" fmla="*/ 267 w 512"/>
              <a:gd name="T65" fmla="*/ 244 h 512"/>
              <a:gd name="T66" fmla="*/ 261 w 512"/>
              <a:gd name="T67" fmla="*/ 258 h 512"/>
              <a:gd name="T68" fmla="*/ 262 w 512"/>
              <a:gd name="T69" fmla="*/ 274 h 512"/>
              <a:gd name="T70" fmla="*/ 269 w 512"/>
              <a:gd name="T71" fmla="*/ 276 h 512"/>
              <a:gd name="T72" fmla="*/ 277 w 512"/>
              <a:gd name="T73" fmla="*/ 273 h 512"/>
              <a:gd name="T74" fmla="*/ 288 w 512"/>
              <a:gd name="T75" fmla="*/ 244 h 512"/>
              <a:gd name="T76" fmla="*/ 345 w 512"/>
              <a:gd name="T77" fmla="*/ 244 h 512"/>
              <a:gd name="T78" fmla="*/ 310 w 512"/>
              <a:gd name="T79" fmla="*/ 172 h 512"/>
              <a:gd name="T80" fmla="*/ 295 w 512"/>
              <a:gd name="T81" fmla="*/ 173 h 512"/>
              <a:gd name="T82" fmla="*/ 296 w 512"/>
              <a:gd name="T83" fmla="*/ 188 h 512"/>
              <a:gd name="T84" fmla="*/ 323 w 512"/>
              <a:gd name="T85" fmla="*/ 244 h 512"/>
              <a:gd name="T86" fmla="*/ 296 w 512"/>
              <a:gd name="T87" fmla="*/ 301 h 512"/>
              <a:gd name="T88" fmla="*/ 295 w 512"/>
              <a:gd name="T89" fmla="*/ 316 h 512"/>
              <a:gd name="T90" fmla="*/ 303 w 512"/>
              <a:gd name="T91" fmla="*/ 319 h 512"/>
              <a:gd name="T92" fmla="*/ 310 w 512"/>
              <a:gd name="T93" fmla="*/ 317 h 512"/>
              <a:gd name="T94" fmla="*/ 345 w 512"/>
              <a:gd name="T95" fmla="*/ 244 h 512"/>
              <a:gd name="T96" fmla="*/ 401 w 512"/>
              <a:gd name="T97" fmla="*/ 244 h 512"/>
              <a:gd name="T98" fmla="*/ 344 w 512"/>
              <a:gd name="T99" fmla="*/ 128 h 512"/>
              <a:gd name="T100" fmla="*/ 329 w 512"/>
              <a:gd name="T101" fmla="*/ 130 h 512"/>
              <a:gd name="T102" fmla="*/ 331 w 512"/>
              <a:gd name="T103" fmla="*/ 145 h 512"/>
              <a:gd name="T104" fmla="*/ 380 w 512"/>
              <a:gd name="T105" fmla="*/ 244 h 512"/>
              <a:gd name="T106" fmla="*/ 331 w 512"/>
              <a:gd name="T107" fmla="*/ 343 h 512"/>
              <a:gd name="T108" fmla="*/ 329 w 512"/>
              <a:gd name="T109" fmla="*/ 358 h 512"/>
              <a:gd name="T110" fmla="*/ 337 w 512"/>
              <a:gd name="T111" fmla="*/ 362 h 512"/>
              <a:gd name="T112" fmla="*/ 344 w 512"/>
              <a:gd name="T113" fmla="*/ 360 h 512"/>
              <a:gd name="T114" fmla="*/ 401 w 512"/>
              <a:gd name="T115" fmla="*/ 2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12" h="512">
                <a:moveTo>
                  <a:pt x="160" y="245"/>
                </a:moveTo>
                <a:cubicBezTo>
                  <a:pt x="160" y="233"/>
                  <a:pt x="169" y="224"/>
                  <a:pt x="181" y="224"/>
                </a:cubicBezTo>
                <a:cubicBezTo>
                  <a:pt x="193" y="224"/>
                  <a:pt x="202" y="233"/>
                  <a:pt x="202" y="245"/>
                </a:cubicBezTo>
                <a:cubicBezTo>
                  <a:pt x="202" y="257"/>
                  <a:pt x="193" y="266"/>
                  <a:pt x="181" y="266"/>
                </a:cubicBezTo>
                <a:cubicBezTo>
                  <a:pt x="169" y="266"/>
                  <a:pt x="160" y="257"/>
                  <a:pt x="160" y="245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138" y="245"/>
                </a:moveTo>
                <a:cubicBezTo>
                  <a:pt x="138" y="269"/>
                  <a:pt x="157" y="288"/>
                  <a:pt x="181" y="288"/>
                </a:cubicBezTo>
                <a:cubicBezTo>
                  <a:pt x="205" y="288"/>
                  <a:pt x="224" y="269"/>
                  <a:pt x="224" y="245"/>
                </a:cubicBezTo>
                <a:cubicBezTo>
                  <a:pt x="224" y="221"/>
                  <a:pt x="205" y="202"/>
                  <a:pt x="181" y="202"/>
                </a:cubicBezTo>
                <a:cubicBezTo>
                  <a:pt x="157" y="202"/>
                  <a:pt x="138" y="221"/>
                  <a:pt x="138" y="245"/>
                </a:cubicBezTo>
                <a:close/>
                <a:moveTo>
                  <a:pt x="256" y="320"/>
                </a:moveTo>
                <a:cubicBezTo>
                  <a:pt x="256" y="314"/>
                  <a:pt x="251" y="309"/>
                  <a:pt x="245" y="309"/>
                </a:cubicBezTo>
                <a:cubicBezTo>
                  <a:pt x="117" y="309"/>
                  <a:pt x="117" y="309"/>
                  <a:pt x="117" y="309"/>
                </a:cubicBezTo>
                <a:cubicBezTo>
                  <a:pt x="111" y="309"/>
                  <a:pt x="106" y="314"/>
                  <a:pt x="106" y="320"/>
                </a:cubicBezTo>
                <a:cubicBezTo>
                  <a:pt x="106" y="352"/>
                  <a:pt x="106" y="352"/>
                  <a:pt x="106" y="352"/>
                </a:cubicBezTo>
                <a:cubicBezTo>
                  <a:pt x="106" y="358"/>
                  <a:pt x="111" y="362"/>
                  <a:pt x="117" y="362"/>
                </a:cubicBezTo>
                <a:cubicBezTo>
                  <a:pt x="123" y="362"/>
                  <a:pt x="128" y="358"/>
                  <a:pt x="128" y="352"/>
                </a:cubicBezTo>
                <a:cubicBezTo>
                  <a:pt x="128" y="330"/>
                  <a:pt x="128" y="330"/>
                  <a:pt x="128" y="330"/>
                </a:cubicBezTo>
                <a:cubicBezTo>
                  <a:pt x="234" y="330"/>
                  <a:pt x="234" y="330"/>
                  <a:pt x="234" y="330"/>
                </a:cubicBezTo>
                <a:cubicBezTo>
                  <a:pt x="234" y="352"/>
                  <a:pt x="234" y="352"/>
                  <a:pt x="234" y="352"/>
                </a:cubicBezTo>
                <a:cubicBezTo>
                  <a:pt x="234" y="358"/>
                  <a:pt x="239" y="362"/>
                  <a:pt x="245" y="362"/>
                </a:cubicBezTo>
                <a:cubicBezTo>
                  <a:pt x="251" y="362"/>
                  <a:pt x="256" y="358"/>
                  <a:pt x="256" y="352"/>
                </a:cubicBezTo>
                <a:lnTo>
                  <a:pt x="256" y="320"/>
                </a:lnTo>
                <a:close/>
                <a:moveTo>
                  <a:pt x="288" y="244"/>
                </a:moveTo>
                <a:cubicBezTo>
                  <a:pt x="288" y="234"/>
                  <a:pt x="284" y="223"/>
                  <a:pt x="277" y="215"/>
                </a:cubicBezTo>
                <a:cubicBezTo>
                  <a:pt x="273" y="211"/>
                  <a:pt x="266" y="211"/>
                  <a:pt x="262" y="215"/>
                </a:cubicBezTo>
                <a:cubicBezTo>
                  <a:pt x="257" y="219"/>
                  <a:pt x="257" y="226"/>
                  <a:pt x="261" y="230"/>
                </a:cubicBezTo>
                <a:cubicBezTo>
                  <a:pt x="265" y="234"/>
                  <a:pt x="267" y="239"/>
                  <a:pt x="267" y="244"/>
                </a:cubicBezTo>
                <a:cubicBezTo>
                  <a:pt x="267" y="249"/>
                  <a:pt x="265" y="255"/>
                  <a:pt x="261" y="258"/>
                </a:cubicBezTo>
                <a:cubicBezTo>
                  <a:pt x="257" y="263"/>
                  <a:pt x="257" y="269"/>
                  <a:pt x="262" y="274"/>
                </a:cubicBezTo>
                <a:cubicBezTo>
                  <a:pt x="264" y="275"/>
                  <a:pt x="266" y="276"/>
                  <a:pt x="269" y="276"/>
                </a:cubicBezTo>
                <a:cubicBezTo>
                  <a:pt x="272" y="276"/>
                  <a:pt x="275" y="275"/>
                  <a:pt x="277" y="273"/>
                </a:cubicBezTo>
                <a:cubicBezTo>
                  <a:pt x="284" y="265"/>
                  <a:pt x="288" y="255"/>
                  <a:pt x="288" y="244"/>
                </a:cubicBezTo>
                <a:close/>
                <a:moveTo>
                  <a:pt x="345" y="244"/>
                </a:moveTo>
                <a:cubicBezTo>
                  <a:pt x="345" y="216"/>
                  <a:pt x="332" y="190"/>
                  <a:pt x="310" y="172"/>
                </a:cubicBezTo>
                <a:cubicBezTo>
                  <a:pt x="306" y="168"/>
                  <a:pt x="299" y="168"/>
                  <a:pt x="295" y="173"/>
                </a:cubicBezTo>
                <a:cubicBezTo>
                  <a:pt x="291" y="177"/>
                  <a:pt x="292" y="184"/>
                  <a:pt x="296" y="188"/>
                </a:cubicBezTo>
                <a:cubicBezTo>
                  <a:pt x="313" y="202"/>
                  <a:pt x="323" y="223"/>
                  <a:pt x="323" y="244"/>
                </a:cubicBezTo>
                <a:cubicBezTo>
                  <a:pt x="323" y="266"/>
                  <a:pt x="313" y="286"/>
                  <a:pt x="296" y="301"/>
                </a:cubicBezTo>
                <a:cubicBezTo>
                  <a:pt x="292" y="304"/>
                  <a:pt x="291" y="311"/>
                  <a:pt x="295" y="316"/>
                </a:cubicBezTo>
                <a:cubicBezTo>
                  <a:pt x="297" y="318"/>
                  <a:pt x="300" y="319"/>
                  <a:pt x="303" y="319"/>
                </a:cubicBezTo>
                <a:cubicBezTo>
                  <a:pt x="306" y="319"/>
                  <a:pt x="308" y="319"/>
                  <a:pt x="310" y="317"/>
                </a:cubicBezTo>
                <a:cubicBezTo>
                  <a:pt x="332" y="299"/>
                  <a:pt x="345" y="272"/>
                  <a:pt x="345" y="244"/>
                </a:cubicBezTo>
                <a:close/>
                <a:moveTo>
                  <a:pt x="401" y="244"/>
                </a:moveTo>
                <a:cubicBezTo>
                  <a:pt x="401" y="199"/>
                  <a:pt x="380" y="157"/>
                  <a:pt x="344" y="128"/>
                </a:cubicBezTo>
                <a:cubicBezTo>
                  <a:pt x="339" y="125"/>
                  <a:pt x="333" y="126"/>
                  <a:pt x="329" y="130"/>
                </a:cubicBezTo>
                <a:cubicBezTo>
                  <a:pt x="325" y="135"/>
                  <a:pt x="326" y="142"/>
                  <a:pt x="331" y="145"/>
                </a:cubicBezTo>
                <a:cubicBezTo>
                  <a:pt x="362" y="170"/>
                  <a:pt x="380" y="206"/>
                  <a:pt x="380" y="244"/>
                </a:cubicBezTo>
                <a:cubicBezTo>
                  <a:pt x="380" y="283"/>
                  <a:pt x="362" y="319"/>
                  <a:pt x="331" y="343"/>
                </a:cubicBezTo>
                <a:cubicBezTo>
                  <a:pt x="326" y="347"/>
                  <a:pt x="325" y="354"/>
                  <a:pt x="329" y="358"/>
                </a:cubicBezTo>
                <a:cubicBezTo>
                  <a:pt x="331" y="361"/>
                  <a:pt x="334" y="362"/>
                  <a:pt x="337" y="362"/>
                </a:cubicBezTo>
                <a:cubicBezTo>
                  <a:pt x="340" y="362"/>
                  <a:pt x="342" y="362"/>
                  <a:pt x="344" y="360"/>
                </a:cubicBezTo>
                <a:cubicBezTo>
                  <a:pt x="380" y="331"/>
                  <a:pt x="401" y="289"/>
                  <a:pt x="401" y="244"/>
                </a:cubicBezTo>
                <a:close/>
              </a:path>
            </a:pathLst>
          </a:custGeom>
          <a:solidFill>
            <a:srgbClr val="8C739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466009" y="2194560"/>
            <a:ext cx="7315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Girl Scout Workshops</a:t>
            </a:r>
            <a:endParaRPr lang="en-US" sz="5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4729" y="4945093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2015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391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6009" y="623404"/>
            <a:ext cx="7315200" cy="54864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254"/>
          <p:cNvSpPr>
            <a:spLocks noChangeAspect="1" noEditPoints="1"/>
          </p:cNvSpPr>
          <p:nvPr/>
        </p:nvSpPr>
        <p:spPr bwMode="auto">
          <a:xfrm>
            <a:off x="8280665" y="4643121"/>
            <a:ext cx="1188720" cy="1188720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16 w 512"/>
              <a:gd name="T11" fmla="*/ 341 h 512"/>
              <a:gd name="T12" fmla="*/ 405 w 512"/>
              <a:gd name="T13" fmla="*/ 352 h 512"/>
              <a:gd name="T14" fmla="*/ 218 w 512"/>
              <a:gd name="T15" fmla="*/ 352 h 512"/>
              <a:gd name="T16" fmla="*/ 168 w 512"/>
              <a:gd name="T17" fmla="*/ 412 h 512"/>
              <a:gd name="T18" fmla="*/ 160 w 512"/>
              <a:gd name="T19" fmla="*/ 416 h 512"/>
              <a:gd name="T20" fmla="*/ 156 w 512"/>
              <a:gd name="T21" fmla="*/ 415 h 512"/>
              <a:gd name="T22" fmla="*/ 149 w 512"/>
              <a:gd name="T23" fmla="*/ 405 h 512"/>
              <a:gd name="T24" fmla="*/ 149 w 512"/>
              <a:gd name="T25" fmla="*/ 352 h 512"/>
              <a:gd name="T26" fmla="*/ 106 w 512"/>
              <a:gd name="T27" fmla="*/ 352 h 512"/>
              <a:gd name="T28" fmla="*/ 96 w 512"/>
              <a:gd name="T29" fmla="*/ 341 h 512"/>
              <a:gd name="T30" fmla="*/ 96 w 512"/>
              <a:gd name="T31" fmla="*/ 149 h 512"/>
              <a:gd name="T32" fmla="*/ 106 w 512"/>
              <a:gd name="T33" fmla="*/ 138 h 512"/>
              <a:gd name="T34" fmla="*/ 405 w 512"/>
              <a:gd name="T35" fmla="*/ 138 h 512"/>
              <a:gd name="T36" fmla="*/ 416 w 512"/>
              <a:gd name="T37" fmla="*/ 149 h 512"/>
              <a:gd name="T38" fmla="*/ 416 w 512"/>
              <a:gd name="T39" fmla="*/ 341 h 512"/>
              <a:gd name="T40" fmla="*/ 117 w 512"/>
              <a:gd name="T41" fmla="*/ 330 h 512"/>
              <a:gd name="T42" fmla="*/ 160 w 512"/>
              <a:gd name="T43" fmla="*/ 330 h 512"/>
              <a:gd name="T44" fmla="*/ 170 w 512"/>
              <a:gd name="T45" fmla="*/ 341 h 512"/>
              <a:gd name="T46" fmla="*/ 170 w 512"/>
              <a:gd name="T47" fmla="*/ 376 h 512"/>
              <a:gd name="T48" fmla="*/ 205 w 512"/>
              <a:gd name="T49" fmla="*/ 334 h 512"/>
              <a:gd name="T50" fmla="*/ 213 w 512"/>
              <a:gd name="T51" fmla="*/ 330 h 512"/>
              <a:gd name="T52" fmla="*/ 394 w 512"/>
              <a:gd name="T53" fmla="*/ 330 h 512"/>
              <a:gd name="T54" fmla="*/ 394 w 512"/>
              <a:gd name="T55" fmla="*/ 160 h 512"/>
              <a:gd name="T56" fmla="*/ 117 w 512"/>
              <a:gd name="T57" fmla="*/ 160 h 512"/>
              <a:gd name="T58" fmla="*/ 117 w 512"/>
              <a:gd name="T59" fmla="*/ 330 h 512"/>
              <a:gd name="T60" fmla="*/ 149 w 512"/>
              <a:gd name="T61" fmla="*/ 192 h 512"/>
              <a:gd name="T62" fmla="*/ 362 w 512"/>
              <a:gd name="T63" fmla="*/ 192 h 512"/>
              <a:gd name="T64" fmla="*/ 373 w 512"/>
              <a:gd name="T65" fmla="*/ 202 h 512"/>
              <a:gd name="T66" fmla="*/ 362 w 512"/>
              <a:gd name="T67" fmla="*/ 213 h 512"/>
              <a:gd name="T68" fmla="*/ 149 w 512"/>
              <a:gd name="T69" fmla="*/ 213 h 512"/>
              <a:gd name="T70" fmla="*/ 138 w 512"/>
              <a:gd name="T71" fmla="*/ 202 h 512"/>
              <a:gd name="T72" fmla="*/ 149 w 512"/>
              <a:gd name="T73" fmla="*/ 192 h 512"/>
              <a:gd name="T74" fmla="*/ 149 w 512"/>
              <a:gd name="T75" fmla="*/ 234 h 512"/>
              <a:gd name="T76" fmla="*/ 362 w 512"/>
              <a:gd name="T77" fmla="*/ 234 h 512"/>
              <a:gd name="T78" fmla="*/ 373 w 512"/>
              <a:gd name="T79" fmla="*/ 245 h 512"/>
              <a:gd name="T80" fmla="*/ 362 w 512"/>
              <a:gd name="T81" fmla="*/ 256 h 512"/>
              <a:gd name="T82" fmla="*/ 149 w 512"/>
              <a:gd name="T83" fmla="*/ 256 h 512"/>
              <a:gd name="T84" fmla="*/ 138 w 512"/>
              <a:gd name="T85" fmla="*/ 245 h 512"/>
              <a:gd name="T86" fmla="*/ 149 w 512"/>
              <a:gd name="T87" fmla="*/ 234 h 512"/>
              <a:gd name="T88" fmla="*/ 149 w 512"/>
              <a:gd name="T89" fmla="*/ 277 h 512"/>
              <a:gd name="T90" fmla="*/ 362 w 512"/>
              <a:gd name="T91" fmla="*/ 277 h 512"/>
              <a:gd name="T92" fmla="*/ 373 w 512"/>
              <a:gd name="T93" fmla="*/ 288 h 512"/>
              <a:gd name="T94" fmla="*/ 362 w 512"/>
              <a:gd name="T95" fmla="*/ 298 h 512"/>
              <a:gd name="T96" fmla="*/ 149 w 512"/>
              <a:gd name="T97" fmla="*/ 298 h 512"/>
              <a:gd name="T98" fmla="*/ 138 w 512"/>
              <a:gd name="T99" fmla="*/ 288 h 512"/>
              <a:gd name="T100" fmla="*/ 149 w 512"/>
              <a:gd name="T101" fmla="*/ 27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16" y="341"/>
                </a:moveTo>
                <a:cubicBezTo>
                  <a:pt x="416" y="347"/>
                  <a:pt x="411" y="352"/>
                  <a:pt x="405" y="352"/>
                </a:cubicBezTo>
                <a:cubicBezTo>
                  <a:pt x="218" y="352"/>
                  <a:pt x="218" y="352"/>
                  <a:pt x="218" y="352"/>
                </a:cubicBezTo>
                <a:cubicBezTo>
                  <a:pt x="168" y="412"/>
                  <a:pt x="168" y="412"/>
                  <a:pt x="168" y="412"/>
                </a:cubicBezTo>
                <a:cubicBezTo>
                  <a:pt x="166" y="414"/>
                  <a:pt x="163" y="416"/>
                  <a:pt x="160" y="416"/>
                </a:cubicBezTo>
                <a:cubicBezTo>
                  <a:pt x="158" y="416"/>
                  <a:pt x="157" y="415"/>
                  <a:pt x="156" y="415"/>
                </a:cubicBezTo>
                <a:cubicBezTo>
                  <a:pt x="152" y="414"/>
                  <a:pt x="149" y="409"/>
                  <a:pt x="149" y="405"/>
                </a:cubicBezTo>
                <a:cubicBezTo>
                  <a:pt x="149" y="352"/>
                  <a:pt x="149" y="352"/>
                  <a:pt x="149" y="352"/>
                </a:cubicBezTo>
                <a:cubicBezTo>
                  <a:pt x="106" y="352"/>
                  <a:pt x="106" y="352"/>
                  <a:pt x="106" y="352"/>
                </a:cubicBezTo>
                <a:cubicBezTo>
                  <a:pt x="100" y="352"/>
                  <a:pt x="96" y="347"/>
                  <a:pt x="96" y="341"/>
                </a:cubicBezTo>
                <a:cubicBezTo>
                  <a:pt x="96" y="149"/>
                  <a:pt x="96" y="149"/>
                  <a:pt x="96" y="149"/>
                </a:cubicBezTo>
                <a:cubicBezTo>
                  <a:pt x="96" y="143"/>
                  <a:pt x="100" y="138"/>
                  <a:pt x="106" y="138"/>
                </a:cubicBezTo>
                <a:cubicBezTo>
                  <a:pt x="405" y="138"/>
                  <a:pt x="405" y="138"/>
                  <a:pt x="405" y="138"/>
                </a:cubicBezTo>
                <a:cubicBezTo>
                  <a:pt x="411" y="138"/>
                  <a:pt x="416" y="143"/>
                  <a:pt x="416" y="149"/>
                </a:cubicBezTo>
                <a:lnTo>
                  <a:pt x="416" y="341"/>
                </a:lnTo>
                <a:close/>
                <a:moveTo>
                  <a:pt x="117" y="330"/>
                </a:moveTo>
                <a:cubicBezTo>
                  <a:pt x="160" y="330"/>
                  <a:pt x="160" y="330"/>
                  <a:pt x="160" y="330"/>
                </a:cubicBezTo>
                <a:cubicBezTo>
                  <a:pt x="166" y="330"/>
                  <a:pt x="170" y="335"/>
                  <a:pt x="170" y="341"/>
                </a:cubicBezTo>
                <a:cubicBezTo>
                  <a:pt x="170" y="376"/>
                  <a:pt x="170" y="376"/>
                  <a:pt x="170" y="376"/>
                </a:cubicBezTo>
                <a:cubicBezTo>
                  <a:pt x="205" y="334"/>
                  <a:pt x="205" y="334"/>
                  <a:pt x="205" y="334"/>
                </a:cubicBezTo>
                <a:cubicBezTo>
                  <a:pt x="207" y="332"/>
                  <a:pt x="210" y="330"/>
                  <a:pt x="213" y="330"/>
                </a:cubicBezTo>
                <a:cubicBezTo>
                  <a:pt x="394" y="330"/>
                  <a:pt x="394" y="330"/>
                  <a:pt x="394" y="330"/>
                </a:cubicBezTo>
                <a:cubicBezTo>
                  <a:pt x="394" y="160"/>
                  <a:pt x="394" y="160"/>
                  <a:pt x="394" y="160"/>
                </a:cubicBezTo>
                <a:cubicBezTo>
                  <a:pt x="117" y="160"/>
                  <a:pt x="117" y="160"/>
                  <a:pt x="117" y="160"/>
                </a:cubicBezTo>
                <a:lnTo>
                  <a:pt x="117" y="330"/>
                </a:lnTo>
                <a:close/>
                <a:moveTo>
                  <a:pt x="149" y="192"/>
                </a:moveTo>
                <a:cubicBezTo>
                  <a:pt x="362" y="192"/>
                  <a:pt x="362" y="192"/>
                  <a:pt x="362" y="192"/>
                </a:cubicBezTo>
                <a:cubicBezTo>
                  <a:pt x="368" y="192"/>
                  <a:pt x="373" y="196"/>
                  <a:pt x="373" y="202"/>
                </a:cubicBezTo>
                <a:cubicBezTo>
                  <a:pt x="373" y="208"/>
                  <a:pt x="368" y="213"/>
                  <a:pt x="362" y="213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43" y="213"/>
                  <a:pt x="138" y="208"/>
                  <a:pt x="138" y="202"/>
                </a:cubicBezTo>
                <a:cubicBezTo>
                  <a:pt x="138" y="196"/>
                  <a:pt x="143" y="192"/>
                  <a:pt x="149" y="192"/>
                </a:cubicBezTo>
                <a:close/>
                <a:moveTo>
                  <a:pt x="149" y="234"/>
                </a:moveTo>
                <a:cubicBezTo>
                  <a:pt x="362" y="234"/>
                  <a:pt x="362" y="234"/>
                  <a:pt x="362" y="234"/>
                </a:cubicBezTo>
                <a:cubicBezTo>
                  <a:pt x="368" y="234"/>
                  <a:pt x="373" y="239"/>
                  <a:pt x="373" y="245"/>
                </a:cubicBezTo>
                <a:cubicBezTo>
                  <a:pt x="373" y="251"/>
                  <a:pt x="368" y="256"/>
                  <a:pt x="362" y="256"/>
                </a:cubicBezTo>
                <a:cubicBezTo>
                  <a:pt x="149" y="256"/>
                  <a:pt x="149" y="256"/>
                  <a:pt x="149" y="256"/>
                </a:cubicBezTo>
                <a:cubicBezTo>
                  <a:pt x="143" y="256"/>
                  <a:pt x="138" y="251"/>
                  <a:pt x="138" y="245"/>
                </a:cubicBezTo>
                <a:cubicBezTo>
                  <a:pt x="138" y="239"/>
                  <a:pt x="143" y="234"/>
                  <a:pt x="149" y="234"/>
                </a:cubicBezTo>
                <a:close/>
                <a:moveTo>
                  <a:pt x="149" y="277"/>
                </a:moveTo>
                <a:cubicBezTo>
                  <a:pt x="362" y="277"/>
                  <a:pt x="362" y="277"/>
                  <a:pt x="362" y="277"/>
                </a:cubicBezTo>
                <a:cubicBezTo>
                  <a:pt x="368" y="277"/>
                  <a:pt x="373" y="282"/>
                  <a:pt x="373" y="288"/>
                </a:cubicBezTo>
                <a:cubicBezTo>
                  <a:pt x="373" y="294"/>
                  <a:pt x="368" y="298"/>
                  <a:pt x="362" y="298"/>
                </a:cubicBezTo>
                <a:cubicBezTo>
                  <a:pt x="149" y="298"/>
                  <a:pt x="149" y="298"/>
                  <a:pt x="149" y="298"/>
                </a:cubicBezTo>
                <a:cubicBezTo>
                  <a:pt x="143" y="298"/>
                  <a:pt x="138" y="294"/>
                  <a:pt x="138" y="288"/>
                </a:cubicBezTo>
                <a:cubicBezTo>
                  <a:pt x="138" y="282"/>
                  <a:pt x="143" y="277"/>
                  <a:pt x="149" y="277"/>
                </a:cubicBezTo>
                <a:close/>
              </a:path>
            </a:pathLst>
          </a:custGeom>
          <a:solidFill>
            <a:srgbClr val="DC7D5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466009" y="2194560"/>
            <a:ext cx="7315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“Out of this World”</a:t>
            </a:r>
          </a:p>
          <a:p>
            <a:pPr algn="ctr"/>
            <a:r>
              <a:rPr lang="en-US" sz="5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science.psu.edu</a:t>
            </a:r>
            <a:endParaRPr lang="en-US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4729" y="4945093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2015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00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6009" y="623404"/>
            <a:ext cx="7315200" cy="5486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306"/>
          <p:cNvSpPr>
            <a:spLocks noChangeAspect="1" noEditPoints="1"/>
          </p:cNvSpPr>
          <p:nvPr/>
        </p:nvSpPr>
        <p:spPr bwMode="auto">
          <a:xfrm>
            <a:off x="8280665" y="4643121"/>
            <a:ext cx="1188720" cy="1188720"/>
          </a:xfrm>
          <a:custGeom>
            <a:avLst/>
            <a:gdLst>
              <a:gd name="T0" fmla="*/ 264 w 512"/>
              <a:gd name="T1" fmla="*/ 279 h 512"/>
              <a:gd name="T2" fmla="*/ 184 w 512"/>
              <a:gd name="T3" fmla="*/ 302 h 512"/>
              <a:gd name="T4" fmla="*/ 176 w 512"/>
              <a:gd name="T5" fmla="*/ 286 h 512"/>
              <a:gd name="T6" fmla="*/ 225 w 512"/>
              <a:gd name="T7" fmla="*/ 176 h 512"/>
              <a:gd name="T8" fmla="*/ 256 w 512"/>
              <a:gd name="T9" fmla="*/ 170 h 512"/>
              <a:gd name="T10" fmla="*/ 335 w 512"/>
              <a:gd name="T11" fmla="*/ 225 h 512"/>
              <a:gd name="T12" fmla="*/ 335 w 512"/>
              <a:gd name="T13" fmla="*/ 225 h 512"/>
              <a:gd name="T14" fmla="*/ 340 w 512"/>
              <a:gd name="T15" fmla="*/ 242 h 512"/>
              <a:gd name="T16" fmla="*/ 264 w 512"/>
              <a:gd name="T17" fmla="*/ 279 h 512"/>
              <a:gd name="T18" fmla="*/ 200 w 512"/>
              <a:gd name="T19" fmla="*/ 320 h 512"/>
              <a:gd name="T20" fmla="*/ 286 w 512"/>
              <a:gd name="T21" fmla="*/ 335 h 512"/>
              <a:gd name="T22" fmla="*/ 340 w 512"/>
              <a:gd name="T23" fmla="*/ 267 h 512"/>
              <a:gd name="T24" fmla="*/ 272 w 512"/>
              <a:gd name="T25" fmla="*/ 299 h 512"/>
              <a:gd name="T26" fmla="*/ 200 w 512"/>
              <a:gd name="T27" fmla="*/ 320 h 512"/>
              <a:gd name="T28" fmla="*/ 150 w 512"/>
              <a:gd name="T29" fmla="*/ 271 h 512"/>
              <a:gd name="T30" fmla="*/ 124 w 512"/>
              <a:gd name="T31" fmla="*/ 300 h 512"/>
              <a:gd name="T32" fmla="*/ 161 w 512"/>
              <a:gd name="T33" fmla="*/ 305 h 512"/>
              <a:gd name="T34" fmla="*/ 156 w 512"/>
              <a:gd name="T35" fmla="*/ 294 h 512"/>
              <a:gd name="T36" fmla="*/ 150 w 512"/>
              <a:gd name="T37" fmla="*/ 271 h 512"/>
              <a:gd name="T38" fmla="*/ 344 w 512"/>
              <a:gd name="T39" fmla="*/ 196 h 512"/>
              <a:gd name="T40" fmla="*/ 355 w 512"/>
              <a:gd name="T41" fmla="*/ 217 h 512"/>
              <a:gd name="T42" fmla="*/ 355 w 512"/>
              <a:gd name="T43" fmla="*/ 217 h 512"/>
              <a:gd name="T44" fmla="*/ 359 w 512"/>
              <a:gd name="T45" fmla="*/ 229 h 512"/>
              <a:gd name="T46" fmla="*/ 383 w 512"/>
              <a:gd name="T47" fmla="*/ 201 h 512"/>
              <a:gd name="T48" fmla="*/ 344 w 512"/>
              <a:gd name="T49" fmla="*/ 196 h 512"/>
              <a:gd name="T50" fmla="*/ 512 w 512"/>
              <a:gd name="T51" fmla="*/ 256 h 512"/>
              <a:gd name="T52" fmla="*/ 256 w 512"/>
              <a:gd name="T53" fmla="*/ 512 h 512"/>
              <a:gd name="T54" fmla="*/ 0 w 512"/>
              <a:gd name="T55" fmla="*/ 256 h 512"/>
              <a:gd name="T56" fmla="*/ 256 w 512"/>
              <a:gd name="T57" fmla="*/ 0 h 512"/>
              <a:gd name="T58" fmla="*/ 512 w 512"/>
              <a:gd name="T59" fmla="*/ 256 h 512"/>
              <a:gd name="T60" fmla="*/ 403 w 512"/>
              <a:gd name="T61" fmla="*/ 194 h 512"/>
              <a:gd name="T62" fmla="*/ 328 w 512"/>
              <a:gd name="T63" fmla="*/ 177 h 512"/>
              <a:gd name="T64" fmla="*/ 218 w 512"/>
              <a:gd name="T65" fmla="*/ 156 h 512"/>
              <a:gd name="T66" fmla="*/ 150 w 512"/>
              <a:gd name="T67" fmla="*/ 245 h 512"/>
              <a:gd name="T68" fmla="*/ 104 w 512"/>
              <a:gd name="T69" fmla="*/ 308 h 512"/>
              <a:gd name="T70" fmla="*/ 149 w 512"/>
              <a:gd name="T71" fmla="*/ 327 h 512"/>
              <a:gd name="T72" fmla="*/ 175 w 512"/>
              <a:gd name="T73" fmla="*/ 325 h 512"/>
              <a:gd name="T74" fmla="*/ 256 w 512"/>
              <a:gd name="T75" fmla="*/ 362 h 512"/>
              <a:gd name="T76" fmla="*/ 294 w 512"/>
              <a:gd name="T77" fmla="*/ 355 h 512"/>
              <a:gd name="T78" fmla="*/ 362 w 512"/>
              <a:gd name="T79" fmla="*/ 253 h 512"/>
              <a:gd name="T80" fmla="*/ 403 w 512"/>
              <a:gd name="T81" fmla="*/ 19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12" h="512">
                <a:moveTo>
                  <a:pt x="264" y="279"/>
                </a:moveTo>
                <a:cubicBezTo>
                  <a:pt x="233" y="291"/>
                  <a:pt x="206" y="298"/>
                  <a:pt x="184" y="302"/>
                </a:cubicBezTo>
                <a:cubicBezTo>
                  <a:pt x="181" y="297"/>
                  <a:pt x="178" y="292"/>
                  <a:pt x="176" y="286"/>
                </a:cubicBezTo>
                <a:cubicBezTo>
                  <a:pt x="159" y="242"/>
                  <a:pt x="181" y="193"/>
                  <a:pt x="225" y="176"/>
                </a:cubicBezTo>
                <a:cubicBezTo>
                  <a:pt x="235" y="172"/>
                  <a:pt x="245" y="170"/>
                  <a:pt x="256" y="170"/>
                </a:cubicBezTo>
                <a:cubicBezTo>
                  <a:pt x="290" y="170"/>
                  <a:pt x="322" y="192"/>
                  <a:pt x="335" y="225"/>
                </a:cubicBezTo>
                <a:cubicBezTo>
                  <a:pt x="335" y="225"/>
                  <a:pt x="335" y="225"/>
                  <a:pt x="335" y="225"/>
                </a:cubicBezTo>
                <a:cubicBezTo>
                  <a:pt x="338" y="230"/>
                  <a:pt x="339" y="236"/>
                  <a:pt x="340" y="242"/>
                </a:cubicBezTo>
                <a:cubicBezTo>
                  <a:pt x="321" y="254"/>
                  <a:pt x="296" y="267"/>
                  <a:pt x="264" y="279"/>
                </a:cubicBezTo>
                <a:close/>
                <a:moveTo>
                  <a:pt x="200" y="320"/>
                </a:moveTo>
                <a:cubicBezTo>
                  <a:pt x="223" y="340"/>
                  <a:pt x="256" y="347"/>
                  <a:pt x="286" y="335"/>
                </a:cubicBezTo>
                <a:cubicBezTo>
                  <a:pt x="316" y="324"/>
                  <a:pt x="336" y="297"/>
                  <a:pt x="340" y="267"/>
                </a:cubicBezTo>
                <a:cubicBezTo>
                  <a:pt x="320" y="279"/>
                  <a:pt x="296" y="290"/>
                  <a:pt x="272" y="299"/>
                </a:cubicBezTo>
                <a:cubicBezTo>
                  <a:pt x="248" y="308"/>
                  <a:pt x="223" y="315"/>
                  <a:pt x="200" y="320"/>
                </a:cubicBezTo>
                <a:close/>
                <a:moveTo>
                  <a:pt x="150" y="271"/>
                </a:moveTo>
                <a:cubicBezTo>
                  <a:pt x="128" y="287"/>
                  <a:pt x="123" y="298"/>
                  <a:pt x="124" y="300"/>
                </a:cubicBezTo>
                <a:cubicBezTo>
                  <a:pt x="126" y="304"/>
                  <a:pt x="139" y="307"/>
                  <a:pt x="161" y="305"/>
                </a:cubicBezTo>
                <a:cubicBezTo>
                  <a:pt x="159" y="301"/>
                  <a:pt x="157" y="298"/>
                  <a:pt x="156" y="294"/>
                </a:cubicBezTo>
                <a:cubicBezTo>
                  <a:pt x="153" y="286"/>
                  <a:pt x="151" y="278"/>
                  <a:pt x="150" y="271"/>
                </a:cubicBezTo>
                <a:close/>
                <a:moveTo>
                  <a:pt x="344" y="196"/>
                </a:moveTo>
                <a:cubicBezTo>
                  <a:pt x="349" y="203"/>
                  <a:pt x="352" y="210"/>
                  <a:pt x="355" y="217"/>
                </a:cubicBezTo>
                <a:cubicBezTo>
                  <a:pt x="355" y="217"/>
                  <a:pt x="355" y="217"/>
                  <a:pt x="355" y="217"/>
                </a:cubicBezTo>
                <a:cubicBezTo>
                  <a:pt x="357" y="221"/>
                  <a:pt x="358" y="225"/>
                  <a:pt x="359" y="229"/>
                </a:cubicBezTo>
                <a:cubicBezTo>
                  <a:pt x="377" y="215"/>
                  <a:pt x="385" y="205"/>
                  <a:pt x="383" y="201"/>
                </a:cubicBezTo>
                <a:cubicBezTo>
                  <a:pt x="382" y="198"/>
                  <a:pt x="371" y="194"/>
                  <a:pt x="344" y="196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03" y="194"/>
                </a:moveTo>
                <a:cubicBezTo>
                  <a:pt x="395" y="172"/>
                  <a:pt x="359" y="172"/>
                  <a:pt x="328" y="177"/>
                </a:cubicBezTo>
                <a:cubicBezTo>
                  <a:pt x="299" y="151"/>
                  <a:pt x="257" y="141"/>
                  <a:pt x="218" y="156"/>
                </a:cubicBezTo>
                <a:cubicBezTo>
                  <a:pt x="179" y="171"/>
                  <a:pt x="154" y="206"/>
                  <a:pt x="150" y="245"/>
                </a:cubicBezTo>
                <a:cubicBezTo>
                  <a:pt x="123" y="263"/>
                  <a:pt x="96" y="286"/>
                  <a:pt x="104" y="308"/>
                </a:cubicBezTo>
                <a:cubicBezTo>
                  <a:pt x="109" y="321"/>
                  <a:pt x="126" y="327"/>
                  <a:pt x="149" y="327"/>
                </a:cubicBezTo>
                <a:cubicBezTo>
                  <a:pt x="157" y="327"/>
                  <a:pt x="166" y="326"/>
                  <a:pt x="175" y="325"/>
                </a:cubicBezTo>
                <a:cubicBezTo>
                  <a:pt x="195" y="349"/>
                  <a:pt x="225" y="362"/>
                  <a:pt x="256" y="362"/>
                </a:cubicBezTo>
                <a:cubicBezTo>
                  <a:pt x="268" y="362"/>
                  <a:pt x="281" y="360"/>
                  <a:pt x="294" y="355"/>
                </a:cubicBezTo>
                <a:cubicBezTo>
                  <a:pt x="337" y="339"/>
                  <a:pt x="363" y="297"/>
                  <a:pt x="362" y="253"/>
                </a:cubicBezTo>
                <a:cubicBezTo>
                  <a:pt x="392" y="233"/>
                  <a:pt x="410" y="212"/>
                  <a:pt x="403" y="194"/>
                </a:cubicBezTo>
                <a:close/>
              </a:path>
            </a:pathLst>
          </a:custGeom>
          <a:solidFill>
            <a:srgbClr val="3CB19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466009" y="2171598"/>
            <a:ext cx="7315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Optimal JWST </a:t>
            </a:r>
          </a:p>
          <a:p>
            <a:pPr algn="ctr"/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Observing Modes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34729" y="4945093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531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6009" y="623404"/>
            <a:ext cx="7315200" cy="5486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306"/>
          <p:cNvSpPr>
            <a:spLocks noChangeAspect="1" noEditPoints="1"/>
          </p:cNvSpPr>
          <p:nvPr/>
        </p:nvSpPr>
        <p:spPr bwMode="auto">
          <a:xfrm>
            <a:off x="8280665" y="4643121"/>
            <a:ext cx="1188720" cy="1188720"/>
          </a:xfrm>
          <a:custGeom>
            <a:avLst/>
            <a:gdLst>
              <a:gd name="T0" fmla="*/ 264 w 512"/>
              <a:gd name="T1" fmla="*/ 279 h 512"/>
              <a:gd name="T2" fmla="*/ 184 w 512"/>
              <a:gd name="T3" fmla="*/ 302 h 512"/>
              <a:gd name="T4" fmla="*/ 176 w 512"/>
              <a:gd name="T5" fmla="*/ 286 h 512"/>
              <a:gd name="T6" fmla="*/ 225 w 512"/>
              <a:gd name="T7" fmla="*/ 176 h 512"/>
              <a:gd name="T8" fmla="*/ 256 w 512"/>
              <a:gd name="T9" fmla="*/ 170 h 512"/>
              <a:gd name="T10" fmla="*/ 335 w 512"/>
              <a:gd name="T11" fmla="*/ 225 h 512"/>
              <a:gd name="T12" fmla="*/ 335 w 512"/>
              <a:gd name="T13" fmla="*/ 225 h 512"/>
              <a:gd name="T14" fmla="*/ 340 w 512"/>
              <a:gd name="T15" fmla="*/ 242 h 512"/>
              <a:gd name="T16" fmla="*/ 264 w 512"/>
              <a:gd name="T17" fmla="*/ 279 h 512"/>
              <a:gd name="T18" fmla="*/ 200 w 512"/>
              <a:gd name="T19" fmla="*/ 320 h 512"/>
              <a:gd name="T20" fmla="*/ 286 w 512"/>
              <a:gd name="T21" fmla="*/ 335 h 512"/>
              <a:gd name="T22" fmla="*/ 340 w 512"/>
              <a:gd name="T23" fmla="*/ 267 h 512"/>
              <a:gd name="T24" fmla="*/ 272 w 512"/>
              <a:gd name="T25" fmla="*/ 299 h 512"/>
              <a:gd name="T26" fmla="*/ 200 w 512"/>
              <a:gd name="T27" fmla="*/ 320 h 512"/>
              <a:gd name="T28" fmla="*/ 150 w 512"/>
              <a:gd name="T29" fmla="*/ 271 h 512"/>
              <a:gd name="T30" fmla="*/ 124 w 512"/>
              <a:gd name="T31" fmla="*/ 300 h 512"/>
              <a:gd name="T32" fmla="*/ 161 w 512"/>
              <a:gd name="T33" fmla="*/ 305 h 512"/>
              <a:gd name="T34" fmla="*/ 156 w 512"/>
              <a:gd name="T35" fmla="*/ 294 h 512"/>
              <a:gd name="T36" fmla="*/ 150 w 512"/>
              <a:gd name="T37" fmla="*/ 271 h 512"/>
              <a:gd name="T38" fmla="*/ 344 w 512"/>
              <a:gd name="T39" fmla="*/ 196 h 512"/>
              <a:gd name="T40" fmla="*/ 355 w 512"/>
              <a:gd name="T41" fmla="*/ 217 h 512"/>
              <a:gd name="T42" fmla="*/ 355 w 512"/>
              <a:gd name="T43" fmla="*/ 217 h 512"/>
              <a:gd name="T44" fmla="*/ 359 w 512"/>
              <a:gd name="T45" fmla="*/ 229 h 512"/>
              <a:gd name="T46" fmla="*/ 383 w 512"/>
              <a:gd name="T47" fmla="*/ 201 h 512"/>
              <a:gd name="T48" fmla="*/ 344 w 512"/>
              <a:gd name="T49" fmla="*/ 196 h 512"/>
              <a:gd name="T50" fmla="*/ 512 w 512"/>
              <a:gd name="T51" fmla="*/ 256 h 512"/>
              <a:gd name="T52" fmla="*/ 256 w 512"/>
              <a:gd name="T53" fmla="*/ 512 h 512"/>
              <a:gd name="T54" fmla="*/ 0 w 512"/>
              <a:gd name="T55" fmla="*/ 256 h 512"/>
              <a:gd name="T56" fmla="*/ 256 w 512"/>
              <a:gd name="T57" fmla="*/ 0 h 512"/>
              <a:gd name="T58" fmla="*/ 512 w 512"/>
              <a:gd name="T59" fmla="*/ 256 h 512"/>
              <a:gd name="T60" fmla="*/ 403 w 512"/>
              <a:gd name="T61" fmla="*/ 194 h 512"/>
              <a:gd name="T62" fmla="*/ 328 w 512"/>
              <a:gd name="T63" fmla="*/ 177 h 512"/>
              <a:gd name="T64" fmla="*/ 218 w 512"/>
              <a:gd name="T65" fmla="*/ 156 h 512"/>
              <a:gd name="T66" fmla="*/ 150 w 512"/>
              <a:gd name="T67" fmla="*/ 245 h 512"/>
              <a:gd name="T68" fmla="*/ 104 w 512"/>
              <a:gd name="T69" fmla="*/ 308 h 512"/>
              <a:gd name="T70" fmla="*/ 149 w 512"/>
              <a:gd name="T71" fmla="*/ 327 h 512"/>
              <a:gd name="T72" fmla="*/ 175 w 512"/>
              <a:gd name="T73" fmla="*/ 325 h 512"/>
              <a:gd name="T74" fmla="*/ 256 w 512"/>
              <a:gd name="T75" fmla="*/ 362 h 512"/>
              <a:gd name="T76" fmla="*/ 294 w 512"/>
              <a:gd name="T77" fmla="*/ 355 h 512"/>
              <a:gd name="T78" fmla="*/ 362 w 512"/>
              <a:gd name="T79" fmla="*/ 253 h 512"/>
              <a:gd name="T80" fmla="*/ 403 w 512"/>
              <a:gd name="T81" fmla="*/ 19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12" h="512">
                <a:moveTo>
                  <a:pt x="264" y="279"/>
                </a:moveTo>
                <a:cubicBezTo>
                  <a:pt x="233" y="291"/>
                  <a:pt x="206" y="298"/>
                  <a:pt x="184" y="302"/>
                </a:cubicBezTo>
                <a:cubicBezTo>
                  <a:pt x="181" y="297"/>
                  <a:pt x="178" y="292"/>
                  <a:pt x="176" y="286"/>
                </a:cubicBezTo>
                <a:cubicBezTo>
                  <a:pt x="159" y="242"/>
                  <a:pt x="181" y="193"/>
                  <a:pt x="225" y="176"/>
                </a:cubicBezTo>
                <a:cubicBezTo>
                  <a:pt x="235" y="172"/>
                  <a:pt x="245" y="170"/>
                  <a:pt x="256" y="170"/>
                </a:cubicBezTo>
                <a:cubicBezTo>
                  <a:pt x="290" y="170"/>
                  <a:pt x="322" y="192"/>
                  <a:pt x="335" y="225"/>
                </a:cubicBezTo>
                <a:cubicBezTo>
                  <a:pt x="335" y="225"/>
                  <a:pt x="335" y="225"/>
                  <a:pt x="335" y="225"/>
                </a:cubicBezTo>
                <a:cubicBezTo>
                  <a:pt x="338" y="230"/>
                  <a:pt x="339" y="236"/>
                  <a:pt x="340" y="242"/>
                </a:cubicBezTo>
                <a:cubicBezTo>
                  <a:pt x="321" y="254"/>
                  <a:pt x="296" y="267"/>
                  <a:pt x="264" y="279"/>
                </a:cubicBezTo>
                <a:close/>
                <a:moveTo>
                  <a:pt x="200" y="320"/>
                </a:moveTo>
                <a:cubicBezTo>
                  <a:pt x="223" y="340"/>
                  <a:pt x="256" y="347"/>
                  <a:pt x="286" y="335"/>
                </a:cubicBezTo>
                <a:cubicBezTo>
                  <a:pt x="316" y="324"/>
                  <a:pt x="336" y="297"/>
                  <a:pt x="340" y="267"/>
                </a:cubicBezTo>
                <a:cubicBezTo>
                  <a:pt x="320" y="279"/>
                  <a:pt x="296" y="290"/>
                  <a:pt x="272" y="299"/>
                </a:cubicBezTo>
                <a:cubicBezTo>
                  <a:pt x="248" y="308"/>
                  <a:pt x="223" y="315"/>
                  <a:pt x="200" y="320"/>
                </a:cubicBezTo>
                <a:close/>
                <a:moveTo>
                  <a:pt x="150" y="271"/>
                </a:moveTo>
                <a:cubicBezTo>
                  <a:pt x="128" y="287"/>
                  <a:pt x="123" y="298"/>
                  <a:pt x="124" y="300"/>
                </a:cubicBezTo>
                <a:cubicBezTo>
                  <a:pt x="126" y="304"/>
                  <a:pt x="139" y="307"/>
                  <a:pt x="161" y="305"/>
                </a:cubicBezTo>
                <a:cubicBezTo>
                  <a:pt x="159" y="301"/>
                  <a:pt x="157" y="298"/>
                  <a:pt x="156" y="294"/>
                </a:cubicBezTo>
                <a:cubicBezTo>
                  <a:pt x="153" y="286"/>
                  <a:pt x="151" y="278"/>
                  <a:pt x="150" y="271"/>
                </a:cubicBezTo>
                <a:close/>
                <a:moveTo>
                  <a:pt x="344" y="196"/>
                </a:moveTo>
                <a:cubicBezTo>
                  <a:pt x="349" y="203"/>
                  <a:pt x="352" y="210"/>
                  <a:pt x="355" y="217"/>
                </a:cubicBezTo>
                <a:cubicBezTo>
                  <a:pt x="355" y="217"/>
                  <a:pt x="355" y="217"/>
                  <a:pt x="355" y="217"/>
                </a:cubicBezTo>
                <a:cubicBezTo>
                  <a:pt x="357" y="221"/>
                  <a:pt x="358" y="225"/>
                  <a:pt x="359" y="229"/>
                </a:cubicBezTo>
                <a:cubicBezTo>
                  <a:pt x="377" y="215"/>
                  <a:pt x="385" y="205"/>
                  <a:pt x="383" y="201"/>
                </a:cubicBezTo>
                <a:cubicBezTo>
                  <a:pt x="382" y="198"/>
                  <a:pt x="371" y="194"/>
                  <a:pt x="344" y="196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03" y="194"/>
                </a:moveTo>
                <a:cubicBezTo>
                  <a:pt x="395" y="172"/>
                  <a:pt x="359" y="172"/>
                  <a:pt x="328" y="177"/>
                </a:cubicBezTo>
                <a:cubicBezTo>
                  <a:pt x="299" y="151"/>
                  <a:pt x="257" y="141"/>
                  <a:pt x="218" y="156"/>
                </a:cubicBezTo>
                <a:cubicBezTo>
                  <a:pt x="179" y="171"/>
                  <a:pt x="154" y="206"/>
                  <a:pt x="150" y="245"/>
                </a:cubicBezTo>
                <a:cubicBezTo>
                  <a:pt x="123" y="263"/>
                  <a:pt x="96" y="286"/>
                  <a:pt x="104" y="308"/>
                </a:cubicBezTo>
                <a:cubicBezTo>
                  <a:pt x="109" y="321"/>
                  <a:pt x="126" y="327"/>
                  <a:pt x="149" y="327"/>
                </a:cubicBezTo>
                <a:cubicBezTo>
                  <a:pt x="157" y="327"/>
                  <a:pt x="166" y="326"/>
                  <a:pt x="175" y="325"/>
                </a:cubicBezTo>
                <a:cubicBezTo>
                  <a:pt x="195" y="349"/>
                  <a:pt x="225" y="362"/>
                  <a:pt x="256" y="362"/>
                </a:cubicBezTo>
                <a:cubicBezTo>
                  <a:pt x="268" y="362"/>
                  <a:pt x="281" y="360"/>
                  <a:pt x="294" y="355"/>
                </a:cubicBezTo>
                <a:cubicBezTo>
                  <a:pt x="337" y="339"/>
                  <a:pt x="363" y="297"/>
                  <a:pt x="362" y="253"/>
                </a:cubicBezTo>
                <a:cubicBezTo>
                  <a:pt x="392" y="233"/>
                  <a:pt x="410" y="212"/>
                  <a:pt x="403" y="194"/>
                </a:cubicBezTo>
                <a:close/>
              </a:path>
            </a:pathLst>
          </a:custGeom>
          <a:solidFill>
            <a:srgbClr val="3CB19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466009" y="2171598"/>
            <a:ext cx="7315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Transiting Exoplanet Simulations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34729" y="4945093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2014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14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6009" y="623404"/>
            <a:ext cx="7315200" cy="54864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86"/>
          <p:cNvSpPr>
            <a:spLocks noChangeAspect="1" noEditPoints="1"/>
          </p:cNvSpPr>
          <p:nvPr/>
        </p:nvSpPr>
        <p:spPr bwMode="auto">
          <a:xfrm>
            <a:off x="8280665" y="4643121"/>
            <a:ext cx="1188720" cy="1188720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117 w 512"/>
              <a:gd name="T11" fmla="*/ 160 h 512"/>
              <a:gd name="T12" fmla="*/ 128 w 512"/>
              <a:gd name="T13" fmla="*/ 149 h 512"/>
              <a:gd name="T14" fmla="*/ 384 w 512"/>
              <a:gd name="T15" fmla="*/ 149 h 512"/>
              <a:gd name="T16" fmla="*/ 394 w 512"/>
              <a:gd name="T17" fmla="*/ 160 h 512"/>
              <a:gd name="T18" fmla="*/ 394 w 512"/>
              <a:gd name="T19" fmla="*/ 309 h 512"/>
              <a:gd name="T20" fmla="*/ 384 w 512"/>
              <a:gd name="T21" fmla="*/ 320 h 512"/>
              <a:gd name="T22" fmla="*/ 128 w 512"/>
              <a:gd name="T23" fmla="*/ 320 h 512"/>
              <a:gd name="T24" fmla="*/ 117 w 512"/>
              <a:gd name="T25" fmla="*/ 309 h 512"/>
              <a:gd name="T26" fmla="*/ 117 w 512"/>
              <a:gd name="T27" fmla="*/ 160 h 512"/>
              <a:gd name="T28" fmla="*/ 405 w 512"/>
              <a:gd name="T29" fmla="*/ 362 h 512"/>
              <a:gd name="T30" fmla="*/ 106 w 512"/>
              <a:gd name="T31" fmla="*/ 362 h 512"/>
              <a:gd name="T32" fmla="*/ 96 w 512"/>
              <a:gd name="T33" fmla="*/ 352 h 512"/>
              <a:gd name="T34" fmla="*/ 106 w 512"/>
              <a:gd name="T35" fmla="*/ 341 h 512"/>
              <a:gd name="T36" fmla="*/ 405 w 512"/>
              <a:gd name="T37" fmla="*/ 341 h 512"/>
              <a:gd name="T38" fmla="*/ 416 w 512"/>
              <a:gd name="T39" fmla="*/ 352 h 512"/>
              <a:gd name="T40" fmla="*/ 405 w 512"/>
              <a:gd name="T41" fmla="*/ 362 h 512"/>
              <a:gd name="T42" fmla="*/ 373 w 512"/>
              <a:gd name="T43" fmla="*/ 298 h 512"/>
              <a:gd name="T44" fmla="*/ 138 w 512"/>
              <a:gd name="T45" fmla="*/ 298 h 512"/>
              <a:gd name="T46" fmla="*/ 138 w 512"/>
              <a:gd name="T47" fmla="*/ 170 h 512"/>
              <a:gd name="T48" fmla="*/ 373 w 512"/>
              <a:gd name="T49" fmla="*/ 170 h 512"/>
              <a:gd name="T50" fmla="*/ 373 w 512"/>
              <a:gd name="T51" fmla="*/ 29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117" y="160"/>
                </a:moveTo>
                <a:cubicBezTo>
                  <a:pt x="117" y="154"/>
                  <a:pt x="122" y="149"/>
                  <a:pt x="128" y="149"/>
                </a:cubicBezTo>
                <a:cubicBezTo>
                  <a:pt x="384" y="149"/>
                  <a:pt x="384" y="149"/>
                  <a:pt x="384" y="149"/>
                </a:cubicBezTo>
                <a:cubicBezTo>
                  <a:pt x="390" y="149"/>
                  <a:pt x="394" y="154"/>
                  <a:pt x="394" y="160"/>
                </a:cubicBezTo>
                <a:cubicBezTo>
                  <a:pt x="394" y="309"/>
                  <a:pt x="394" y="309"/>
                  <a:pt x="394" y="309"/>
                </a:cubicBezTo>
                <a:cubicBezTo>
                  <a:pt x="394" y="315"/>
                  <a:pt x="390" y="320"/>
                  <a:pt x="384" y="320"/>
                </a:cubicBezTo>
                <a:cubicBezTo>
                  <a:pt x="128" y="320"/>
                  <a:pt x="128" y="320"/>
                  <a:pt x="128" y="320"/>
                </a:cubicBezTo>
                <a:cubicBezTo>
                  <a:pt x="122" y="320"/>
                  <a:pt x="117" y="315"/>
                  <a:pt x="117" y="309"/>
                </a:cubicBezTo>
                <a:lnTo>
                  <a:pt x="117" y="160"/>
                </a:lnTo>
                <a:close/>
                <a:moveTo>
                  <a:pt x="405" y="362"/>
                </a:moveTo>
                <a:cubicBezTo>
                  <a:pt x="106" y="362"/>
                  <a:pt x="106" y="362"/>
                  <a:pt x="106" y="362"/>
                </a:cubicBezTo>
                <a:cubicBezTo>
                  <a:pt x="100" y="362"/>
                  <a:pt x="96" y="358"/>
                  <a:pt x="96" y="352"/>
                </a:cubicBezTo>
                <a:cubicBezTo>
                  <a:pt x="96" y="346"/>
                  <a:pt x="100" y="341"/>
                  <a:pt x="106" y="341"/>
                </a:cubicBezTo>
                <a:cubicBezTo>
                  <a:pt x="405" y="341"/>
                  <a:pt x="405" y="341"/>
                  <a:pt x="405" y="341"/>
                </a:cubicBezTo>
                <a:cubicBezTo>
                  <a:pt x="411" y="341"/>
                  <a:pt x="416" y="346"/>
                  <a:pt x="416" y="352"/>
                </a:cubicBezTo>
                <a:cubicBezTo>
                  <a:pt x="416" y="358"/>
                  <a:pt x="411" y="362"/>
                  <a:pt x="405" y="362"/>
                </a:cubicBezTo>
                <a:close/>
                <a:moveTo>
                  <a:pt x="373" y="298"/>
                </a:moveTo>
                <a:cubicBezTo>
                  <a:pt x="138" y="298"/>
                  <a:pt x="138" y="298"/>
                  <a:pt x="138" y="298"/>
                </a:cubicBezTo>
                <a:cubicBezTo>
                  <a:pt x="138" y="170"/>
                  <a:pt x="138" y="170"/>
                  <a:pt x="138" y="170"/>
                </a:cubicBezTo>
                <a:cubicBezTo>
                  <a:pt x="373" y="170"/>
                  <a:pt x="373" y="170"/>
                  <a:pt x="373" y="170"/>
                </a:cubicBezTo>
                <a:lnTo>
                  <a:pt x="373" y="298"/>
                </a:lnTo>
                <a:close/>
              </a:path>
            </a:pathLst>
          </a:custGeom>
          <a:solidFill>
            <a:srgbClr val="EAD17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466009" y="2194560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PandExo</a:t>
            </a:r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</a:p>
          <a:p>
            <a:pPr algn="ctr"/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Community Tool</a:t>
            </a:r>
            <a:endParaRPr lang="en-US" sz="5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4729" y="4945093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8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6009" y="623404"/>
            <a:ext cx="7315200" cy="548640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72"/>
          <p:cNvSpPr>
            <a:spLocks noChangeAspect="1" noEditPoints="1"/>
          </p:cNvSpPr>
          <p:nvPr/>
        </p:nvSpPr>
        <p:spPr bwMode="auto">
          <a:xfrm>
            <a:off x="8280665" y="4643121"/>
            <a:ext cx="1188720" cy="1188720"/>
          </a:xfrm>
          <a:custGeom>
            <a:avLst/>
            <a:gdLst>
              <a:gd name="T0" fmla="*/ 160 w 512"/>
              <a:gd name="T1" fmla="*/ 245 h 512"/>
              <a:gd name="T2" fmla="*/ 181 w 512"/>
              <a:gd name="T3" fmla="*/ 224 h 512"/>
              <a:gd name="T4" fmla="*/ 202 w 512"/>
              <a:gd name="T5" fmla="*/ 245 h 512"/>
              <a:gd name="T6" fmla="*/ 181 w 512"/>
              <a:gd name="T7" fmla="*/ 266 h 512"/>
              <a:gd name="T8" fmla="*/ 160 w 512"/>
              <a:gd name="T9" fmla="*/ 245 h 512"/>
              <a:gd name="T10" fmla="*/ 512 w 512"/>
              <a:gd name="T11" fmla="*/ 256 h 512"/>
              <a:gd name="T12" fmla="*/ 256 w 512"/>
              <a:gd name="T13" fmla="*/ 512 h 512"/>
              <a:gd name="T14" fmla="*/ 0 w 512"/>
              <a:gd name="T15" fmla="*/ 256 h 512"/>
              <a:gd name="T16" fmla="*/ 256 w 512"/>
              <a:gd name="T17" fmla="*/ 0 h 512"/>
              <a:gd name="T18" fmla="*/ 512 w 512"/>
              <a:gd name="T19" fmla="*/ 256 h 512"/>
              <a:gd name="T20" fmla="*/ 138 w 512"/>
              <a:gd name="T21" fmla="*/ 245 h 512"/>
              <a:gd name="T22" fmla="*/ 181 w 512"/>
              <a:gd name="T23" fmla="*/ 288 h 512"/>
              <a:gd name="T24" fmla="*/ 224 w 512"/>
              <a:gd name="T25" fmla="*/ 245 h 512"/>
              <a:gd name="T26" fmla="*/ 181 w 512"/>
              <a:gd name="T27" fmla="*/ 202 h 512"/>
              <a:gd name="T28" fmla="*/ 138 w 512"/>
              <a:gd name="T29" fmla="*/ 245 h 512"/>
              <a:gd name="T30" fmla="*/ 256 w 512"/>
              <a:gd name="T31" fmla="*/ 320 h 512"/>
              <a:gd name="T32" fmla="*/ 245 w 512"/>
              <a:gd name="T33" fmla="*/ 309 h 512"/>
              <a:gd name="T34" fmla="*/ 117 w 512"/>
              <a:gd name="T35" fmla="*/ 309 h 512"/>
              <a:gd name="T36" fmla="*/ 106 w 512"/>
              <a:gd name="T37" fmla="*/ 320 h 512"/>
              <a:gd name="T38" fmla="*/ 106 w 512"/>
              <a:gd name="T39" fmla="*/ 352 h 512"/>
              <a:gd name="T40" fmla="*/ 117 w 512"/>
              <a:gd name="T41" fmla="*/ 362 h 512"/>
              <a:gd name="T42" fmla="*/ 128 w 512"/>
              <a:gd name="T43" fmla="*/ 352 h 512"/>
              <a:gd name="T44" fmla="*/ 128 w 512"/>
              <a:gd name="T45" fmla="*/ 330 h 512"/>
              <a:gd name="T46" fmla="*/ 234 w 512"/>
              <a:gd name="T47" fmla="*/ 330 h 512"/>
              <a:gd name="T48" fmla="*/ 234 w 512"/>
              <a:gd name="T49" fmla="*/ 352 h 512"/>
              <a:gd name="T50" fmla="*/ 245 w 512"/>
              <a:gd name="T51" fmla="*/ 362 h 512"/>
              <a:gd name="T52" fmla="*/ 256 w 512"/>
              <a:gd name="T53" fmla="*/ 352 h 512"/>
              <a:gd name="T54" fmla="*/ 256 w 512"/>
              <a:gd name="T55" fmla="*/ 320 h 512"/>
              <a:gd name="T56" fmla="*/ 288 w 512"/>
              <a:gd name="T57" fmla="*/ 244 h 512"/>
              <a:gd name="T58" fmla="*/ 277 w 512"/>
              <a:gd name="T59" fmla="*/ 215 h 512"/>
              <a:gd name="T60" fmla="*/ 262 w 512"/>
              <a:gd name="T61" fmla="*/ 215 h 512"/>
              <a:gd name="T62" fmla="*/ 261 w 512"/>
              <a:gd name="T63" fmla="*/ 230 h 512"/>
              <a:gd name="T64" fmla="*/ 267 w 512"/>
              <a:gd name="T65" fmla="*/ 244 h 512"/>
              <a:gd name="T66" fmla="*/ 261 w 512"/>
              <a:gd name="T67" fmla="*/ 258 h 512"/>
              <a:gd name="T68" fmla="*/ 262 w 512"/>
              <a:gd name="T69" fmla="*/ 274 h 512"/>
              <a:gd name="T70" fmla="*/ 269 w 512"/>
              <a:gd name="T71" fmla="*/ 276 h 512"/>
              <a:gd name="T72" fmla="*/ 277 w 512"/>
              <a:gd name="T73" fmla="*/ 273 h 512"/>
              <a:gd name="T74" fmla="*/ 288 w 512"/>
              <a:gd name="T75" fmla="*/ 244 h 512"/>
              <a:gd name="T76" fmla="*/ 345 w 512"/>
              <a:gd name="T77" fmla="*/ 244 h 512"/>
              <a:gd name="T78" fmla="*/ 310 w 512"/>
              <a:gd name="T79" fmla="*/ 172 h 512"/>
              <a:gd name="T80" fmla="*/ 295 w 512"/>
              <a:gd name="T81" fmla="*/ 173 h 512"/>
              <a:gd name="T82" fmla="*/ 296 w 512"/>
              <a:gd name="T83" fmla="*/ 188 h 512"/>
              <a:gd name="T84" fmla="*/ 323 w 512"/>
              <a:gd name="T85" fmla="*/ 244 h 512"/>
              <a:gd name="T86" fmla="*/ 296 w 512"/>
              <a:gd name="T87" fmla="*/ 301 h 512"/>
              <a:gd name="T88" fmla="*/ 295 w 512"/>
              <a:gd name="T89" fmla="*/ 316 h 512"/>
              <a:gd name="T90" fmla="*/ 303 w 512"/>
              <a:gd name="T91" fmla="*/ 319 h 512"/>
              <a:gd name="T92" fmla="*/ 310 w 512"/>
              <a:gd name="T93" fmla="*/ 317 h 512"/>
              <a:gd name="T94" fmla="*/ 345 w 512"/>
              <a:gd name="T95" fmla="*/ 244 h 512"/>
              <a:gd name="T96" fmla="*/ 401 w 512"/>
              <a:gd name="T97" fmla="*/ 244 h 512"/>
              <a:gd name="T98" fmla="*/ 344 w 512"/>
              <a:gd name="T99" fmla="*/ 128 h 512"/>
              <a:gd name="T100" fmla="*/ 329 w 512"/>
              <a:gd name="T101" fmla="*/ 130 h 512"/>
              <a:gd name="T102" fmla="*/ 331 w 512"/>
              <a:gd name="T103" fmla="*/ 145 h 512"/>
              <a:gd name="T104" fmla="*/ 380 w 512"/>
              <a:gd name="T105" fmla="*/ 244 h 512"/>
              <a:gd name="T106" fmla="*/ 331 w 512"/>
              <a:gd name="T107" fmla="*/ 343 h 512"/>
              <a:gd name="T108" fmla="*/ 329 w 512"/>
              <a:gd name="T109" fmla="*/ 358 h 512"/>
              <a:gd name="T110" fmla="*/ 337 w 512"/>
              <a:gd name="T111" fmla="*/ 362 h 512"/>
              <a:gd name="T112" fmla="*/ 344 w 512"/>
              <a:gd name="T113" fmla="*/ 360 h 512"/>
              <a:gd name="T114" fmla="*/ 401 w 512"/>
              <a:gd name="T115" fmla="*/ 2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12" h="512">
                <a:moveTo>
                  <a:pt x="160" y="245"/>
                </a:moveTo>
                <a:cubicBezTo>
                  <a:pt x="160" y="233"/>
                  <a:pt x="169" y="224"/>
                  <a:pt x="181" y="224"/>
                </a:cubicBezTo>
                <a:cubicBezTo>
                  <a:pt x="193" y="224"/>
                  <a:pt x="202" y="233"/>
                  <a:pt x="202" y="245"/>
                </a:cubicBezTo>
                <a:cubicBezTo>
                  <a:pt x="202" y="257"/>
                  <a:pt x="193" y="266"/>
                  <a:pt x="181" y="266"/>
                </a:cubicBezTo>
                <a:cubicBezTo>
                  <a:pt x="169" y="266"/>
                  <a:pt x="160" y="257"/>
                  <a:pt x="160" y="245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138" y="245"/>
                </a:moveTo>
                <a:cubicBezTo>
                  <a:pt x="138" y="269"/>
                  <a:pt x="157" y="288"/>
                  <a:pt x="181" y="288"/>
                </a:cubicBezTo>
                <a:cubicBezTo>
                  <a:pt x="205" y="288"/>
                  <a:pt x="224" y="269"/>
                  <a:pt x="224" y="245"/>
                </a:cubicBezTo>
                <a:cubicBezTo>
                  <a:pt x="224" y="221"/>
                  <a:pt x="205" y="202"/>
                  <a:pt x="181" y="202"/>
                </a:cubicBezTo>
                <a:cubicBezTo>
                  <a:pt x="157" y="202"/>
                  <a:pt x="138" y="221"/>
                  <a:pt x="138" y="245"/>
                </a:cubicBezTo>
                <a:close/>
                <a:moveTo>
                  <a:pt x="256" y="320"/>
                </a:moveTo>
                <a:cubicBezTo>
                  <a:pt x="256" y="314"/>
                  <a:pt x="251" y="309"/>
                  <a:pt x="245" y="309"/>
                </a:cubicBezTo>
                <a:cubicBezTo>
                  <a:pt x="117" y="309"/>
                  <a:pt x="117" y="309"/>
                  <a:pt x="117" y="309"/>
                </a:cubicBezTo>
                <a:cubicBezTo>
                  <a:pt x="111" y="309"/>
                  <a:pt x="106" y="314"/>
                  <a:pt x="106" y="320"/>
                </a:cubicBezTo>
                <a:cubicBezTo>
                  <a:pt x="106" y="352"/>
                  <a:pt x="106" y="352"/>
                  <a:pt x="106" y="352"/>
                </a:cubicBezTo>
                <a:cubicBezTo>
                  <a:pt x="106" y="358"/>
                  <a:pt x="111" y="362"/>
                  <a:pt x="117" y="362"/>
                </a:cubicBezTo>
                <a:cubicBezTo>
                  <a:pt x="123" y="362"/>
                  <a:pt x="128" y="358"/>
                  <a:pt x="128" y="352"/>
                </a:cubicBezTo>
                <a:cubicBezTo>
                  <a:pt x="128" y="330"/>
                  <a:pt x="128" y="330"/>
                  <a:pt x="128" y="330"/>
                </a:cubicBezTo>
                <a:cubicBezTo>
                  <a:pt x="234" y="330"/>
                  <a:pt x="234" y="330"/>
                  <a:pt x="234" y="330"/>
                </a:cubicBezTo>
                <a:cubicBezTo>
                  <a:pt x="234" y="352"/>
                  <a:pt x="234" y="352"/>
                  <a:pt x="234" y="352"/>
                </a:cubicBezTo>
                <a:cubicBezTo>
                  <a:pt x="234" y="358"/>
                  <a:pt x="239" y="362"/>
                  <a:pt x="245" y="362"/>
                </a:cubicBezTo>
                <a:cubicBezTo>
                  <a:pt x="251" y="362"/>
                  <a:pt x="256" y="358"/>
                  <a:pt x="256" y="352"/>
                </a:cubicBezTo>
                <a:lnTo>
                  <a:pt x="256" y="320"/>
                </a:lnTo>
                <a:close/>
                <a:moveTo>
                  <a:pt x="288" y="244"/>
                </a:moveTo>
                <a:cubicBezTo>
                  <a:pt x="288" y="234"/>
                  <a:pt x="284" y="223"/>
                  <a:pt x="277" y="215"/>
                </a:cubicBezTo>
                <a:cubicBezTo>
                  <a:pt x="273" y="211"/>
                  <a:pt x="266" y="211"/>
                  <a:pt x="262" y="215"/>
                </a:cubicBezTo>
                <a:cubicBezTo>
                  <a:pt x="257" y="219"/>
                  <a:pt x="257" y="226"/>
                  <a:pt x="261" y="230"/>
                </a:cubicBezTo>
                <a:cubicBezTo>
                  <a:pt x="265" y="234"/>
                  <a:pt x="267" y="239"/>
                  <a:pt x="267" y="244"/>
                </a:cubicBezTo>
                <a:cubicBezTo>
                  <a:pt x="267" y="249"/>
                  <a:pt x="265" y="255"/>
                  <a:pt x="261" y="258"/>
                </a:cubicBezTo>
                <a:cubicBezTo>
                  <a:pt x="257" y="263"/>
                  <a:pt x="257" y="269"/>
                  <a:pt x="262" y="274"/>
                </a:cubicBezTo>
                <a:cubicBezTo>
                  <a:pt x="264" y="275"/>
                  <a:pt x="266" y="276"/>
                  <a:pt x="269" y="276"/>
                </a:cubicBezTo>
                <a:cubicBezTo>
                  <a:pt x="272" y="276"/>
                  <a:pt x="275" y="275"/>
                  <a:pt x="277" y="273"/>
                </a:cubicBezTo>
                <a:cubicBezTo>
                  <a:pt x="284" y="265"/>
                  <a:pt x="288" y="255"/>
                  <a:pt x="288" y="244"/>
                </a:cubicBezTo>
                <a:close/>
                <a:moveTo>
                  <a:pt x="345" y="244"/>
                </a:moveTo>
                <a:cubicBezTo>
                  <a:pt x="345" y="216"/>
                  <a:pt x="332" y="190"/>
                  <a:pt x="310" y="172"/>
                </a:cubicBezTo>
                <a:cubicBezTo>
                  <a:pt x="306" y="168"/>
                  <a:pt x="299" y="168"/>
                  <a:pt x="295" y="173"/>
                </a:cubicBezTo>
                <a:cubicBezTo>
                  <a:pt x="291" y="177"/>
                  <a:pt x="292" y="184"/>
                  <a:pt x="296" y="188"/>
                </a:cubicBezTo>
                <a:cubicBezTo>
                  <a:pt x="313" y="202"/>
                  <a:pt x="323" y="223"/>
                  <a:pt x="323" y="244"/>
                </a:cubicBezTo>
                <a:cubicBezTo>
                  <a:pt x="323" y="266"/>
                  <a:pt x="313" y="286"/>
                  <a:pt x="296" y="301"/>
                </a:cubicBezTo>
                <a:cubicBezTo>
                  <a:pt x="292" y="304"/>
                  <a:pt x="291" y="311"/>
                  <a:pt x="295" y="316"/>
                </a:cubicBezTo>
                <a:cubicBezTo>
                  <a:pt x="297" y="318"/>
                  <a:pt x="300" y="319"/>
                  <a:pt x="303" y="319"/>
                </a:cubicBezTo>
                <a:cubicBezTo>
                  <a:pt x="306" y="319"/>
                  <a:pt x="308" y="319"/>
                  <a:pt x="310" y="317"/>
                </a:cubicBezTo>
                <a:cubicBezTo>
                  <a:pt x="332" y="299"/>
                  <a:pt x="345" y="272"/>
                  <a:pt x="345" y="244"/>
                </a:cubicBezTo>
                <a:close/>
                <a:moveTo>
                  <a:pt x="401" y="244"/>
                </a:moveTo>
                <a:cubicBezTo>
                  <a:pt x="401" y="199"/>
                  <a:pt x="380" y="157"/>
                  <a:pt x="344" y="128"/>
                </a:cubicBezTo>
                <a:cubicBezTo>
                  <a:pt x="339" y="125"/>
                  <a:pt x="333" y="126"/>
                  <a:pt x="329" y="130"/>
                </a:cubicBezTo>
                <a:cubicBezTo>
                  <a:pt x="325" y="135"/>
                  <a:pt x="326" y="142"/>
                  <a:pt x="331" y="145"/>
                </a:cubicBezTo>
                <a:cubicBezTo>
                  <a:pt x="362" y="170"/>
                  <a:pt x="380" y="206"/>
                  <a:pt x="380" y="244"/>
                </a:cubicBezTo>
                <a:cubicBezTo>
                  <a:pt x="380" y="283"/>
                  <a:pt x="362" y="319"/>
                  <a:pt x="331" y="343"/>
                </a:cubicBezTo>
                <a:cubicBezTo>
                  <a:pt x="326" y="347"/>
                  <a:pt x="325" y="354"/>
                  <a:pt x="329" y="358"/>
                </a:cubicBezTo>
                <a:cubicBezTo>
                  <a:pt x="331" y="361"/>
                  <a:pt x="334" y="362"/>
                  <a:pt x="337" y="362"/>
                </a:cubicBezTo>
                <a:cubicBezTo>
                  <a:pt x="340" y="362"/>
                  <a:pt x="342" y="362"/>
                  <a:pt x="344" y="360"/>
                </a:cubicBezTo>
                <a:cubicBezTo>
                  <a:pt x="380" y="331"/>
                  <a:pt x="401" y="289"/>
                  <a:pt x="401" y="244"/>
                </a:cubicBezTo>
                <a:close/>
              </a:path>
            </a:pathLst>
          </a:custGeom>
          <a:solidFill>
            <a:srgbClr val="8C739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466009" y="2194560"/>
            <a:ext cx="7315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Favela</a:t>
            </a:r>
          </a:p>
          <a:p>
            <a:pPr algn="ctr"/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K-12 Instructor</a:t>
            </a:r>
            <a:endParaRPr lang="en-US" sz="5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4729" y="4945093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03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6009" y="623404"/>
            <a:ext cx="7315200" cy="548640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72"/>
          <p:cNvSpPr>
            <a:spLocks noChangeAspect="1" noEditPoints="1"/>
          </p:cNvSpPr>
          <p:nvPr/>
        </p:nvSpPr>
        <p:spPr bwMode="auto">
          <a:xfrm>
            <a:off x="8280665" y="4643121"/>
            <a:ext cx="1188720" cy="1188720"/>
          </a:xfrm>
          <a:custGeom>
            <a:avLst/>
            <a:gdLst>
              <a:gd name="T0" fmla="*/ 160 w 512"/>
              <a:gd name="T1" fmla="*/ 245 h 512"/>
              <a:gd name="T2" fmla="*/ 181 w 512"/>
              <a:gd name="T3" fmla="*/ 224 h 512"/>
              <a:gd name="T4" fmla="*/ 202 w 512"/>
              <a:gd name="T5" fmla="*/ 245 h 512"/>
              <a:gd name="T6" fmla="*/ 181 w 512"/>
              <a:gd name="T7" fmla="*/ 266 h 512"/>
              <a:gd name="T8" fmla="*/ 160 w 512"/>
              <a:gd name="T9" fmla="*/ 245 h 512"/>
              <a:gd name="T10" fmla="*/ 512 w 512"/>
              <a:gd name="T11" fmla="*/ 256 h 512"/>
              <a:gd name="T12" fmla="*/ 256 w 512"/>
              <a:gd name="T13" fmla="*/ 512 h 512"/>
              <a:gd name="T14" fmla="*/ 0 w 512"/>
              <a:gd name="T15" fmla="*/ 256 h 512"/>
              <a:gd name="T16" fmla="*/ 256 w 512"/>
              <a:gd name="T17" fmla="*/ 0 h 512"/>
              <a:gd name="T18" fmla="*/ 512 w 512"/>
              <a:gd name="T19" fmla="*/ 256 h 512"/>
              <a:gd name="T20" fmla="*/ 138 w 512"/>
              <a:gd name="T21" fmla="*/ 245 h 512"/>
              <a:gd name="T22" fmla="*/ 181 w 512"/>
              <a:gd name="T23" fmla="*/ 288 h 512"/>
              <a:gd name="T24" fmla="*/ 224 w 512"/>
              <a:gd name="T25" fmla="*/ 245 h 512"/>
              <a:gd name="T26" fmla="*/ 181 w 512"/>
              <a:gd name="T27" fmla="*/ 202 h 512"/>
              <a:gd name="T28" fmla="*/ 138 w 512"/>
              <a:gd name="T29" fmla="*/ 245 h 512"/>
              <a:gd name="T30" fmla="*/ 256 w 512"/>
              <a:gd name="T31" fmla="*/ 320 h 512"/>
              <a:gd name="T32" fmla="*/ 245 w 512"/>
              <a:gd name="T33" fmla="*/ 309 h 512"/>
              <a:gd name="T34" fmla="*/ 117 w 512"/>
              <a:gd name="T35" fmla="*/ 309 h 512"/>
              <a:gd name="T36" fmla="*/ 106 w 512"/>
              <a:gd name="T37" fmla="*/ 320 h 512"/>
              <a:gd name="T38" fmla="*/ 106 w 512"/>
              <a:gd name="T39" fmla="*/ 352 h 512"/>
              <a:gd name="T40" fmla="*/ 117 w 512"/>
              <a:gd name="T41" fmla="*/ 362 h 512"/>
              <a:gd name="T42" fmla="*/ 128 w 512"/>
              <a:gd name="T43" fmla="*/ 352 h 512"/>
              <a:gd name="T44" fmla="*/ 128 w 512"/>
              <a:gd name="T45" fmla="*/ 330 h 512"/>
              <a:gd name="T46" fmla="*/ 234 w 512"/>
              <a:gd name="T47" fmla="*/ 330 h 512"/>
              <a:gd name="T48" fmla="*/ 234 w 512"/>
              <a:gd name="T49" fmla="*/ 352 h 512"/>
              <a:gd name="T50" fmla="*/ 245 w 512"/>
              <a:gd name="T51" fmla="*/ 362 h 512"/>
              <a:gd name="T52" fmla="*/ 256 w 512"/>
              <a:gd name="T53" fmla="*/ 352 h 512"/>
              <a:gd name="T54" fmla="*/ 256 w 512"/>
              <a:gd name="T55" fmla="*/ 320 h 512"/>
              <a:gd name="T56" fmla="*/ 288 w 512"/>
              <a:gd name="T57" fmla="*/ 244 h 512"/>
              <a:gd name="T58" fmla="*/ 277 w 512"/>
              <a:gd name="T59" fmla="*/ 215 h 512"/>
              <a:gd name="T60" fmla="*/ 262 w 512"/>
              <a:gd name="T61" fmla="*/ 215 h 512"/>
              <a:gd name="T62" fmla="*/ 261 w 512"/>
              <a:gd name="T63" fmla="*/ 230 h 512"/>
              <a:gd name="T64" fmla="*/ 267 w 512"/>
              <a:gd name="T65" fmla="*/ 244 h 512"/>
              <a:gd name="T66" fmla="*/ 261 w 512"/>
              <a:gd name="T67" fmla="*/ 258 h 512"/>
              <a:gd name="T68" fmla="*/ 262 w 512"/>
              <a:gd name="T69" fmla="*/ 274 h 512"/>
              <a:gd name="T70" fmla="*/ 269 w 512"/>
              <a:gd name="T71" fmla="*/ 276 h 512"/>
              <a:gd name="T72" fmla="*/ 277 w 512"/>
              <a:gd name="T73" fmla="*/ 273 h 512"/>
              <a:gd name="T74" fmla="*/ 288 w 512"/>
              <a:gd name="T75" fmla="*/ 244 h 512"/>
              <a:gd name="T76" fmla="*/ 345 w 512"/>
              <a:gd name="T77" fmla="*/ 244 h 512"/>
              <a:gd name="T78" fmla="*/ 310 w 512"/>
              <a:gd name="T79" fmla="*/ 172 h 512"/>
              <a:gd name="T80" fmla="*/ 295 w 512"/>
              <a:gd name="T81" fmla="*/ 173 h 512"/>
              <a:gd name="T82" fmla="*/ 296 w 512"/>
              <a:gd name="T83" fmla="*/ 188 h 512"/>
              <a:gd name="T84" fmla="*/ 323 w 512"/>
              <a:gd name="T85" fmla="*/ 244 h 512"/>
              <a:gd name="T86" fmla="*/ 296 w 512"/>
              <a:gd name="T87" fmla="*/ 301 h 512"/>
              <a:gd name="T88" fmla="*/ 295 w 512"/>
              <a:gd name="T89" fmla="*/ 316 h 512"/>
              <a:gd name="T90" fmla="*/ 303 w 512"/>
              <a:gd name="T91" fmla="*/ 319 h 512"/>
              <a:gd name="T92" fmla="*/ 310 w 512"/>
              <a:gd name="T93" fmla="*/ 317 h 512"/>
              <a:gd name="T94" fmla="*/ 345 w 512"/>
              <a:gd name="T95" fmla="*/ 244 h 512"/>
              <a:gd name="T96" fmla="*/ 401 w 512"/>
              <a:gd name="T97" fmla="*/ 244 h 512"/>
              <a:gd name="T98" fmla="*/ 344 w 512"/>
              <a:gd name="T99" fmla="*/ 128 h 512"/>
              <a:gd name="T100" fmla="*/ 329 w 512"/>
              <a:gd name="T101" fmla="*/ 130 h 512"/>
              <a:gd name="T102" fmla="*/ 331 w 512"/>
              <a:gd name="T103" fmla="*/ 145 h 512"/>
              <a:gd name="T104" fmla="*/ 380 w 512"/>
              <a:gd name="T105" fmla="*/ 244 h 512"/>
              <a:gd name="T106" fmla="*/ 331 w 512"/>
              <a:gd name="T107" fmla="*/ 343 h 512"/>
              <a:gd name="T108" fmla="*/ 329 w 512"/>
              <a:gd name="T109" fmla="*/ 358 h 512"/>
              <a:gd name="T110" fmla="*/ 337 w 512"/>
              <a:gd name="T111" fmla="*/ 362 h 512"/>
              <a:gd name="T112" fmla="*/ 344 w 512"/>
              <a:gd name="T113" fmla="*/ 360 h 512"/>
              <a:gd name="T114" fmla="*/ 401 w 512"/>
              <a:gd name="T115" fmla="*/ 2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12" h="512">
                <a:moveTo>
                  <a:pt x="160" y="245"/>
                </a:moveTo>
                <a:cubicBezTo>
                  <a:pt x="160" y="233"/>
                  <a:pt x="169" y="224"/>
                  <a:pt x="181" y="224"/>
                </a:cubicBezTo>
                <a:cubicBezTo>
                  <a:pt x="193" y="224"/>
                  <a:pt x="202" y="233"/>
                  <a:pt x="202" y="245"/>
                </a:cubicBezTo>
                <a:cubicBezTo>
                  <a:pt x="202" y="257"/>
                  <a:pt x="193" y="266"/>
                  <a:pt x="181" y="266"/>
                </a:cubicBezTo>
                <a:cubicBezTo>
                  <a:pt x="169" y="266"/>
                  <a:pt x="160" y="257"/>
                  <a:pt x="160" y="245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138" y="245"/>
                </a:moveTo>
                <a:cubicBezTo>
                  <a:pt x="138" y="269"/>
                  <a:pt x="157" y="288"/>
                  <a:pt x="181" y="288"/>
                </a:cubicBezTo>
                <a:cubicBezTo>
                  <a:pt x="205" y="288"/>
                  <a:pt x="224" y="269"/>
                  <a:pt x="224" y="245"/>
                </a:cubicBezTo>
                <a:cubicBezTo>
                  <a:pt x="224" y="221"/>
                  <a:pt x="205" y="202"/>
                  <a:pt x="181" y="202"/>
                </a:cubicBezTo>
                <a:cubicBezTo>
                  <a:pt x="157" y="202"/>
                  <a:pt x="138" y="221"/>
                  <a:pt x="138" y="245"/>
                </a:cubicBezTo>
                <a:close/>
                <a:moveTo>
                  <a:pt x="256" y="320"/>
                </a:moveTo>
                <a:cubicBezTo>
                  <a:pt x="256" y="314"/>
                  <a:pt x="251" y="309"/>
                  <a:pt x="245" y="309"/>
                </a:cubicBezTo>
                <a:cubicBezTo>
                  <a:pt x="117" y="309"/>
                  <a:pt x="117" y="309"/>
                  <a:pt x="117" y="309"/>
                </a:cubicBezTo>
                <a:cubicBezTo>
                  <a:pt x="111" y="309"/>
                  <a:pt x="106" y="314"/>
                  <a:pt x="106" y="320"/>
                </a:cubicBezTo>
                <a:cubicBezTo>
                  <a:pt x="106" y="352"/>
                  <a:pt x="106" y="352"/>
                  <a:pt x="106" y="352"/>
                </a:cubicBezTo>
                <a:cubicBezTo>
                  <a:pt x="106" y="358"/>
                  <a:pt x="111" y="362"/>
                  <a:pt x="117" y="362"/>
                </a:cubicBezTo>
                <a:cubicBezTo>
                  <a:pt x="123" y="362"/>
                  <a:pt x="128" y="358"/>
                  <a:pt x="128" y="352"/>
                </a:cubicBezTo>
                <a:cubicBezTo>
                  <a:pt x="128" y="330"/>
                  <a:pt x="128" y="330"/>
                  <a:pt x="128" y="330"/>
                </a:cubicBezTo>
                <a:cubicBezTo>
                  <a:pt x="234" y="330"/>
                  <a:pt x="234" y="330"/>
                  <a:pt x="234" y="330"/>
                </a:cubicBezTo>
                <a:cubicBezTo>
                  <a:pt x="234" y="352"/>
                  <a:pt x="234" y="352"/>
                  <a:pt x="234" y="352"/>
                </a:cubicBezTo>
                <a:cubicBezTo>
                  <a:pt x="234" y="358"/>
                  <a:pt x="239" y="362"/>
                  <a:pt x="245" y="362"/>
                </a:cubicBezTo>
                <a:cubicBezTo>
                  <a:pt x="251" y="362"/>
                  <a:pt x="256" y="358"/>
                  <a:pt x="256" y="352"/>
                </a:cubicBezTo>
                <a:lnTo>
                  <a:pt x="256" y="320"/>
                </a:lnTo>
                <a:close/>
                <a:moveTo>
                  <a:pt x="288" y="244"/>
                </a:moveTo>
                <a:cubicBezTo>
                  <a:pt x="288" y="234"/>
                  <a:pt x="284" y="223"/>
                  <a:pt x="277" y="215"/>
                </a:cubicBezTo>
                <a:cubicBezTo>
                  <a:pt x="273" y="211"/>
                  <a:pt x="266" y="211"/>
                  <a:pt x="262" y="215"/>
                </a:cubicBezTo>
                <a:cubicBezTo>
                  <a:pt x="257" y="219"/>
                  <a:pt x="257" y="226"/>
                  <a:pt x="261" y="230"/>
                </a:cubicBezTo>
                <a:cubicBezTo>
                  <a:pt x="265" y="234"/>
                  <a:pt x="267" y="239"/>
                  <a:pt x="267" y="244"/>
                </a:cubicBezTo>
                <a:cubicBezTo>
                  <a:pt x="267" y="249"/>
                  <a:pt x="265" y="255"/>
                  <a:pt x="261" y="258"/>
                </a:cubicBezTo>
                <a:cubicBezTo>
                  <a:pt x="257" y="263"/>
                  <a:pt x="257" y="269"/>
                  <a:pt x="262" y="274"/>
                </a:cubicBezTo>
                <a:cubicBezTo>
                  <a:pt x="264" y="275"/>
                  <a:pt x="266" y="276"/>
                  <a:pt x="269" y="276"/>
                </a:cubicBezTo>
                <a:cubicBezTo>
                  <a:pt x="272" y="276"/>
                  <a:pt x="275" y="275"/>
                  <a:pt x="277" y="273"/>
                </a:cubicBezTo>
                <a:cubicBezTo>
                  <a:pt x="284" y="265"/>
                  <a:pt x="288" y="255"/>
                  <a:pt x="288" y="244"/>
                </a:cubicBezTo>
                <a:close/>
                <a:moveTo>
                  <a:pt x="345" y="244"/>
                </a:moveTo>
                <a:cubicBezTo>
                  <a:pt x="345" y="216"/>
                  <a:pt x="332" y="190"/>
                  <a:pt x="310" y="172"/>
                </a:cubicBezTo>
                <a:cubicBezTo>
                  <a:pt x="306" y="168"/>
                  <a:pt x="299" y="168"/>
                  <a:pt x="295" y="173"/>
                </a:cubicBezTo>
                <a:cubicBezTo>
                  <a:pt x="291" y="177"/>
                  <a:pt x="292" y="184"/>
                  <a:pt x="296" y="188"/>
                </a:cubicBezTo>
                <a:cubicBezTo>
                  <a:pt x="313" y="202"/>
                  <a:pt x="323" y="223"/>
                  <a:pt x="323" y="244"/>
                </a:cubicBezTo>
                <a:cubicBezTo>
                  <a:pt x="323" y="266"/>
                  <a:pt x="313" y="286"/>
                  <a:pt x="296" y="301"/>
                </a:cubicBezTo>
                <a:cubicBezTo>
                  <a:pt x="292" y="304"/>
                  <a:pt x="291" y="311"/>
                  <a:pt x="295" y="316"/>
                </a:cubicBezTo>
                <a:cubicBezTo>
                  <a:pt x="297" y="318"/>
                  <a:pt x="300" y="319"/>
                  <a:pt x="303" y="319"/>
                </a:cubicBezTo>
                <a:cubicBezTo>
                  <a:pt x="306" y="319"/>
                  <a:pt x="308" y="319"/>
                  <a:pt x="310" y="317"/>
                </a:cubicBezTo>
                <a:cubicBezTo>
                  <a:pt x="332" y="299"/>
                  <a:pt x="345" y="272"/>
                  <a:pt x="345" y="244"/>
                </a:cubicBezTo>
                <a:close/>
                <a:moveTo>
                  <a:pt x="401" y="244"/>
                </a:moveTo>
                <a:cubicBezTo>
                  <a:pt x="401" y="199"/>
                  <a:pt x="380" y="157"/>
                  <a:pt x="344" y="128"/>
                </a:cubicBezTo>
                <a:cubicBezTo>
                  <a:pt x="339" y="125"/>
                  <a:pt x="333" y="126"/>
                  <a:pt x="329" y="130"/>
                </a:cubicBezTo>
                <a:cubicBezTo>
                  <a:pt x="325" y="135"/>
                  <a:pt x="326" y="142"/>
                  <a:pt x="331" y="145"/>
                </a:cubicBezTo>
                <a:cubicBezTo>
                  <a:pt x="362" y="170"/>
                  <a:pt x="380" y="206"/>
                  <a:pt x="380" y="244"/>
                </a:cubicBezTo>
                <a:cubicBezTo>
                  <a:pt x="380" y="283"/>
                  <a:pt x="362" y="319"/>
                  <a:pt x="331" y="343"/>
                </a:cubicBezTo>
                <a:cubicBezTo>
                  <a:pt x="326" y="347"/>
                  <a:pt x="325" y="354"/>
                  <a:pt x="329" y="358"/>
                </a:cubicBezTo>
                <a:cubicBezTo>
                  <a:pt x="331" y="361"/>
                  <a:pt x="334" y="362"/>
                  <a:pt x="337" y="362"/>
                </a:cubicBezTo>
                <a:cubicBezTo>
                  <a:pt x="340" y="362"/>
                  <a:pt x="342" y="362"/>
                  <a:pt x="344" y="360"/>
                </a:cubicBezTo>
                <a:cubicBezTo>
                  <a:pt x="380" y="331"/>
                  <a:pt x="401" y="289"/>
                  <a:pt x="401" y="244"/>
                </a:cubicBezTo>
                <a:close/>
              </a:path>
            </a:pathLst>
          </a:custGeom>
          <a:solidFill>
            <a:srgbClr val="8C739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466009" y="2194560"/>
            <a:ext cx="7315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AAAS Catalyzing Advocacy in Science</a:t>
            </a:r>
            <a:endParaRPr lang="en-US" sz="5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4729" y="4945093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0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6009" y="623404"/>
            <a:ext cx="7315200" cy="548640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72"/>
          <p:cNvSpPr>
            <a:spLocks noChangeAspect="1" noEditPoints="1"/>
          </p:cNvSpPr>
          <p:nvPr/>
        </p:nvSpPr>
        <p:spPr bwMode="auto">
          <a:xfrm>
            <a:off x="8280665" y="4643121"/>
            <a:ext cx="1188720" cy="1188720"/>
          </a:xfrm>
          <a:custGeom>
            <a:avLst/>
            <a:gdLst>
              <a:gd name="T0" fmla="*/ 160 w 512"/>
              <a:gd name="T1" fmla="*/ 245 h 512"/>
              <a:gd name="T2" fmla="*/ 181 w 512"/>
              <a:gd name="T3" fmla="*/ 224 h 512"/>
              <a:gd name="T4" fmla="*/ 202 w 512"/>
              <a:gd name="T5" fmla="*/ 245 h 512"/>
              <a:gd name="T6" fmla="*/ 181 w 512"/>
              <a:gd name="T7" fmla="*/ 266 h 512"/>
              <a:gd name="T8" fmla="*/ 160 w 512"/>
              <a:gd name="T9" fmla="*/ 245 h 512"/>
              <a:gd name="T10" fmla="*/ 512 w 512"/>
              <a:gd name="T11" fmla="*/ 256 h 512"/>
              <a:gd name="T12" fmla="*/ 256 w 512"/>
              <a:gd name="T13" fmla="*/ 512 h 512"/>
              <a:gd name="T14" fmla="*/ 0 w 512"/>
              <a:gd name="T15" fmla="*/ 256 h 512"/>
              <a:gd name="T16" fmla="*/ 256 w 512"/>
              <a:gd name="T17" fmla="*/ 0 h 512"/>
              <a:gd name="T18" fmla="*/ 512 w 512"/>
              <a:gd name="T19" fmla="*/ 256 h 512"/>
              <a:gd name="T20" fmla="*/ 138 w 512"/>
              <a:gd name="T21" fmla="*/ 245 h 512"/>
              <a:gd name="T22" fmla="*/ 181 w 512"/>
              <a:gd name="T23" fmla="*/ 288 h 512"/>
              <a:gd name="T24" fmla="*/ 224 w 512"/>
              <a:gd name="T25" fmla="*/ 245 h 512"/>
              <a:gd name="T26" fmla="*/ 181 w 512"/>
              <a:gd name="T27" fmla="*/ 202 h 512"/>
              <a:gd name="T28" fmla="*/ 138 w 512"/>
              <a:gd name="T29" fmla="*/ 245 h 512"/>
              <a:gd name="T30" fmla="*/ 256 w 512"/>
              <a:gd name="T31" fmla="*/ 320 h 512"/>
              <a:gd name="T32" fmla="*/ 245 w 512"/>
              <a:gd name="T33" fmla="*/ 309 h 512"/>
              <a:gd name="T34" fmla="*/ 117 w 512"/>
              <a:gd name="T35" fmla="*/ 309 h 512"/>
              <a:gd name="T36" fmla="*/ 106 w 512"/>
              <a:gd name="T37" fmla="*/ 320 h 512"/>
              <a:gd name="T38" fmla="*/ 106 w 512"/>
              <a:gd name="T39" fmla="*/ 352 h 512"/>
              <a:gd name="T40" fmla="*/ 117 w 512"/>
              <a:gd name="T41" fmla="*/ 362 h 512"/>
              <a:gd name="T42" fmla="*/ 128 w 512"/>
              <a:gd name="T43" fmla="*/ 352 h 512"/>
              <a:gd name="T44" fmla="*/ 128 w 512"/>
              <a:gd name="T45" fmla="*/ 330 h 512"/>
              <a:gd name="T46" fmla="*/ 234 w 512"/>
              <a:gd name="T47" fmla="*/ 330 h 512"/>
              <a:gd name="T48" fmla="*/ 234 w 512"/>
              <a:gd name="T49" fmla="*/ 352 h 512"/>
              <a:gd name="T50" fmla="*/ 245 w 512"/>
              <a:gd name="T51" fmla="*/ 362 h 512"/>
              <a:gd name="T52" fmla="*/ 256 w 512"/>
              <a:gd name="T53" fmla="*/ 352 h 512"/>
              <a:gd name="T54" fmla="*/ 256 w 512"/>
              <a:gd name="T55" fmla="*/ 320 h 512"/>
              <a:gd name="T56" fmla="*/ 288 w 512"/>
              <a:gd name="T57" fmla="*/ 244 h 512"/>
              <a:gd name="T58" fmla="*/ 277 w 512"/>
              <a:gd name="T59" fmla="*/ 215 h 512"/>
              <a:gd name="T60" fmla="*/ 262 w 512"/>
              <a:gd name="T61" fmla="*/ 215 h 512"/>
              <a:gd name="T62" fmla="*/ 261 w 512"/>
              <a:gd name="T63" fmla="*/ 230 h 512"/>
              <a:gd name="T64" fmla="*/ 267 w 512"/>
              <a:gd name="T65" fmla="*/ 244 h 512"/>
              <a:gd name="T66" fmla="*/ 261 w 512"/>
              <a:gd name="T67" fmla="*/ 258 h 512"/>
              <a:gd name="T68" fmla="*/ 262 w 512"/>
              <a:gd name="T69" fmla="*/ 274 h 512"/>
              <a:gd name="T70" fmla="*/ 269 w 512"/>
              <a:gd name="T71" fmla="*/ 276 h 512"/>
              <a:gd name="T72" fmla="*/ 277 w 512"/>
              <a:gd name="T73" fmla="*/ 273 h 512"/>
              <a:gd name="T74" fmla="*/ 288 w 512"/>
              <a:gd name="T75" fmla="*/ 244 h 512"/>
              <a:gd name="T76" fmla="*/ 345 w 512"/>
              <a:gd name="T77" fmla="*/ 244 h 512"/>
              <a:gd name="T78" fmla="*/ 310 w 512"/>
              <a:gd name="T79" fmla="*/ 172 h 512"/>
              <a:gd name="T80" fmla="*/ 295 w 512"/>
              <a:gd name="T81" fmla="*/ 173 h 512"/>
              <a:gd name="T82" fmla="*/ 296 w 512"/>
              <a:gd name="T83" fmla="*/ 188 h 512"/>
              <a:gd name="T84" fmla="*/ 323 w 512"/>
              <a:gd name="T85" fmla="*/ 244 h 512"/>
              <a:gd name="T86" fmla="*/ 296 w 512"/>
              <a:gd name="T87" fmla="*/ 301 h 512"/>
              <a:gd name="T88" fmla="*/ 295 w 512"/>
              <a:gd name="T89" fmla="*/ 316 h 512"/>
              <a:gd name="T90" fmla="*/ 303 w 512"/>
              <a:gd name="T91" fmla="*/ 319 h 512"/>
              <a:gd name="T92" fmla="*/ 310 w 512"/>
              <a:gd name="T93" fmla="*/ 317 h 512"/>
              <a:gd name="T94" fmla="*/ 345 w 512"/>
              <a:gd name="T95" fmla="*/ 244 h 512"/>
              <a:gd name="T96" fmla="*/ 401 w 512"/>
              <a:gd name="T97" fmla="*/ 244 h 512"/>
              <a:gd name="T98" fmla="*/ 344 w 512"/>
              <a:gd name="T99" fmla="*/ 128 h 512"/>
              <a:gd name="T100" fmla="*/ 329 w 512"/>
              <a:gd name="T101" fmla="*/ 130 h 512"/>
              <a:gd name="T102" fmla="*/ 331 w 512"/>
              <a:gd name="T103" fmla="*/ 145 h 512"/>
              <a:gd name="T104" fmla="*/ 380 w 512"/>
              <a:gd name="T105" fmla="*/ 244 h 512"/>
              <a:gd name="T106" fmla="*/ 331 w 512"/>
              <a:gd name="T107" fmla="*/ 343 h 512"/>
              <a:gd name="T108" fmla="*/ 329 w 512"/>
              <a:gd name="T109" fmla="*/ 358 h 512"/>
              <a:gd name="T110" fmla="*/ 337 w 512"/>
              <a:gd name="T111" fmla="*/ 362 h 512"/>
              <a:gd name="T112" fmla="*/ 344 w 512"/>
              <a:gd name="T113" fmla="*/ 360 h 512"/>
              <a:gd name="T114" fmla="*/ 401 w 512"/>
              <a:gd name="T115" fmla="*/ 2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12" h="512">
                <a:moveTo>
                  <a:pt x="160" y="245"/>
                </a:moveTo>
                <a:cubicBezTo>
                  <a:pt x="160" y="233"/>
                  <a:pt x="169" y="224"/>
                  <a:pt x="181" y="224"/>
                </a:cubicBezTo>
                <a:cubicBezTo>
                  <a:pt x="193" y="224"/>
                  <a:pt x="202" y="233"/>
                  <a:pt x="202" y="245"/>
                </a:cubicBezTo>
                <a:cubicBezTo>
                  <a:pt x="202" y="257"/>
                  <a:pt x="193" y="266"/>
                  <a:pt x="181" y="266"/>
                </a:cubicBezTo>
                <a:cubicBezTo>
                  <a:pt x="169" y="266"/>
                  <a:pt x="160" y="257"/>
                  <a:pt x="160" y="245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138" y="245"/>
                </a:moveTo>
                <a:cubicBezTo>
                  <a:pt x="138" y="269"/>
                  <a:pt x="157" y="288"/>
                  <a:pt x="181" y="288"/>
                </a:cubicBezTo>
                <a:cubicBezTo>
                  <a:pt x="205" y="288"/>
                  <a:pt x="224" y="269"/>
                  <a:pt x="224" y="245"/>
                </a:cubicBezTo>
                <a:cubicBezTo>
                  <a:pt x="224" y="221"/>
                  <a:pt x="205" y="202"/>
                  <a:pt x="181" y="202"/>
                </a:cubicBezTo>
                <a:cubicBezTo>
                  <a:pt x="157" y="202"/>
                  <a:pt x="138" y="221"/>
                  <a:pt x="138" y="245"/>
                </a:cubicBezTo>
                <a:close/>
                <a:moveTo>
                  <a:pt x="256" y="320"/>
                </a:moveTo>
                <a:cubicBezTo>
                  <a:pt x="256" y="314"/>
                  <a:pt x="251" y="309"/>
                  <a:pt x="245" y="309"/>
                </a:cubicBezTo>
                <a:cubicBezTo>
                  <a:pt x="117" y="309"/>
                  <a:pt x="117" y="309"/>
                  <a:pt x="117" y="309"/>
                </a:cubicBezTo>
                <a:cubicBezTo>
                  <a:pt x="111" y="309"/>
                  <a:pt x="106" y="314"/>
                  <a:pt x="106" y="320"/>
                </a:cubicBezTo>
                <a:cubicBezTo>
                  <a:pt x="106" y="352"/>
                  <a:pt x="106" y="352"/>
                  <a:pt x="106" y="352"/>
                </a:cubicBezTo>
                <a:cubicBezTo>
                  <a:pt x="106" y="358"/>
                  <a:pt x="111" y="362"/>
                  <a:pt x="117" y="362"/>
                </a:cubicBezTo>
                <a:cubicBezTo>
                  <a:pt x="123" y="362"/>
                  <a:pt x="128" y="358"/>
                  <a:pt x="128" y="352"/>
                </a:cubicBezTo>
                <a:cubicBezTo>
                  <a:pt x="128" y="330"/>
                  <a:pt x="128" y="330"/>
                  <a:pt x="128" y="330"/>
                </a:cubicBezTo>
                <a:cubicBezTo>
                  <a:pt x="234" y="330"/>
                  <a:pt x="234" y="330"/>
                  <a:pt x="234" y="330"/>
                </a:cubicBezTo>
                <a:cubicBezTo>
                  <a:pt x="234" y="352"/>
                  <a:pt x="234" y="352"/>
                  <a:pt x="234" y="352"/>
                </a:cubicBezTo>
                <a:cubicBezTo>
                  <a:pt x="234" y="358"/>
                  <a:pt x="239" y="362"/>
                  <a:pt x="245" y="362"/>
                </a:cubicBezTo>
                <a:cubicBezTo>
                  <a:pt x="251" y="362"/>
                  <a:pt x="256" y="358"/>
                  <a:pt x="256" y="352"/>
                </a:cubicBezTo>
                <a:lnTo>
                  <a:pt x="256" y="320"/>
                </a:lnTo>
                <a:close/>
                <a:moveTo>
                  <a:pt x="288" y="244"/>
                </a:moveTo>
                <a:cubicBezTo>
                  <a:pt x="288" y="234"/>
                  <a:pt x="284" y="223"/>
                  <a:pt x="277" y="215"/>
                </a:cubicBezTo>
                <a:cubicBezTo>
                  <a:pt x="273" y="211"/>
                  <a:pt x="266" y="211"/>
                  <a:pt x="262" y="215"/>
                </a:cubicBezTo>
                <a:cubicBezTo>
                  <a:pt x="257" y="219"/>
                  <a:pt x="257" y="226"/>
                  <a:pt x="261" y="230"/>
                </a:cubicBezTo>
                <a:cubicBezTo>
                  <a:pt x="265" y="234"/>
                  <a:pt x="267" y="239"/>
                  <a:pt x="267" y="244"/>
                </a:cubicBezTo>
                <a:cubicBezTo>
                  <a:pt x="267" y="249"/>
                  <a:pt x="265" y="255"/>
                  <a:pt x="261" y="258"/>
                </a:cubicBezTo>
                <a:cubicBezTo>
                  <a:pt x="257" y="263"/>
                  <a:pt x="257" y="269"/>
                  <a:pt x="262" y="274"/>
                </a:cubicBezTo>
                <a:cubicBezTo>
                  <a:pt x="264" y="275"/>
                  <a:pt x="266" y="276"/>
                  <a:pt x="269" y="276"/>
                </a:cubicBezTo>
                <a:cubicBezTo>
                  <a:pt x="272" y="276"/>
                  <a:pt x="275" y="275"/>
                  <a:pt x="277" y="273"/>
                </a:cubicBezTo>
                <a:cubicBezTo>
                  <a:pt x="284" y="265"/>
                  <a:pt x="288" y="255"/>
                  <a:pt x="288" y="244"/>
                </a:cubicBezTo>
                <a:close/>
                <a:moveTo>
                  <a:pt x="345" y="244"/>
                </a:moveTo>
                <a:cubicBezTo>
                  <a:pt x="345" y="216"/>
                  <a:pt x="332" y="190"/>
                  <a:pt x="310" y="172"/>
                </a:cubicBezTo>
                <a:cubicBezTo>
                  <a:pt x="306" y="168"/>
                  <a:pt x="299" y="168"/>
                  <a:pt x="295" y="173"/>
                </a:cubicBezTo>
                <a:cubicBezTo>
                  <a:pt x="291" y="177"/>
                  <a:pt x="292" y="184"/>
                  <a:pt x="296" y="188"/>
                </a:cubicBezTo>
                <a:cubicBezTo>
                  <a:pt x="313" y="202"/>
                  <a:pt x="323" y="223"/>
                  <a:pt x="323" y="244"/>
                </a:cubicBezTo>
                <a:cubicBezTo>
                  <a:pt x="323" y="266"/>
                  <a:pt x="313" y="286"/>
                  <a:pt x="296" y="301"/>
                </a:cubicBezTo>
                <a:cubicBezTo>
                  <a:pt x="292" y="304"/>
                  <a:pt x="291" y="311"/>
                  <a:pt x="295" y="316"/>
                </a:cubicBezTo>
                <a:cubicBezTo>
                  <a:pt x="297" y="318"/>
                  <a:pt x="300" y="319"/>
                  <a:pt x="303" y="319"/>
                </a:cubicBezTo>
                <a:cubicBezTo>
                  <a:pt x="306" y="319"/>
                  <a:pt x="308" y="319"/>
                  <a:pt x="310" y="317"/>
                </a:cubicBezTo>
                <a:cubicBezTo>
                  <a:pt x="332" y="299"/>
                  <a:pt x="345" y="272"/>
                  <a:pt x="345" y="244"/>
                </a:cubicBezTo>
                <a:close/>
                <a:moveTo>
                  <a:pt x="401" y="244"/>
                </a:moveTo>
                <a:cubicBezTo>
                  <a:pt x="401" y="199"/>
                  <a:pt x="380" y="157"/>
                  <a:pt x="344" y="128"/>
                </a:cubicBezTo>
                <a:cubicBezTo>
                  <a:pt x="339" y="125"/>
                  <a:pt x="333" y="126"/>
                  <a:pt x="329" y="130"/>
                </a:cubicBezTo>
                <a:cubicBezTo>
                  <a:pt x="325" y="135"/>
                  <a:pt x="326" y="142"/>
                  <a:pt x="331" y="145"/>
                </a:cubicBezTo>
                <a:cubicBezTo>
                  <a:pt x="362" y="170"/>
                  <a:pt x="380" y="206"/>
                  <a:pt x="380" y="244"/>
                </a:cubicBezTo>
                <a:cubicBezTo>
                  <a:pt x="380" y="283"/>
                  <a:pt x="362" y="319"/>
                  <a:pt x="331" y="343"/>
                </a:cubicBezTo>
                <a:cubicBezTo>
                  <a:pt x="326" y="347"/>
                  <a:pt x="325" y="354"/>
                  <a:pt x="329" y="358"/>
                </a:cubicBezTo>
                <a:cubicBezTo>
                  <a:pt x="331" y="361"/>
                  <a:pt x="334" y="362"/>
                  <a:pt x="337" y="362"/>
                </a:cubicBezTo>
                <a:cubicBezTo>
                  <a:pt x="340" y="362"/>
                  <a:pt x="342" y="362"/>
                  <a:pt x="344" y="360"/>
                </a:cubicBezTo>
                <a:cubicBezTo>
                  <a:pt x="380" y="331"/>
                  <a:pt x="401" y="289"/>
                  <a:pt x="401" y="244"/>
                </a:cubicBezTo>
                <a:close/>
              </a:path>
            </a:pathLst>
          </a:custGeom>
          <a:solidFill>
            <a:srgbClr val="8C739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466009" y="2194560"/>
            <a:ext cx="7315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Centre County Prison</a:t>
            </a:r>
          </a:p>
          <a:p>
            <a:pPr algn="ctr"/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Instructor</a:t>
            </a:r>
            <a:endParaRPr lang="en-US" sz="5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4729" y="4945093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4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6009" y="623404"/>
            <a:ext cx="7315200" cy="548640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72"/>
          <p:cNvSpPr>
            <a:spLocks noChangeAspect="1" noEditPoints="1"/>
          </p:cNvSpPr>
          <p:nvPr/>
        </p:nvSpPr>
        <p:spPr bwMode="auto">
          <a:xfrm>
            <a:off x="8280665" y="4643121"/>
            <a:ext cx="1188720" cy="1188720"/>
          </a:xfrm>
          <a:custGeom>
            <a:avLst/>
            <a:gdLst>
              <a:gd name="T0" fmla="*/ 160 w 512"/>
              <a:gd name="T1" fmla="*/ 245 h 512"/>
              <a:gd name="T2" fmla="*/ 181 w 512"/>
              <a:gd name="T3" fmla="*/ 224 h 512"/>
              <a:gd name="T4" fmla="*/ 202 w 512"/>
              <a:gd name="T5" fmla="*/ 245 h 512"/>
              <a:gd name="T6" fmla="*/ 181 w 512"/>
              <a:gd name="T7" fmla="*/ 266 h 512"/>
              <a:gd name="T8" fmla="*/ 160 w 512"/>
              <a:gd name="T9" fmla="*/ 245 h 512"/>
              <a:gd name="T10" fmla="*/ 512 w 512"/>
              <a:gd name="T11" fmla="*/ 256 h 512"/>
              <a:gd name="T12" fmla="*/ 256 w 512"/>
              <a:gd name="T13" fmla="*/ 512 h 512"/>
              <a:gd name="T14" fmla="*/ 0 w 512"/>
              <a:gd name="T15" fmla="*/ 256 h 512"/>
              <a:gd name="T16" fmla="*/ 256 w 512"/>
              <a:gd name="T17" fmla="*/ 0 h 512"/>
              <a:gd name="T18" fmla="*/ 512 w 512"/>
              <a:gd name="T19" fmla="*/ 256 h 512"/>
              <a:gd name="T20" fmla="*/ 138 w 512"/>
              <a:gd name="T21" fmla="*/ 245 h 512"/>
              <a:gd name="T22" fmla="*/ 181 w 512"/>
              <a:gd name="T23" fmla="*/ 288 h 512"/>
              <a:gd name="T24" fmla="*/ 224 w 512"/>
              <a:gd name="T25" fmla="*/ 245 h 512"/>
              <a:gd name="T26" fmla="*/ 181 w 512"/>
              <a:gd name="T27" fmla="*/ 202 h 512"/>
              <a:gd name="T28" fmla="*/ 138 w 512"/>
              <a:gd name="T29" fmla="*/ 245 h 512"/>
              <a:gd name="T30" fmla="*/ 256 w 512"/>
              <a:gd name="T31" fmla="*/ 320 h 512"/>
              <a:gd name="T32" fmla="*/ 245 w 512"/>
              <a:gd name="T33" fmla="*/ 309 h 512"/>
              <a:gd name="T34" fmla="*/ 117 w 512"/>
              <a:gd name="T35" fmla="*/ 309 h 512"/>
              <a:gd name="T36" fmla="*/ 106 w 512"/>
              <a:gd name="T37" fmla="*/ 320 h 512"/>
              <a:gd name="T38" fmla="*/ 106 w 512"/>
              <a:gd name="T39" fmla="*/ 352 h 512"/>
              <a:gd name="T40" fmla="*/ 117 w 512"/>
              <a:gd name="T41" fmla="*/ 362 h 512"/>
              <a:gd name="T42" fmla="*/ 128 w 512"/>
              <a:gd name="T43" fmla="*/ 352 h 512"/>
              <a:gd name="T44" fmla="*/ 128 w 512"/>
              <a:gd name="T45" fmla="*/ 330 h 512"/>
              <a:gd name="T46" fmla="*/ 234 w 512"/>
              <a:gd name="T47" fmla="*/ 330 h 512"/>
              <a:gd name="T48" fmla="*/ 234 w 512"/>
              <a:gd name="T49" fmla="*/ 352 h 512"/>
              <a:gd name="T50" fmla="*/ 245 w 512"/>
              <a:gd name="T51" fmla="*/ 362 h 512"/>
              <a:gd name="T52" fmla="*/ 256 w 512"/>
              <a:gd name="T53" fmla="*/ 352 h 512"/>
              <a:gd name="T54" fmla="*/ 256 w 512"/>
              <a:gd name="T55" fmla="*/ 320 h 512"/>
              <a:gd name="T56" fmla="*/ 288 w 512"/>
              <a:gd name="T57" fmla="*/ 244 h 512"/>
              <a:gd name="T58" fmla="*/ 277 w 512"/>
              <a:gd name="T59" fmla="*/ 215 h 512"/>
              <a:gd name="T60" fmla="*/ 262 w 512"/>
              <a:gd name="T61" fmla="*/ 215 h 512"/>
              <a:gd name="T62" fmla="*/ 261 w 512"/>
              <a:gd name="T63" fmla="*/ 230 h 512"/>
              <a:gd name="T64" fmla="*/ 267 w 512"/>
              <a:gd name="T65" fmla="*/ 244 h 512"/>
              <a:gd name="T66" fmla="*/ 261 w 512"/>
              <a:gd name="T67" fmla="*/ 258 h 512"/>
              <a:gd name="T68" fmla="*/ 262 w 512"/>
              <a:gd name="T69" fmla="*/ 274 h 512"/>
              <a:gd name="T70" fmla="*/ 269 w 512"/>
              <a:gd name="T71" fmla="*/ 276 h 512"/>
              <a:gd name="T72" fmla="*/ 277 w 512"/>
              <a:gd name="T73" fmla="*/ 273 h 512"/>
              <a:gd name="T74" fmla="*/ 288 w 512"/>
              <a:gd name="T75" fmla="*/ 244 h 512"/>
              <a:gd name="T76" fmla="*/ 345 w 512"/>
              <a:gd name="T77" fmla="*/ 244 h 512"/>
              <a:gd name="T78" fmla="*/ 310 w 512"/>
              <a:gd name="T79" fmla="*/ 172 h 512"/>
              <a:gd name="T80" fmla="*/ 295 w 512"/>
              <a:gd name="T81" fmla="*/ 173 h 512"/>
              <a:gd name="T82" fmla="*/ 296 w 512"/>
              <a:gd name="T83" fmla="*/ 188 h 512"/>
              <a:gd name="T84" fmla="*/ 323 w 512"/>
              <a:gd name="T85" fmla="*/ 244 h 512"/>
              <a:gd name="T86" fmla="*/ 296 w 512"/>
              <a:gd name="T87" fmla="*/ 301 h 512"/>
              <a:gd name="T88" fmla="*/ 295 w 512"/>
              <a:gd name="T89" fmla="*/ 316 h 512"/>
              <a:gd name="T90" fmla="*/ 303 w 512"/>
              <a:gd name="T91" fmla="*/ 319 h 512"/>
              <a:gd name="T92" fmla="*/ 310 w 512"/>
              <a:gd name="T93" fmla="*/ 317 h 512"/>
              <a:gd name="T94" fmla="*/ 345 w 512"/>
              <a:gd name="T95" fmla="*/ 244 h 512"/>
              <a:gd name="T96" fmla="*/ 401 w 512"/>
              <a:gd name="T97" fmla="*/ 244 h 512"/>
              <a:gd name="T98" fmla="*/ 344 w 512"/>
              <a:gd name="T99" fmla="*/ 128 h 512"/>
              <a:gd name="T100" fmla="*/ 329 w 512"/>
              <a:gd name="T101" fmla="*/ 130 h 512"/>
              <a:gd name="T102" fmla="*/ 331 w 512"/>
              <a:gd name="T103" fmla="*/ 145 h 512"/>
              <a:gd name="T104" fmla="*/ 380 w 512"/>
              <a:gd name="T105" fmla="*/ 244 h 512"/>
              <a:gd name="T106" fmla="*/ 331 w 512"/>
              <a:gd name="T107" fmla="*/ 343 h 512"/>
              <a:gd name="T108" fmla="*/ 329 w 512"/>
              <a:gd name="T109" fmla="*/ 358 h 512"/>
              <a:gd name="T110" fmla="*/ 337 w 512"/>
              <a:gd name="T111" fmla="*/ 362 h 512"/>
              <a:gd name="T112" fmla="*/ 344 w 512"/>
              <a:gd name="T113" fmla="*/ 360 h 512"/>
              <a:gd name="T114" fmla="*/ 401 w 512"/>
              <a:gd name="T115" fmla="*/ 2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12" h="512">
                <a:moveTo>
                  <a:pt x="160" y="245"/>
                </a:moveTo>
                <a:cubicBezTo>
                  <a:pt x="160" y="233"/>
                  <a:pt x="169" y="224"/>
                  <a:pt x="181" y="224"/>
                </a:cubicBezTo>
                <a:cubicBezTo>
                  <a:pt x="193" y="224"/>
                  <a:pt x="202" y="233"/>
                  <a:pt x="202" y="245"/>
                </a:cubicBezTo>
                <a:cubicBezTo>
                  <a:pt x="202" y="257"/>
                  <a:pt x="193" y="266"/>
                  <a:pt x="181" y="266"/>
                </a:cubicBezTo>
                <a:cubicBezTo>
                  <a:pt x="169" y="266"/>
                  <a:pt x="160" y="257"/>
                  <a:pt x="160" y="245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138" y="245"/>
                </a:moveTo>
                <a:cubicBezTo>
                  <a:pt x="138" y="269"/>
                  <a:pt x="157" y="288"/>
                  <a:pt x="181" y="288"/>
                </a:cubicBezTo>
                <a:cubicBezTo>
                  <a:pt x="205" y="288"/>
                  <a:pt x="224" y="269"/>
                  <a:pt x="224" y="245"/>
                </a:cubicBezTo>
                <a:cubicBezTo>
                  <a:pt x="224" y="221"/>
                  <a:pt x="205" y="202"/>
                  <a:pt x="181" y="202"/>
                </a:cubicBezTo>
                <a:cubicBezTo>
                  <a:pt x="157" y="202"/>
                  <a:pt x="138" y="221"/>
                  <a:pt x="138" y="245"/>
                </a:cubicBezTo>
                <a:close/>
                <a:moveTo>
                  <a:pt x="256" y="320"/>
                </a:moveTo>
                <a:cubicBezTo>
                  <a:pt x="256" y="314"/>
                  <a:pt x="251" y="309"/>
                  <a:pt x="245" y="309"/>
                </a:cubicBezTo>
                <a:cubicBezTo>
                  <a:pt x="117" y="309"/>
                  <a:pt x="117" y="309"/>
                  <a:pt x="117" y="309"/>
                </a:cubicBezTo>
                <a:cubicBezTo>
                  <a:pt x="111" y="309"/>
                  <a:pt x="106" y="314"/>
                  <a:pt x="106" y="320"/>
                </a:cubicBezTo>
                <a:cubicBezTo>
                  <a:pt x="106" y="352"/>
                  <a:pt x="106" y="352"/>
                  <a:pt x="106" y="352"/>
                </a:cubicBezTo>
                <a:cubicBezTo>
                  <a:pt x="106" y="358"/>
                  <a:pt x="111" y="362"/>
                  <a:pt x="117" y="362"/>
                </a:cubicBezTo>
                <a:cubicBezTo>
                  <a:pt x="123" y="362"/>
                  <a:pt x="128" y="358"/>
                  <a:pt x="128" y="352"/>
                </a:cubicBezTo>
                <a:cubicBezTo>
                  <a:pt x="128" y="330"/>
                  <a:pt x="128" y="330"/>
                  <a:pt x="128" y="330"/>
                </a:cubicBezTo>
                <a:cubicBezTo>
                  <a:pt x="234" y="330"/>
                  <a:pt x="234" y="330"/>
                  <a:pt x="234" y="330"/>
                </a:cubicBezTo>
                <a:cubicBezTo>
                  <a:pt x="234" y="352"/>
                  <a:pt x="234" y="352"/>
                  <a:pt x="234" y="352"/>
                </a:cubicBezTo>
                <a:cubicBezTo>
                  <a:pt x="234" y="358"/>
                  <a:pt x="239" y="362"/>
                  <a:pt x="245" y="362"/>
                </a:cubicBezTo>
                <a:cubicBezTo>
                  <a:pt x="251" y="362"/>
                  <a:pt x="256" y="358"/>
                  <a:pt x="256" y="352"/>
                </a:cubicBezTo>
                <a:lnTo>
                  <a:pt x="256" y="320"/>
                </a:lnTo>
                <a:close/>
                <a:moveTo>
                  <a:pt x="288" y="244"/>
                </a:moveTo>
                <a:cubicBezTo>
                  <a:pt x="288" y="234"/>
                  <a:pt x="284" y="223"/>
                  <a:pt x="277" y="215"/>
                </a:cubicBezTo>
                <a:cubicBezTo>
                  <a:pt x="273" y="211"/>
                  <a:pt x="266" y="211"/>
                  <a:pt x="262" y="215"/>
                </a:cubicBezTo>
                <a:cubicBezTo>
                  <a:pt x="257" y="219"/>
                  <a:pt x="257" y="226"/>
                  <a:pt x="261" y="230"/>
                </a:cubicBezTo>
                <a:cubicBezTo>
                  <a:pt x="265" y="234"/>
                  <a:pt x="267" y="239"/>
                  <a:pt x="267" y="244"/>
                </a:cubicBezTo>
                <a:cubicBezTo>
                  <a:pt x="267" y="249"/>
                  <a:pt x="265" y="255"/>
                  <a:pt x="261" y="258"/>
                </a:cubicBezTo>
                <a:cubicBezTo>
                  <a:pt x="257" y="263"/>
                  <a:pt x="257" y="269"/>
                  <a:pt x="262" y="274"/>
                </a:cubicBezTo>
                <a:cubicBezTo>
                  <a:pt x="264" y="275"/>
                  <a:pt x="266" y="276"/>
                  <a:pt x="269" y="276"/>
                </a:cubicBezTo>
                <a:cubicBezTo>
                  <a:pt x="272" y="276"/>
                  <a:pt x="275" y="275"/>
                  <a:pt x="277" y="273"/>
                </a:cubicBezTo>
                <a:cubicBezTo>
                  <a:pt x="284" y="265"/>
                  <a:pt x="288" y="255"/>
                  <a:pt x="288" y="244"/>
                </a:cubicBezTo>
                <a:close/>
                <a:moveTo>
                  <a:pt x="345" y="244"/>
                </a:moveTo>
                <a:cubicBezTo>
                  <a:pt x="345" y="216"/>
                  <a:pt x="332" y="190"/>
                  <a:pt x="310" y="172"/>
                </a:cubicBezTo>
                <a:cubicBezTo>
                  <a:pt x="306" y="168"/>
                  <a:pt x="299" y="168"/>
                  <a:pt x="295" y="173"/>
                </a:cubicBezTo>
                <a:cubicBezTo>
                  <a:pt x="291" y="177"/>
                  <a:pt x="292" y="184"/>
                  <a:pt x="296" y="188"/>
                </a:cubicBezTo>
                <a:cubicBezTo>
                  <a:pt x="313" y="202"/>
                  <a:pt x="323" y="223"/>
                  <a:pt x="323" y="244"/>
                </a:cubicBezTo>
                <a:cubicBezTo>
                  <a:pt x="323" y="266"/>
                  <a:pt x="313" y="286"/>
                  <a:pt x="296" y="301"/>
                </a:cubicBezTo>
                <a:cubicBezTo>
                  <a:pt x="292" y="304"/>
                  <a:pt x="291" y="311"/>
                  <a:pt x="295" y="316"/>
                </a:cubicBezTo>
                <a:cubicBezTo>
                  <a:pt x="297" y="318"/>
                  <a:pt x="300" y="319"/>
                  <a:pt x="303" y="319"/>
                </a:cubicBezTo>
                <a:cubicBezTo>
                  <a:pt x="306" y="319"/>
                  <a:pt x="308" y="319"/>
                  <a:pt x="310" y="317"/>
                </a:cubicBezTo>
                <a:cubicBezTo>
                  <a:pt x="332" y="299"/>
                  <a:pt x="345" y="272"/>
                  <a:pt x="345" y="244"/>
                </a:cubicBezTo>
                <a:close/>
                <a:moveTo>
                  <a:pt x="401" y="244"/>
                </a:moveTo>
                <a:cubicBezTo>
                  <a:pt x="401" y="199"/>
                  <a:pt x="380" y="157"/>
                  <a:pt x="344" y="128"/>
                </a:cubicBezTo>
                <a:cubicBezTo>
                  <a:pt x="339" y="125"/>
                  <a:pt x="333" y="126"/>
                  <a:pt x="329" y="130"/>
                </a:cubicBezTo>
                <a:cubicBezTo>
                  <a:pt x="325" y="135"/>
                  <a:pt x="326" y="142"/>
                  <a:pt x="331" y="145"/>
                </a:cubicBezTo>
                <a:cubicBezTo>
                  <a:pt x="362" y="170"/>
                  <a:pt x="380" y="206"/>
                  <a:pt x="380" y="244"/>
                </a:cubicBezTo>
                <a:cubicBezTo>
                  <a:pt x="380" y="283"/>
                  <a:pt x="362" y="319"/>
                  <a:pt x="331" y="343"/>
                </a:cubicBezTo>
                <a:cubicBezTo>
                  <a:pt x="326" y="347"/>
                  <a:pt x="325" y="354"/>
                  <a:pt x="329" y="358"/>
                </a:cubicBezTo>
                <a:cubicBezTo>
                  <a:pt x="331" y="361"/>
                  <a:pt x="334" y="362"/>
                  <a:pt x="337" y="362"/>
                </a:cubicBezTo>
                <a:cubicBezTo>
                  <a:pt x="340" y="362"/>
                  <a:pt x="342" y="362"/>
                  <a:pt x="344" y="360"/>
                </a:cubicBezTo>
                <a:cubicBezTo>
                  <a:pt x="380" y="331"/>
                  <a:pt x="401" y="289"/>
                  <a:pt x="401" y="244"/>
                </a:cubicBezTo>
                <a:close/>
              </a:path>
            </a:pathLst>
          </a:custGeom>
          <a:solidFill>
            <a:srgbClr val="8C739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466009" y="2194560"/>
            <a:ext cx="7315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Learn To Be </a:t>
            </a:r>
          </a:p>
          <a:p>
            <a:pPr algn="ctr"/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Director</a:t>
            </a:r>
            <a:endParaRPr lang="en-US" sz="5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4729" y="4945093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5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6009" y="623404"/>
            <a:ext cx="7315200" cy="54864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254"/>
          <p:cNvSpPr>
            <a:spLocks noChangeAspect="1" noEditPoints="1"/>
          </p:cNvSpPr>
          <p:nvPr/>
        </p:nvSpPr>
        <p:spPr bwMode="auto">
          <a:xfrm>
            <a:off x="8280665" y="4643121"/>
            <a:ext cx="1188720" cy="1188720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16 w 512"/>
              <a:gd name="T11" fmla="*/ 341 h 512"/>
              <a:gd name="T12" fmla="*/ 405 w 512"/>
              <a:gd name="T13" fmla="*/ 352 h 512"/>
              <a:gd name="T14" fmla="*/ 218 w 512"/>
              <a:gd name="T15" fmla="*/ 352 h 512"/>
              <a:gd name="T16" fmla="*/ 168 w 512"/>
              <a:gd name="T17" fmla="*/ 412 h 512"/>
              <a:gd name="T18" fmla="*/ 160 w 512"/>
              <a:gd name="T19" fmla="*/ 416 h 512"/>
              <a:gd name="T20" fmla="*/ 156 w 512"/>
              <a:gd name="T21" fmla="*/ 415 h 512"/>
              <a:gd name="T22" fmla="*/ 149 w 512"/>
              <a:gd name="T23" fmla="*/ 405 h 512"/>
              <a:gd name="T24" fmla="*/ 149 w 512"/>
              <a:gd name="T25" fmla="*/ 352 h 512"/>
              <a:gd name="T26" fmla="*/ 106 w 512"/>
              <a:gd name="T27" fmla="*/ 352 h 512"/>
              <a:gd name="T28" fmla="*/ 96 w 512"/>
              <a:gd name="T29" fmla="*/ 341 h 512"/>
              <a:gd name="T30" fmla="*/ 96 w 512"/>
              <a:gd name="T31" fmla="*/ 149 h 512"/>
              <a:gd name="T32" fmla="*/ 106 w 512"/>
              <a:gd name="T33" fmla="*/ 138 h 512"/>
              <a:gd name="T34" fmla="*/ 405 w 512"/>
              <a:gd name="T35" fmla="*/ 138 h 512"/>
              <a:gd name="T36" fmla="*/ 416 w 512"/>
              <a:gd name="T37" fmla="*/ 149 h 512"/>
              <a:gd name="T38" fmla="*/ 416 w 512"/>
              <a:gd name="T39" fmla="*/ 341 h 512"/>
              <a:gd name="T40" fmla="*/ 117 w 512"/>
              <a:gd name="T41" fmla="*/ 330 h 512"/>
              <a:gd name="T42" fmla="*/ 160 w 512"/>
              <a:gd name="T43" fmla="*/ 330 h 512"/>
              <a:gd name="T44" fmla="*/ 170 w 512"/>
              <a:gd name="T45" fmla="*/ 341 h 512"/>
              <a:gd name="T46" fmla="*/ 170 w 512"/>
              <a:gd name="T47" fmla="*/ 376 h 512"/>
              <a:gd name="T48" fmla="*/ 205 w 512"/>
              <a:gd name="T49" fmla="*/ 334 h 512"/>
              <a:gd name="T50" fmla="*/ 213 w 512"/>
              <a:gd name="T51" fmla="*/ 330 h 512"/>
              <a:gd name="T52" fmla="*/ 394 w 512"/>
              <a:gd name="T53" fmla="*/ 330 h 512"/>
              <a:gd name="T54" fmla="*/ 394 w 512"/>
              <a:gd name="T55" fmla="*/ 160 h 512"/>
              <a:gd name="T56" fmla="*/ 117 w 512"/>
              <a:gd name="T57" fmla="*/ 160 h 512"/>
              <a:gd name="T58" fmla="*/ 117 w 512"/>
              <a:gd name="T59" fmla="*/ 330 h 512"/>
              <a:gd name="T60" fmla="*/ 149 w 512"/>
              <a:gd name="T61" fmla="*/ 192 h 512"/>
              <a:gd name="T62" fmla="*/ 362 w 512"/>
              <a:gd name="T63" fmla="*/ 192 h 512"/>
              <a:gd name="T64" fmla="*/ 373 w 512"/>
              <a:gd name="T65" fmla="*/ 202 h 512"/>
              <a:gd name="T66" fmla="*/ 362 w 512"/>
              <a:gd name="T67" fmla="*/ 213 h 512"/>
              <a:gd name="T68" fmla="*/ 149 w 512"/>
              <a:gd name="T69" fmla="*/ 213 h 512"/>
              <a:gd name="T70" fmla="*/ 138 w 512"/>
              <a:gd name="T71" fmla="*/ 202 h 512"/>
              <a:gd name="T72" fmla="*/ 149 w 512"/>
              <a:gd name="T73" fmla="*/ 192 h 512"/>
              <a:gd name="T74" fmla="*/ 149 w 512"/>
              <a:gd name="T75" fmla="*/ 234 h 512"/>
              <a:gd name="T76" fmla="*/ 362 w 512"/>
              <a:gd name="T77" fmla="*/ 234 h 512"/>
              <a:gd name="T78" fmla="*/ 373 w 512"/>
              <a:gd name="T79" fmla="*/ 245 h 512"/>
              <a:gd name="T80" fmla="*/ 362 w 512"/>
              <a:gd name="T81" fmla="*/ 256 h 512"/>
              <a:gd name="T82" fmla="*/ 149 w 512"/>
              <a:gd name="T83" fmla="*/ 256 h 512"/>
              <a:gd name="T84" fmla="*/ 138 w 512"/>
              <a:gd name="T85" fmla="*/ 245 h 512"/>
              <a:gd name="T86" fmla="*/ 149 w 512"/>
              <a:gd name="T87" fmla="*/ 234 h 512"/>
              <a:gd name="T88" fmla="*/ 149 w 512"/>
              <a:gd name="T89" fmla="*/ 277 h 512"/>
              <a:gd name="T90" fmla="*/ 362 w 512"/>
              <a:gd name="T91" fmla="*/ 277 h 512"/>
              <a:gd name="T92" fmla="*/ 373 w 512"/>
              <a:gd name="T93" fmla="*/ 288 h 512"/>
              <a:gd name="T94" fmla="*/ 362 w 512"/>
              <a:gd name="T95" fmla="*/ 298 h 512"/>
              <a:gd name="T96" fmla="*/ 149 w 512"/>
              <a:gd name="T97" fmla="*/ 298 h 512"/>
              <a:gd name="T98" fmla="*/ 138 w 512"/>
              <a:gd name="T99" fmla="*/ 288 h 512"/>
              <a:gd name="T100" fmla="*/ 149 w 512"/>
              <a:gd name="T101" fmla="*/ 27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16" y="341"/>
                </a:moveTo>
                <a:cubicBezTo>
                  <a:pt x="416" y="347"/>
                  <a:pt x="411" y="352"/>
                  <a:pt x="405" y="352"/>
                </a:cubicBezTo>
                <a:cubicBezTo>
                  <a:pt x="218" y="352"/>
                  <a:pt x="218" y="352"/>
                  <a:pt x="218" y="352"/>
                </a:cubicBezTo>
                <a:cubicBezTo>
                  <a:pt x="168" y="412"/>
                  <a:pt x="168" y="412"/>
                  <a:pt x="168" y="412"/>
                </a:cubicBezTo>
                <a:cubicBezTo>
                  <a:pt x="166" y="414"/>
                  <a:pt x="163" y="416"/>
                  <a:pt x="160" y="416"/>
                </a:cubicBezTo>
                <a:cubicBezTo>
                  <a:pt x="158" y="416"/>
                  <a:pt x="157" y="415"/>
                  <a:pt x="156" y="415"/>
                </a:cubicBezTo>
                <a:cubicBezTo>
                  <a:pt x="152" y="414"/>
                  <a:pt x="149" y="409"/>
                  <a:pt x="149" y="405"/>
                </a:cubicBezTo>
                <a:cubicBezTo>
                  <a:pt x="149" y="352"/>
                  <a:pt x="149" y="352"/>
                  <a:pt x="149" y="352"/>
                </a:cubicBezTo>
                <a:cubicBezTo>
                  <a:pt x="106" y="352"/>
                  <a:pt x="106" y="352"/>
                  <a:pt x="106" y="352"/>
                </a:cubicBezTo>
                <a:cubicBezTo>
                  <a:pt x="100" y="352"/>
                  <a:pt x="96" y="347"/>
                  <a:pt x="96" y="341"/>
                </a:cubicBezTo>
                <a:cubicBezTo>
                  <a:pt x="96" y="149"/>
                  <a:pt x="96" y="149"/>
                  <a:pt x="96" y="149"/>
                </a:cubicBezTo>
                <a:cubicBezTo>
                  <a:pt x="96" y="143"/>
                  <a:pt x="100" y="138"/>
                  <a:pt x="106" y="138"/>
                </a:cubicBezTo>
                <a:cubicBezTo>
                  <a:pt x="405" y="138"/>
                  <a:pt x="405" y="138"/>
                  <a:pt x="405" y="138"/>
                </a:cubicBezTo>
                <a:cubicBezTo>
                  <a:pt x="411" y="138"/>
                  <a:pt x="416" y="143"/>
                  <a:pt x="416" y="149"/>
                </a:cubicBezTo>
                <a:lnTo>
                  <a:pt x="416" y="341"/>
                </a:lnTo>
                <a:close/>
                <a:moveTo>
                  <a:pt x="117" y="330"/>
                </a:moveTo>
                <a:cubicBezTo>
                  <a:pt x="160" y="330"/>
                  <a:pt x="160" y="330"/>
                  <a:pt x="160" y="330"/>
                </a:cubicBezTo>
                <a:cubicBezTo>
                  <a:pt x="166" y="330"/>
                  <a:pt x="170" y="335"/>
                  <a:pt x="170" y="341"/>
                </a:cubicBezTo>
                <a:cubicBezTo>
                  <a:pt x="170" y="376"/>
                  <a:pt x="170" y="376"/>
                  <a:pt x="170" y="376"/>
                </a:cubicBezTo>
                <a:cubicBezTo>
                  <a:pt x="205" y="334"/>
                  <a:pt x="205" y="334"/>
                  <a:pt x="205" y="334"/>
                </a:cubicBezTo>
                <a:cubicBezTo>
                  <a:pt x="207" y="332"/>
                  <a:pt x="210" y="330"/>
                  <a:pt x="213" y="330"/>
                </a:cubicBezTo>
                <a:cubicBezTo>
                  <a:pt x="394" y="330"/>
                  <a:pt x="394" y="330"/>
                  <a:pt x="394" y="330"/>
                </a:cubicBezTo>
                <a:cubicBezTo>
                  <a:pt x="394" y="160"/>
                  <a:pt x="394" y="160"/>
                  <a:pt x="394" y="160"/>
                </a:cubicBezTo>
                <a:cubicBezTo>
                  <a:pt x="117" y="160"/>
                  <a:pt x="117" y="160"/>
                  <a:pt x="117" y="160"/>
                </a:cubicBezTo>
                <a:lnTo>
                  <a:pt x="117" y="330"/>
                </a:lnTo>
                <a:close/>
                <a:moveTo>
                  <a:pt x="149" y="192"/>
                </a:moveTo>
                <a:cubicBezTo>
                  <a:pt x="362" y="192"/>
                  <a:pt x="362" y="192"/>
                  <a:pt x="362" y="192"/>
                </a:cubicBezTo>
                <a:cubicBezTo>
                  <a:pt x="368" y="192"/>
                  <a:pt x="373" y="196"/>
                  <a:pt x="373" y="202"/>
                </a:cubicBezTo>
                <a:cubicBezTo>
                  <a:pt x="373" y="208"/>
                  <a:pt x="368" y="213"/>
                  <a:pt x="362" y="213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43" y="213"/>
                  <a:pt x="138" y="208"/>
                  <a:pt x="138" y="202"/>
                </a:cubicBezTo>
                <a:cubicBezTo>
                  <a:pt x="138" y="196"/>
                  <a:pt x="143" y="192"/>
                  <a:pt x="149" y="192"/>
                </a:cubicBezTo>
                <a:close/>
                <a:moveTo>
                  <a:pt x="149" y="234"/>
                </a:moveTo>
                <a:cubicBezTo>
                  <a:pt x="362" y="234"/>
                  <a:pt x="362" y="234"/>
                  <a:pt x="362" y="234"/>
                </a:cubicBezTo>
                <a:cubicBezTo>
                  <a:pt x="368" y="234"/>
                  <a:pt x="373" y="239"/>
                  <a:pt x="373" y="245"/>
                </a:cubicBezTo>
                <a:cubicBezTo>
                  <a:pt x="373" y="251"/>
                  <a:pt x="368" y="256"/>
                  <a:pt x="362" y="256"/>
                </a:cubicBezTo>
                <a:cubicBezTo>
                  <a:pt x="149" y="256"/>
                  <a:pt x="149" y="256"/>
                  <a:pt x="149" y="256"/>
                </a:cubicBezTo>
                <a:cubicBezTo>
                  <a:pt x="143" y="256"/>
                  <a:pt x="138" y="251"/>
                  <a:pt x="138" y="245"/>
                </a:cubicBezTo>
                <a:cubicBezTo>
                  <a:pt x="138" y="239"/>
                  <a:pt x="143" y="234"/>
                  <a:pt x="149" y="234"/>
                </a:cubicBezTo>
                <a:close/>
                <a:moveTo>
                  <a:pt x="149" y="277"/>
                </a:moveTo>
                <a:cubicBezTo>
                  <a:pt x="362" y="277"/>
                  <a:pt x="362" y="277"/>
                  <a:pt x="362" y="277"/>
                </a:cubicBezTo>
                <a:cubicBezTo>
                  <a:pt x="368" y="277"/>
                  <a:pt x="373" y="282"/>
                  <a:pt x="373" y="288"/>
                </a:cubicBezTo>
                <a:cubicBezTo>
                  <a:pt x="373" y="294"/>
                  <a:pt x="368" y="298"/>
                  <a:pt x="362" y="298"/>
                </a:cubicBezTo>
                <a:cubicBezTo>
                  <a:pt x="149" y="298"/>
                  <a:pt x="149" y="298"/>
                  <a:pt x="149" y="298"/>
                </a:cubicBezTo>
                <a:cubicBezTo>
                  <a:pt x="143" y="298"/>
                  <a:pt x="138" y="294"/>
                  <a:pt x="138" y="288"/>
                </a:cubicBezTo>
                <a:cubicBezTo>
                  <a:pt x="138" y="282"/>
                  <a:pt x="143" y="277"/>
                  <a:pt x="149" y="277"/>
                </a:cubicBezTo>
                <a:close/>
              </a:path>
            </a:pathLst>
          </a:custGeom>
          <a:solidFill>
            <a:srgbClr val="DC7D5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466009" y="2194560"/>
            <a:ext cx="7315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en-US" sz="5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PandExo</a:t>
            </a:r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endParaRPr lang="en-US" sz="54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exoplanets.psu.edu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34729" y="4945093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0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6009" y="623404"/>
            <a:ext cx="7315200" cy="5486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306"/>
          <p:cNvSpPr>
            <a:spLocks noChangeAspect="1" noEditPoints="1"/>
          </p:cNvSpPr>
          <p:nvPr/>
        </p:nvSpPr>
        <p:spPr bwMode="auto">
          <a:xfrm>
            <a:off x="8280665" y="4643121"/>
            <a:ext cx="1188720" cy="1188720"/>
          </a:xfrm>
          <a:custGeom>
            <a:avLst/>
            <a:gdLst>
              <a:gd name="T0" fmla="*/ 264 w 512"/>
              <a:gd name="T1" fmla="*/ 279 h 512"/>
              <a:gd name="T2" fmla="*/ 184 w 512"/>
              <a:gd name="T3" fmla="*/ 302 h 512"/>
              <a:gd name="T4" fmla="*/ 176 w 512"/>
              <a:gd name="T5" fmla="*/ 286 h 512"/>
              <a:gd name="T6" fmla="*/ 225 w 512"/>
              <a:gd name="T7" fmla="*/ 176 h 512"/>
              <a:gd name="T8" fmla="*/ 256 w 512"/>
              <a:gd name="T9" fmla="*/ 170 h 512"/>
              <a:gd name="T10" fmla="*/ 335 w 512"/>
              <a:gd name="T11" fmla="*/ 225 h 512"/>
              <a:gd name="T12" fmla="*/ 335 w 512"/>
              <a:gd name="T13" fmla="*/ 225 h 512"/>
              <a:gd name="T14" fmla="*/ 340 w 512"/>
              <a:gd name="T15" fmla="*/ 242 h 512"/>
              <a:gd name="T16" fmla="*/ 264 w 512"/>
              <a:gd name="T17" fmla="*/ 279 h 512"/>
              <a:gd name="T18" fmla="*/ 200 w 512"/>
              <a:gd name="T19" fmla="*/ 320 h 512"/>
              <a:gd name="T20" fmla="*/ 286 w 512"/>
              <a:gd name="T21" fmla="*/ 335 h 512"/>
              <a:gd name="T22" fmla="*/ 340 w 512"/>
              <a:gd name="T23" fmla="*/ 267 h 512"/>
              <a:gd name="T24" fmla="*/ 272 w 512"/>
              <a:gd name="T25" fmla="*/ 299 h 512"/>
              <a:gd name="T26" fmla="*/ 200 w 512"/>
              <a:gd name="T27" fmla="*/ 320 h 512"/>
              <a:gd name="T28" fmla="*/ 150 w 512"/>
              <a:gd name="T29" fmla="*/ 271 h 512"/>
              <a:gd name="T30" fmla="*/ 124 w 512"/>
              <a:gd name="T31" fmla="*/ 300 h 512"/>
              <a:gd name="T32" fmla="*/ 161 w 512"/>
              <a:gd name="T33" fmla="*/ 305 h 512"/>
              <a:gd name="T34" fmla="*/ 156 w 512"/>
              <a:gd name="T35" fmla="*/ 294 h 512"/>
              <a:gd name="T36" fmla="*/ 150 w 512"/>
              <a:gd name="T37" fmla="*/ 271 h 512"/>
              <a:gd name="T38" fmla="*/ 344 w 512"/>
              <a:gd name="T39" fmla="*/ 196 h 512"/>
              <a:gd name="T40" fmla="*/ 355 w 512"/>
              <a:gd name="T41" fmla="*/ 217 h 512"/>
              <a:gd name="T42" fmla="*/ 355 w 512"/>
              <a:gd name="T43" fmla="*/ 217 h 512"/>
              <a:gd name="T44" fmla="*/ 359 w 512"/>
              <a:gd name="T45" fmla="*/ 229 h 512"/>
              <a:gd name="T46" fmla="*/ 383 w 512"/>
              <a:gd name="T47" fmla="*/ 201 h 512"/>
              <a:gd name="T48" fmla="*/ 344 w 512"/>
              <a:gd name="T49" fmla="*/ 196 h 512"/>
              <a:gd name="T50" fmla="*/ 512 w 512"/>
              <a:gd name="T51" fmla="*/ 256 h 512"/>
              <a:gd name="T52" fmla="*/ 256 w 512"/>
              <a:gd name="T53" fmla="*/ 512 h 512"/>
              <a:gd name="T54" fmla="*/ 0 w 512"/>
              <a:gd name="T55" fmla="*/ 256 h 512"/>
              <a:gd name="T56" fmla="*/ 256 w 512"/>
              <a:gd name="T57" fmla="*/ 0 h 512"/>
              <a:gd name="T58" fmla="*/ 512 w 512"/>
              <a:gd name="T59" fmla="*/ 256 h 512"/>
              <a:gd name="T60" fmla="*/ 403 w 512"/>
              <a:gd name="T61" fmla="*/ 194 h 512"/>
              <a:gd name="T62" fmla="*/ 328 w 512"/>
              <a:gd name="T63" fmla="*/ 177 h 512"/>
              <a:gd name="T64" fmla="*/ 218 w 512"/>
              <a:gd name="T65" fmla="*/ 156 h 512"/>
              <a:gd name="T66" fmla="*/ 150 w 512"/>
              <a:gd name="T67" fmla="*/ 245 h 512"/>
              <a:gd name="T68" fmla="*/ 104 w 512"/>
              <a:gd name="T69" fmla="*/ 308 h 512"/>
              <a:gd name="T70" fmla="*/ 149 w 512"/>
              <a:gd name="T71" fmla="*/ 327 h 512"/>
              <a:gd name="T72" fmla="*/ 175 w 512"/>
              <a:gd name="T73" fmla="*/ 325 h 512"/>
              <a:gd name="T74" fmla="*/ 256 w 512"/>
              <a:gd name="T75" fmla="*/ 362 h 512"/>
              <a:gd name="T76" fmla="*/ 294 w 512"/>
              <a:gd name="T77" fmla="*/ 355 h 512"/>
              <a:gd name="T78" fmla="*/ 362 w 512"/>
              <a:gd name="T79" fmla="*/ 253 h 512"/>
              <a:gd name="T80" fmla="*/ 403 w 512"/>
              <a:gd name="T81" fmla="*/ 19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12" h="512">
                <a:moveTo>
                  <a:pt x="264" y="279"/>
                </a:moveTo>
                <a:cubicBezTo>
                  <a:pt x="233" y="291"/>
                  <a:pt x="206" y="298"/>
                  <a:pt x="184" y="302"/>
                </a:cubicBezTo>
                <a:cubicBezTo>
                  <a:pt x="181" y="297"/>
                  <a:pt x="178" y="292"/>
                  <a:pt x="176" y="286"/>
                </a:cubicBezTo>
                <a:cubicBezTo>
                  <a:pt x="159" y="242"/>
                  <a:pt x="181" y="193"/>
                  <a:pt x="225" y="176"/>
                </a:cubicBezTo>
                <a:cubicBezTo>
                  <a:pt x="235" y="172"/>
                  <a:pt x="245" y="170"/>
                  <a:pt x="256" y="170"/>
                </a:cubicBezTo>
                <a:cubicBezTo>
                  <a:pt x="290" y="170"/>
                  <a:pt x="322" y="192"/>
                  <a:pt x="335" y="225"/>
                </a:cubicBezTo>
                <a:cubicBezTo>
                  <a:pt x="335" y="225"/>
                  <a:pt x="335" y="225"/>
                  <a:pt x="335" y="225"/>
                </a:cubicBezTo>
                <a:cubicBezTo>
                  <a:pt x="338" y="230"/>
                  <a:pt x="339" y="236"/>
                  <a:pt x="340" y="242"/>
                </a:cubicBezTo>
                <a:cubicBezTo>
                  <a:pt x="321" y="254"/>
                  <a:pt x="296" y="267"/>
                  <a:pt x="264" y="279"/>
                </a:cubicBezTo>
                <a:close/>
                <a:moveTo>
                  <a:pt x="200" y="320"/>
                </a:moveTo>
                <a:cubicBezTo>
                  <a:pt x="223" y="340"/>
                  <a:pt x="256" y="347"/>
                  <a:pt x="286" y="335"/>
                </a:cubicBezTo>
                <a:cubicBezTo>
                  <a:pt x="316" y="324"/>
                  <a:pt x="336" y="297"/>
                  <a:pt x="340" y="267"/>
                </a:cubicBezTo>
                <a:cubicBezTo>
                  <a:pt x="320" y="279"/>
                  <a:pt x="296" y="290"/>
                  <a:pt x="272" y="299"/>
                </a:cubicBezTo>
                <a:cubicBezTo>
                  <a:pt x="248" y="308"/>
                  <a:pt x="223" y="315"/>
                  <a:pt x="200" y="320"/>
                </a:cubicBezTo>
                <a:close/>
                <a:moveTo>
                  <a:pt x="150" y="271"/>
                </a:moveTo>
                <a:cubicBezTo>
                  <a:pt x="128" y="287"/>
                  <a:pt x="123" y="298"/>
                  <a:pt x="124" y="300"/>
                </a:cubicBezTo>
                <a:cubicBezTo>
                  <a:pt x="126" y="304"/>
                  <a:pt x="139" y="307"/>
                  <a:pt x="161" y="305"/>
                </a:cubicBezTo>
                <a:cubicBezTo>
                  <a:pt x="159" y="301"/>
                  <a:pt x="157" y="298"/>
                  <a:pt x="156" y="294"/>
                </a:cubicBezTo>
                <a:cubicBezTo>
                  <a:pt x="153" y="286"/>
                  <a:pt x="151" y="278"/>
                  <a:pt x="150" y="271"/>
                </a:cubicBezTo>
                <a:close/>
                <a:moveTo>
                  <a:pt x="344" y="196"/>
                </a:moveTo>
                <a:cubicBezTo>
                  <a:pt x="349" y="203"/>
                  <a:pt x="352" y="210"/>
                  <a:pt x="355" y="217"/>
                </a:cubicBezTo>
                <a:cubicBezTo>
                  <a:pt x="355" y="217"/>
                  <a:pt x="355" y="217"/>
                  <a:pt x="355" y="217"/>
                </a:cubicBezTo>
                <a:cubicBezTo>
                  <a:pt x="357" y="221"/>
                  <a:pt x="358" y="225"/>
                  <a:pt x="359" y="229"/>
                </a:cubicBezTo>
                <a:cubicBezTo>
                  <a:pt x="377" y="215"/>
                  <a:pt x="385" y="205"/>
                  <a:pt x="383" y="201"/>
                </a:cubicBezTo>
                <a:cubicBezTo>
                  <a:pt x="382" y="198"/>
                  <a:pt x="371" y="194"/>
                  <a:pt x="344" y="196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03" y="194"/>
                </a:moveTo>
                <a:cubicBezTo>
                  <a:pt x="395" y="172"/>
                  <a:pt x="359" y="172"/>
                  <a:pt x="328" y="177"/>
                </a:cubicBezTo>
                <a:cubicBezTo>
                  <a:pt x="299" y="151"/>
                  <a:pt x="257" y="141"/>
                  <a:pt x="218" y="156"/>
                </a:cubicBezTo>
                <a:cubicBezTo>
                  <a:pt x="179" y="171"/>
                  <a:pt x="154" y="206"/>
                  <a:pt x="150" y="245"/>
                </a:cubicBezTo>
                <a:cubicBezTo>
                  <a:pt x="123" y="263"/>
                  <a:pt x="96" y="286"/>
                  <a:pt x="104" y="308"/>
                </a:cubicBezTo>
                <a:cubicBezTo>
                  <a:pt x="109" y="321"/>
                  <a:pt x="126" y="327"/>
                  <a:pt x="149" y="327"/>
                </a:cubicBezTo>
                <a:cubicBezTo>
                  <a:pt x="157" y="327"/>
                  <a:pt x="166" y="326"/>
                  <a:pt x="175" y="325"/>
                </a:cubicBezTo>
                <a:cubicBezTo>
                  <a:pt x="195" y="349"/>
                  <a:pt x="225" y="362"/>
                  <a:pt x="256" y="362"/>
                </a:cubicBezTo>
                <a:cubicBezTo>
                  <a:pt x="268" y="362"/>
                  <a:pt x="281" y="360"/>
                  <a:pt x="294" y="355"/>
                </a:cubicBezTo>
                <a:cubicBezTo>
                  <a:pt x="337" y="339"/>
                  <a:pt x="363" y="297"/>
                  <a:pt x="362" y="253"/>
                </a:cubicBezTo>
                <a:cubicBezTo>
                  <a:pt x="392" y="233"/>
                  <a:pt x="410" y="212"/>
                  <a:pt x="403" y="194"/>
                </a:cubicBezTo>
                <a:close/>
              </a:path>
            </a:pathLst>
          </a:custGeom>
          <a:solidFill>
            <a:srgbClr val="3CB19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466009" y="2171598"/>
            <a:ext cx="7315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Climate Cycling on </a:t>
            </a:r>
          </a:p>
          <a:p>
            <a:pPr algn="ctr"/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Early Mars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34729" y="4945093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2016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8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108</Words>
  <Application>Microsoft Office PowerPoint</Application>
  <PresentationFormat>Widescreen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Raveret, Adam</dc:creator>
  <cp:lastModifiedBy>Raveret, Adam</cp:lastModifiedBy>
  <cp:revision>10</cp:revision>
  <dcterms:created xsi:type="dcterms:W3CDTF">2018-01-29T00:50:53Z</dcterms:created>
  <dcterms:modified xsi:type="dcterms:W3CDTF">2018-01-29T03:04:34Z</dcterms:modified>
</cp:coreProperties>
</file>