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84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75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59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11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1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68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90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21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16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1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8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4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7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3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45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FF2A-281A-974C-8DF4-DCC2811B4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8878" y="2205990"/>
            <a:ext cx="3043121" cy="225171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From Books to Movies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DF086-B3BE-E542-8C5F-6E32115E6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8878" y="4869181"/>
            <a:ext cx="3043122" cy="411479"/>
          </a:xfrm>
        </p:spPr>
        <p:txBody>
          <a:bodyPr/>
          <a:lstStyle/>
          <a:p>
            <a:pPr algn="l"/>
            <a:r>
              <a:rPr lang="en-US" dirty="0"/>
              <a:t>Natasha Borders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28C39-C9D7-1749-980A-650FFDFF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8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1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C220-2EF9-E541-B81B-05B90C96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76896-D752-E241-A336-3216FEE47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For movies based on books, does the book success translate into movie success?</a:t>
            </a:r>
          </a:p>
        </p:txBody>
      </p:sp>
    </p:spTree>
    <p:extLst>
      <p:ext uri="{BB962C8B-B14F-4D97-AF65-F5344CB8AC3E}">
        <p14:creationId xmlns:p14="http://schemas.microsoft.com/office/powerpoint/2010/main" val="375772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772E-8791-714D-A663-9028B526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9384E-56B4-A043-824F-B454158B8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007273"/>
          </a:xfrm>
        </p:spPr>
        <p:txBody>
          <a:bodyPr anchor="t">
            <a:normAutofit/>
          </a:bodyPr>
          <a:lstStyle/>
          <a:p>
            <a:r>
              <a:rPr lang="en-US" sz="3200" dirty="0"/>
              <a:t>Acquire data:</a:t>
            </a:r>
          </a:p>
          <a:p>
            <a:pPr lvl="1"/>
            <a:r>
              <a:rPr lang="en-US" sz="3200" dirty="0"/>
              <a:t>Books – Goodreads (Selenium + API)</a:t>
            </a:r>
          </a:p>
          <a:p>
            <a:pPr lvl="1"/>
            <a:r>
              <a:rPr lang="en-US" sz="3200" dirty="0"/>
              <a:t>Movies – IMDb (Selenium) + Kaggle</a:t>
            </a:r>
          </a:p>
          <a:p>
            <a:r>
              <a:rPr lang="en-US" sz="3200" dirty="0"/>
              <a:t>Combine into a single dataset</a:t>
            </a:r>
          </a:p>
          <a:p>
            <a:r>
              <a:rPr lang="en-US" sz="3200" dirty="0"/>
              <a:t>Linear regression analysis</a:t>
            </a:r>
          </a:p>
          <a:p>
            <a:r>
              <a:rPr lang="en-US" sz="3200" dirty="0"/>
              <a:t>Derive insights and paths for further exploration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8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4532-0977-E54F-9F33-681C6C24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acquisition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CDC95-28F4-024B-8FD4-D1E1AEA53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757" y="1776730"/>
            <a:ext cx="2091689" cy="2077744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696635-6393-C247-A31F-A109440DF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32" y="4344223"/>
            <a:ext cx="2145426" cy="170014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6E89DCB-6806-3444-BFE1-4D804A20A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8038" y="1776730"/>
            <a:ext cx="3900488" cy="18982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C9CA44-AD69-D14E-AFD8-3BA260C7D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218" y="4396812"/>
            <a:ext cx="2079064" cy="1647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FCC867-0FB0-D042-9DDA-BC9A8884CA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760" r="20315"/>
          <a:stretch/>
        </p:blipFill>
        <p:spPr>
          <a:xfrm>
            <a:off x="9350656" y="4508117"/>
            <a:ext cx="1783694" cy="13723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525CC1-A506-BF42-A509-0710996515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1344" y="3889517"/>
            <a:ext cx="2609562" cy="2609562"/>
          </a:xfrm>
          <a:prstGeom prst="rect">
            <a:avLst/>
          </a:prstGeom>
        </p:spPr>
      </p:pic>
      <p:sp>
        <p:nvSpPr>
          <p:cNvPr id="15" name="Down Arrow 14">
            <a:extLst>
              <a:ext uri="{FF2B5EF4-FFF2-40B4-BE49-F238E27FC236}">
                <a16:creationId xmlns:a16="http://schemas.microsoft.com/office/drawing/2014/main" id="{39C3A4E8-BB27-224D-903D-328507DDC9B3}"/>
              </a:ext>
            </a:extLst>
          </p:cNvPr>
          <p:cNvSpPr/>
          <p:nvPr/>
        </p:nvSpPr>
        <p:spPr>
          <a:xfrm>
            <a:off x="1996757" y="3889517"/>
            <a:ext cx="474981" cy="3395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71BA662D-089B-854E-9324-90A79DC625F1}"/>
              </a:ext>
            </a:extLst>
          </p:cNvPr>
          <p:cNvSpPr/>
          <p:nvPr/>
        </p:nvSpPr>
        <p:spPr>
          <a:xfrm>
            <a:off x="3613465" y="3889516"/>
            <a:ext cx="474981" cy="3395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AD4D13CD-97AA-614A-9678-A0BA0A08DB5E}"/>
              </a:ext>
            </a:extLst>
          </p:cNvPr>
          <p:cNvSpPr/>
          <p:nvPr/>
        </p:nvSpPr>
        <p:spPr>
          <a:xfrm>
            <a:off x="7866065" y="3854474"/>
            <a:ext cx="474981" cy="3395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28751FD0-5D79-1D42-AD53-4FE27F93CEC8}"/>
              </a:ext>
            </a:extLst>
          </p:cNvPr>
          <p:cNvSpPr/>
          <p:nvPr/>
        </p:nvSpPr>
        <p:spPr>
          <a:xfrm>
            <a:off x="10042843" y="3921751"/>
            <a:ext cx="474981" cy="3395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1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34A8A-3B49-AA4F-BA13-88024B99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variables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F80E5-82F8-D745-9BCD-963982144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anchor="t"/>
          <a:lstStyle/>
          <a:p>
            <a:r>
              <a:rPr lang="en-US" dirty="0"/>
              <a:t>Predictive:</a:t>
            </a:r>
          </a:p>
          <a:p>
            <a:pPr lvl="1"/>
            <a:r>
              <a:rPr lang="en-US" dirty="0"/>
              <a:t>Book Rating – scale from 1 to 5</a:t>
            </a:r>
          </a:p>
          <a:p>
            <a:pPr lvl="1"/>
            <a:r>
              <a:rPr lang="en-US" dirty="0"/>
              <a:t>Number of Book Ratings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4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{D175A59B-2328-5446-98E5-F2C9910CBBAC}tf10001058</Template>
  <TotalTime>621</TotalTime>
  <Words>77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From Books to Movies</vt:lpstr>
      <vt:lpstr>Objective</vt:lpstr>
      <vt:lpstr>Design</vt:lpstr>
      <vt:lpstr>Data acquisition</vt:lpstr>
      <vt:lpstr>Analysis – variables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Books to Movies</dc:title>
  <dc:creator>Natasha Borders</dc:creator>
  <cp:lastModifiedBy>Natasha Borders</cp:lastModifiedBy>
  <cp:revision>11</cp:revision>
  <dcterms:created xsi:type="dcterms:W3CDTF">2019-04-16T15:42:46Z</dcterms:created>
  <dcterms:modified xsi:type="dcterms:W3CDTF">2019-04-17T02:04:12Z</dcterms:modified>
</cp:coreProperties>
</file>