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64" r:id="rId5"/>
    <p:sldId id="265" r:id="rId6"/>
    <p:sldId id="257" r:id="rId7"/>
    <p:sldId id="259" r:id="rId8"/>
    <p:sldId id="260" r:id="rId9"/>
    <p:sldId id="261" r:id="rId10"/>
    <p:sldId id="262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FE035-3083-44FC-8658-D7FE7EF9F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2F248D-3487-444E-947A-8968019E43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A5647-4BD0-40A5-AE26-1924BE900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7EC93-07A5-4E71-B0C6-38F8F7ACCF1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31DDC-B8FA-452B-8DF0-8413A9764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DA9F8-1628-4EE8-88E0-0188F3208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78B2C-D062-47F5-9004-BC312AF5B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94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A66F4-8CB8-4F26-BDE2-F20D4D3C6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4C6182-7330-41B9-A7A4-97D743421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4E3FC-5C7C-4174-8C07-865A555C3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7EC93-07A5-4E71-B0C6-38F8F7ACCF1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8DC2E-AE48-4D2C-AC44-587E062A3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82273-1CED-474D-8A25-42C2AF1F1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78B2C-D062-47F5-9004-BC312AF5B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69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E095FF-9F1C-485A-8EA4-5A25DA9309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6340FB-34B5-4043-90D0-4147298EA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8FE6C-C3C9-4BDE-A9EF-D181BA25F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7EC93-07A5-4E71-B0C6-38F8F7ACCF1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9DDDB-0EBD-4D78-B8E6-AD3B3D5DA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8BE52-AD41-4A35-945B-FEC7A1DC8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78B2C-D062-47F5-9004-BC312AF5B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42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2E926-B637-4AEE-9A99-61D2D5A93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3E234-1F59-4E6E-AEA6-446AE1A32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E09B7-75A3-4AE6-94E7-A9549A087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7EC93-07A5-4E71-B0C6-38F8F7ACCF1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DE772-B411-487D-944D-44A25D3F2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0070D-6E83-4CEE-8BDE-CBF02430E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78B2C-D062-47F5-9004-BC312AF5B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95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D3726-8598-41A4-8EB5-9C23E063E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FBB05-DFA2-451C-A694-27F4B30D4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2F62D-3A48-42F6-B7E1-45FA2860D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7EC93-07A5-4E71-B0C6-38F8F7ACCF1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3AAC6-766F-4F5F-B8DB-F9808BC86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B31B7-C02D-476B-A95A-7C6AE947A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78B2C-D062-47F5-9004-BC312AF5B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619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82735-1BD8-4DC9-91E1-EA87BF981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ABF27-5C78-418F-A812-A0AF08AFF0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08C196-7E2A-4B9A-8A5F-B21A43701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D02219-34FD-4499-B335-77A211179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7EC93-07A5-4E71-B0C6-38F8F7ACCF1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F15A4-281A-4534-BF6E-EBAE5A410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DCC3F-9F62-4C1E-A1F5-91A2236B9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78B2C-D062-47F5-9004-BC312AF5B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488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02BA2-87CD-48A0-9916-679DE37E5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E2F579-9C0D-43D8-A907-7C11F73A2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072336-F18A-497E-977A-A05E3CADB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33285A-72F1-426F-9D0D-2E7598F2AF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AB7892-0B47-410F-9A47-F746DA7943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079725-DABB-46A9-AD31-B72BF338F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7EC93-07A5-4E71-B0C6-38F8F7ACCF1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61FB3A-0BE0-4217-B9AC-E0D0530A4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BF86B2-2D8A-46FB-BD38-ACE162557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78B2C-D062-47F5-9004-BC312AF5B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74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92400-B8C6-4565-95E8-EF4DCDAFD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E3B130-BC6F-461C-9242-BB9468D7B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7EC93-07A5-4E71-B0C6-38F8F7ACCF1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BDC1E-6F94-423F-966B-113052E9D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EFCAC9-68B6-4DD5-B910-45216D1CA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78B2C-D062-47F5-9004-BC312AF5B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49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C80429-2CD8-4BBB-94FA-ACA28354C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7EC93-07A5-4E71-B0C6-38F8F7ACCF1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D03111-AA83-454C-9C0E-CC899FA20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A7501-5D17-4E85-8782-3533FF8B3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78B2C-D062-47F5-9004-BC312AF5B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187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97B2D-0CBE-4EFD-B87F-4E93B03A7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488FE-6196-40D1-85AB-1DF032352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2BE5F-53F5-465B-80E1-A34D4860B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728BF-3A83-4576-8E1E-35BB274E8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7EC93-07A5-4E71-B0C6-38F8F7ACCF1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6D7630-ADC7-4C68-8FB5-8C1D60C8E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97AFB7-FC91-4657-ADEE-62F41F5B4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78B2C-D062-47F5-9004-BC312AF5B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7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870B1-44A2-4515-BE01-2C1C51BA8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75B1FD-DAEA-4CFA-9540-3ADE15ACBF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078BFC-0E11-4025-8173-3DE24F9A8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3CD659-2449-4737-882D-87EDC75D0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7EC93-07A5-4E71-B0C6-38F8F7ACCF1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DFAA7A-B314-42EB-8F1F-9981DFD12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C2CB44-71DF-4641-8537-08E6485E3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78B2C-D062-47F5-9004-BC312AF5B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1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27F1DC-BEFB-4535-BE85-403E2EF55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60185-A236-4A08-8BBB-B7BD13474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00A1F-6A62-4203-BE13-DA72CD98F6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7EC93-07A5-4E71-B0C6-38F8F7ACCF1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584DC-0215-485B-91EE-F0F0775BA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5B1B5-8A70-421D-A4B7-F2C255D666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78B2C-D062-47F5-9004-BC312AF5B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496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A27381-9EF3-4A82-93EC-E3E30AC24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sz="4700">
                <a:solidFill>
                  <a:srgbClr val="FFFFFF"/>
                </a:solidFill>
              </a:rPr>
              <a:t>Affects of  Homeownership Rates in USA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33FE3-8621-4BEC-B73F-A6D5D8FAAB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Natasha Crosby, Rebeca Lamas, Johnathon Maupin, and Taylor McDougal</a:t>
            </a:r>
          </a:p>
        </p:txBody>
      </p:sp>
    </p:spTree>
    <p:extLst>
      <p:ext uri="{BB962C8B-B14F-4D97-AF65-F5344CB8AC3E}">
        <p14:creationId xmlns:p14="http://schemas.microsoft.com/office/powerpoint/2010/main" val="1039785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F506B-7CCF-481E-AE3F-034C0388A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Affects of Income on HOR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CA242-0CEB-4E0F-959D-F023599D8E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BB780E-4D4E-40B5-91CD-4749D3A255E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21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45E29B-B971-41C6-A57B-B29BBB108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C76015D-CFEA-4204-9A50-352560FFC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7325C43C-72B5-4DC9-B386-90859B58BF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95AD9A4-5AF5-48C4-BC2A-635316433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AF4A3D62-D56C-4A32-8C75-100D383EC6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E1F47E4-066D-4C27-98C8-B2B2C7BAB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38772"/>
            <a:ext cx="12192000" cy="39804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F7DD3B-5C70-43AB-BA1D-A3BE67451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0505"/>
            <a:ext cx="10515600" cy="935025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tx2"/>
                </a:solidFill>
              </a:rPr>
              <a:t>Discussion and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6396F-58BB-4B0A-8749-F5B1F89E5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4952" y="3012928"/>
            <a:ext cx="7422096" cy="2109445"/>
          </a:xfrm>
        </p:spPr>
        <p:txBody>
          <a:bodyPr>
            <a:normAutofit/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356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FA82BA-7A97-4CE0-A424-33A892E04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Motivation and Summary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4EADB8-4C7C-45ED-A08B-89628628A2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76030" y="963507"/>
            <a:ext cx="6250940" cy="2304627"/>
          </a:xfrm>
        </p:spPr>
        <p:txBody>
          <a:bodyPr anchor="b">
            <a:normAutofit/>
          </a:bodyPr>
          <a:lstStyle/>
          <a:p>
            <a:r>
              <a:rPr lang="en-US" sz="2000"/>
              <a:t>Heat Map of US based on Homeownership Rate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9C5CA7-C304-48DB-B9C4-88A8BEA64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76030" y="3589866"/>
            <a:ext cx="6250940" cy="2304628"/>
          </a:xfrm>
        </p:spPr>
        <p:txBody>
          <a:bodyPr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763028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0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FAC85B-3E74-4A39-855D-05A69802C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 &amp;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A36FA9-B5B1-4E85-9305-F32A2E0E1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79226" y="3092970"/>
            <a:ext cx="9833548" cy="269397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233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C10D66-D569-4BF3-977D-07D0569025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5" b="1431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85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0A57B5-0037-4404-90D9-767A20345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42595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Cleanup &amp; Exploration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5069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4356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461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6B763D-9EFC-464F-B820-14C73EF780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Data Analysis</a:t>
            </a:r>
            <a:endParaRPr lang="en-US" sz="5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6B8049-8CE1-41B8-8123-3743A1D8F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24" name="Straight Connector 2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1392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042B2-A657-4130-8F76-685DC29E9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Affects of Post-Secondary Schools (total) in County on HOR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2F299-EF61-49BC-8A0F-33844A8C69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B463E-C8F8-423E-A751-B06B45E85A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438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83DCC-A398-4BE9-86F7-0C848FF91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Affects of Crime Rates (per 100,000) on HOR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C1EEC-92DE-4B1B-ADE8-DB9BBA759A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23D564-6A02-4C51-85F4-CEE49A69A0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42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12024-91A2-41CE-A375-F23B1C34B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Affects of GDP (dollars) on HOR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E7491-752B-4841-8BBF-4E5EE45FD2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315AD9-1813-42DC-BD8A-60639530639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643B5B-4585-4F7A-A3C0-29FE70B57A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DCC086-5A42-4E10-9A52-D0A6B8A152A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881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B2C22-9207-477E-9348-54D71396C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Affects of Poverty () on HOR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FDF05-14EB-4D4E-9265-7F406EDFA0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0C02F1-C7D3-4D2E-95F2-360F915D39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37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81</Words>
  <Application>Microsoft Office PowerPoint</Application>
  <PresentationFormat>Widescreen</PresentationFormat>
  <Paragraphs>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Affects of  Homeownership Rates in USA</vt:lpstr>
      <vt:lpstr>Motivation and Summary</vt:lpstr>
      <vt:lpstr>Questions &amp; Data</vt:lpstr>
      <vt:lpstr>Data Cleanup &amp; Exploration</vt:lpstr>
      <vt:lpstr>Data Analysis</vt:lpstr>
      <vt:lpstr>Affects of Post-Secondary Schools (total) in County on HOR</vt:lpstr>
      <vt:lpstr>Affects of Crime Rates (per 100,000) on HOR</vt:lpstr>
      <vt:lpstr>Affects of GDP (dollars) on HOR</vt:lpstr>
      <vt:lpstr>Affects of Poverty () on HOR</vt:lpstr>
      <vt:lpstr>Affects of Income on HOR</vt:lpstr>
      <vt:lpstr>Discussion and Findings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Affects of  Homeownership Rates in USA</dc:title>
  <dc:creator>Johnathon Maupin</dc:creator>
  <cp:lastModifiedBy>Johnathon Maupin</cp:lastModifiedBy>
  <cp:revision>2</cp:revision>
  <dcterms:created xsi:type="dcterms:W3CDTF">2019-09-09T22:56:21Z</dcterms:created>
  <dcterms:modified xsi:type="dcterms:W3CDTF">2019-09-09T23:07:16Z</dcterms:modified>
</cp:coreProperties>
</file>