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4647-1B08-461D-9C35-313BD61BC81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BB34-5C96-4EEE-89CD-D85D9D90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39-144-237.us-west-2.compute.amazonaws.com:3000/travel" TargetMode="External"/><Relationship Id="rId2" Type="http://schemas.openxmlformats.org/officeDocument/2006/relationships/hyperlink" Target="http://ec2-52-39-144-237.us-west-2.compute.amazonaws.com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2-52-39-144-237.us-west-2.compute.amazonaws.com:3000/SanJo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DARN – Disease Avoidance Repository Navigator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9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Gurnani</a:t>
            </a:r>
            <a:r>
              <a:rPr lang="en-US" dirty="0" smtClean="0"/>
              <a:t> – 010813023</a:t>
            </a:r>
          </a:p>
          <a:p>
            <a:r>
              <a:rPr lang="en-US" dirty="0" err="1" smtClean="0"/>
              <a:t>Aneri</a:t>
            </a:r>
            <a:r>
              <a:rPr lang="en-US" dirty="0" smtClean="0"/>
              <a:t> Shah - 010804924</a:t>
            </a:r>
          </a:p>
          <a:p>
            <a:r>
              <a:rPr lang="en-US" dirty="0"/>
              <a:t>Rajiv </a:t>
            </a:r>
            <a:r>
              <a:rPr lang="en-US" dirty="0" err="1" smtClean="0"/>
              <a:t>Pullella</a:t>
            </a:r>
            <a:r>
              <a:rPr lang="en-US" dirty="0"/>
              <a:t> - 010820680</a:t>
            </a:r>
            <a:endParaRPr lang="en-US" dirty="0" smtClean="0"/>
          </a:p>
          <a:p>
            <a:r>
              <a:rPr lang="en-US" dirty="0" smtClean="0"/>
              <a:t>Natasha Dsouza - 010764910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Associating locations with healthcare events to ensure a safe and disease-free travel plan.</a:t>
            </a:r>
          </a:p>
          <a:p>
            <a:r>
              <a:rPr lang="en-US" dirty="0" smtClean="0"/>
              <a:t>Information collected via </a:t>
            </a:r>
            <a:r>
              <a:rPr lang="en-US" dirty="0" smtClean="0"/>
              <a:t>our </a:t>
            </a:r>
            <a:r>
              <a:rPr lang="en-US" dirty="0" smtClean="0"/>
              <a:t>web </a:t>
            </a:r>
            <a:r>
              <a:rPr lang="en-US" dirty="0" smtClean="0"/>
              <a:t>service and </a:t>
            </a:r>
            <a:r>
              <a:rPr lang="en-US" u="sng" dirty="0" smtClean="0"/>
              <a:t>cdph.ca.gov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User can use our database to obtain disease information of the destination he is headed to.</a:t>
            </a:r>
          </a:p>
          <a:p>
            <a:r>
              <a:rPr lang="en-US" dirty="0" smtClean="0"/>
              <a:t>System also provides geographic extent of those diseases.</a:t>
            </a:r>
          </a:p>
          <a:p>
            <a:r>
              <a:rPr lang="en-US" dirty="0" smtClean="0"/>
              <a:t>System provides preventive measures to the diseases.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IT SOLVES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travel safe and hassle free.</a:t>
            </a:r>
          </a:p>
          <a:p>
            <a:r>
              <a:rPr lang="en-US" dirty="0" smtClean="0"/>
              <a:t>Carry necessary medicines to prevent spread of diseases.</a:t>
            </a:r>
          </a:p>
          <a:p>
            <a:r>
              <a:rPr lang="en-US" dirty="0" smtClean="0"/>
              <a:t>Prevent the spread of communicable diseases by generating a boundary.</a:t>
            </a:r>
          </a:p>
          <a:p>
            <a:r>
              <a:rPr lang="en-US" dirty="0" smtClean="0"/>
              <a:t>Final aim is the classification of localized diseases and therefore help in their treatment and eradication.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: </a:t>
            </a:r>
            <a:r>
              <a:rPr lang="en-US" dirty="0" smtClean="0">
                <a:hlinkClick r:id="rId2"/>
              </a:rPr>
              <a:t>Information Gathering</a:t>
            </a:r>
            <a:endParaRPr lang="en-US" dirty="0" smtClean="0"/>
          </a:p>
          <a:p>
            <a:r>
              <a:rPr lang="en-US" dirty="0" smtClean="0"/>
              <a:t>Part 2: </a:t>
            </a:r>
            <a:r>
              <a:rPr lang="en-US" dirty="0" smtClean="0">
                <a:hlinkClick r:id="rId3"/>
              </a:rPr>
              <a:t>Disease Mapping</a:t>
            </a:r>
            <a:endParaRPr lang="en-US" dirty="0" smtClean="0"/>
          </a:p>
          <a:p>
            <a:r>
              <a:rPr lang="en-US" dirty="0" smtClean="0"/>
              <a:t>Part 3: </a:t>
            </a:r>
            <a:r>
              <a:rPr lang="en-US" dirty="0" smtClean="0">
                <a:hlinkClick r:id="rId4"/>
              </a:rPr>
              <a:t>Preventive measures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4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dirty="0" smtClean="0"/>
              <a:t>: To create a system for epidemic tracking and prevention.</a:t>
            </a:r>
          </a:p>
          <a:p>
            <a:r>
              <a:rPr lang="en-US" dirty="0" smtClean="0"/>
              <a:t>Users benefit greatly from this service. Why?</a:t>
            </a:r>
          </a:p>
          <a:p>
            <a:r>
              <a:rPr lang="en-US" dirty="0" smtClean="0"/>
              <a:t> On </a:t>
            </a:r>
            <a:r>
              <a:rPr lang="en-US" dirty="0" smtClean="0"/>
              <a:t>a large scale – localization and eradication</a:t>
            </a:r>
          </a:p>
          <a:p>
            <a:r>
              <a:rPr lang="en-US" dirty="0" smtClean="0"/>
              <a:t>Safe travel </a:t>
            </a:r>
            <a:r>
              <a:rPr lang="en-US" dirty="0" smtClean="0"/>
              <a:t>plans – Know Before you GO!</a:t>
            </a:r>
          </a:p>
          <a:p>
            <a:r>
              <a:rPr lang="en-US" dirty="0"/>
              <a:t>Prevention is better than cure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DARN – Disease Avoidance Repository Navigator</vt:lpstr>
      <vt:lpstr>INTRODUCTION</vt:lpstr>
      <vt:lpstr>PROBLEM IT SOLVES</vt:lpstr>
      <vt:lpstr>WORKING MODEL</vt:lpstr>
      <vt:lpstr>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DARN – Disease Avoidance Repository Navigator</dc:title>
  <dc:creator>Natasha Dsouza</dc:creator>
  <cp:lastModifiedBy>Natasha Dsouza</cp:lastModifiedBy>
  <cp:revision>15</cp:revision>
  <dcterms:created xsi:type="dcterms:W3CDTF">2016-05-02T23:06:04Z</dcterms:created>
  <dcterms:modified xsi:type="dcterms:W3CDTF">2016-05-05T01:23:42Z</dcterms:modified>
</cp:coreProperties>
</file>