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3" r:id="rId5"/>
    <p:sldId id="260" r:id="rId6"/>
    <p:sldId id="261" r:id="rId7"/>
    <p:sldId id="262" r:id="rId8"/>
    <p:sldId id="266" r:id="rId9"/>
    <p:sldId id="270" r:id="rId10"/>
    <p:sldId id="269" r:id="rId11"/>
    <p:sldId id="268" r:id="rId12"/>
    <p:sldId id="267" r:id="rId13"/>
    <p:sldId id="271" r:id="rId14"/>
    <p:sldId id="273" r:id="rId15"/>
    <p:sldId id="272" r:id="rId16"/>
    <p:sldId id="274" r:id="rId17"/>
    <p:sldId id="264" r:id="rId18"/>
    <p:sldId id="278" r:id="rId19"/>
    <p:sldId id="277" r:id="rId20"/>
    <p:sldId id="276" r:id="rId21"/>
    <p:sldId id="282" r:id="rId22"/>
    <p:sldId id="281" r:id="rId23"/>
    <p:sldId id="283" r:id="rId24"/>
    <p:sldId id="284" r:id="rId25"/>
    <p:sldId id="280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3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164AB44-789A-4AA8-A8E9-258CF0C36EA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42B7F05-F29E-4E24-9437-FC9D55F1F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8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AB44-789A-4AA8-A8E9-258CF0C36EA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7F05-F29E-4E24-9437-FC9D55F1F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7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164AB44-789A-4AA8-A8E9-258CF0C36EA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2B7F05-F29E-4E24-9437-FC9D55F1F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3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164AB44-789A-4AA8-A8E9-258CF0C36EA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2B7F05-F29E-4E24-9437-FC9D55F1F9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7598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164AB44-789A-4AA8-A8E9-258CF0C36EA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2B7F05-F29E-4E24-9437-FC9D55F1F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61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AB44-789A-4AA8-A8E9-258CF0C36EA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7F05-F29E-4E24-9437-FC9D55F1F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49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AB44-789A-4AA8-A8E9-258CF0C36EA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7F05-F29E-4E24-9437-FC9D55F1F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42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AB44-789A-4AA8-A8E9-258CF0C36EA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7F05-F29E-4E24-9437-FC9D55F1F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52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164AB44-789A-4AA8-A8E9-258CF0C36EA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2B7F05-F29E-4E24-9437-FC9D55F1F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9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AB44-789A-4AA8-A8E9-258CF0C36EA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7F05-F29E-4E24-9437-FC9D55F1F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9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164AB44-789A-4AA8-A8E9-258CF0C36EA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2B7F05-F29E-4E24-9437-FC9D55F1F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0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AB44-789A-4AA8-A8E9-258CF0C36EA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7F05-F29E-4E24-9437-FC9D55F1F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AB44-789A-4AA8-A8E9-258CF0C36EA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7F05-F29E-4E24-9437-FC9D55F1F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1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AB44-789A-4AA8-A8E9-258CF0C36EA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7F05-F29E-4E24-9437-FC9D55F1F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15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AB44-789A-4AA8-A8E9-258CF0C36EA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7F05-F29E-4E24-9437-FC9D55F1F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AB44-789A-4AA8-A8E9-258CF0C36EA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7F05-F29E-4E24-9437-FC9D55F1F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2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AB44-789A-4AA8-A8E9-258CF0C36EA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7F05-F29E-4E24-9437-FC9D55F1F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3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4AB44-789A-4AA8-A8E9-258CF0C36EA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B7F05-F29E-4E24-9437-FC9D55F1F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70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MOBILE APPLICATIONS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Gitungo Natasha Wangari</a:t>
            </a:r>
          </a:p>
        </p:txBody>
      </p:sp>
    </p:spTree>
    <p:extLst>
      <p:ext uri="{BB962C8B-B14F-4D97-AF65-F5344CB8AC3E}">
        <p14:creationId xmlns:p14="http://schemas.microsoft.com/office/powerpoint/2010/main" val="2567016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category of apps are the most expensive?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46A8E5-E8AA-4D71-8B51-3573411ED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02" y="2009264"/>
            <a:ext cx="10038676" cy="464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62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expensive apps have good ratings?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D0E127A-83F7-434E-AC4E-ACA938144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91" y="2981948"/>
            <a:ext cx="4782217" cy="2448267"/>
          </a:xfrm>
        </p:spPr>
      </p:pic>
    </p:spTree>
    <p:extLst>
      <p:ext uri="{BB962C8B-B14F-4D97-AF65-F5344CB8AC3E}">
        <p14:creationId xmlns:p14="http://schemas.microsoft.com/office/powerpoint/2010/main" val="3606736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largely sized apps get many downloads?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4C58E8-5BE1-4210-94C7-654B22D3A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681" y="2967658"/>
            <a:ext cx="3848637" cy="2476846"/>
          </a:xfrm>
        </p:spPr>
      </p:pic>
    </p:spTree>
    <p:extLst>
      <p:ext uri="{BB962C8B-B14F-4D97-AF65-F5344CB8AC3E}">
        <p14:creationId xmlns:p14="http://schemas.microsoft.com/office/powerpoint/2010/main" val="447146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Linearity between installs and size of app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AFCFF9-7F06-40A7-910F-83B334F9F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961" y="2682789"/>
            <a:ext cx="8081319" cy="3841579"/>
          </a:xfrm>
        </p:spPr>
      </p:pic>
    </p:spTree>
    <p:extLst>
      <p:ext uri="{BB962C8B-B14F-4D97-AF65-F5344CB8AC3E}">
        <p14:creationId xmlns:p14="http://schemas.microsoft.com/office/powerpoint/2010/main" val="2831225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Linearity between number of installs and price of an app.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E88F11-4291-42D5-BBFC-F05851448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957" y="2324443"/>
            <a:ext cx="8143101" cy="3915719"/>
          </a:xfrm>
        </p:spPr>
      </p:pic>
    </p:spTree>
    <p:extLst>
      <p:ext uri="{BB962C8B-B14F-4D97-AF65-F5344CB8AC3E}">
        <p14:creationId xmlns:p14="http://schemas.microsoft.com/office/powerpoint/2010/main" val="1764380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Linearity between number of installs and reviews of an app.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D40F6A-B2E5-49DF-A736-B058411B2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755" y="2193925"/>
            <a:ext cx="4404489" cy="4024313"/>
          </a:xfrm>
        </p:spPr>
      </p:pic>
    </p:spTree>
    <p:extLst>
      <p:ext uri="{BB962C8B-B14F-4D97-AF65-F5344CB8AC3E}">
        <p14:creationId xmlns:p14="http://schemas.microsoft.com/office/powerpoint/2010/main" val="1359890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Linearity between size and rating an app receives.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3A7EB4-7309-4E25-8245-1A7198E85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753" y="2193925"/>
            <a:ext cx="4418493" cy="4024313"/>
          </a:xfrm>
        </p:spPr>
      </p:pic>
    </p:spTree>
    <p:extLst>
      <p:ext uri="{BB962C8B-B14F-4D97-AF65-F5344CB8AC3E}">
        <p14:creationId xmlns:p14="http://schemas.microsoft.com/office/powerpoint/2010/main" val="3954456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 of selected features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E80E21-037E-4304-9A89-A748DD6AE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372" y="2025740"/>
            <a:ext cx="7234336" cy="483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73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model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AC6CD-EA4A-495D-AA7F-F27D66DC0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59" y="2464318"/>
            <a:ext cx="8122720" cy="397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64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FF4DB6-C812-4E05-AE56-70A96570C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509" y="2130194"/>
            <a:ext cx="7110633" cy="380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7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The Play Store apps data has enormous potential to drive app-making businesses to success. Actionable insights can be drawn for developers to work on and capture the Android market!</a:t>
            </a:r>
          </a:p>
          <a:p>
            <a:pPr fontAlgn="base"/>
            <a:r>
              <a:rPr lang="en-US" dirty="0"/>
              <a:t>For instance developers are able to understand which category of apps are the most downloaded?</a:t>
            </a:r>
          </a:p>
          <a:p>
            <a:pPr fontAlgn="base"/>
            <a:r>
              <a:rPr lang="en-US" dirty="0"/>
              <a:t>Do potential customers want large or smaller apps?</a:t>
            </a:r>
          </a:p>
          <a:p>
            <a:pPr fontAlgn="base"/>
            <a:r>
              <a:rPr lang="en-US" dirty="0"/>
              <a:t>Which category of apps are the most expensive in the development industry today?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744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dataset predictions using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673523-CB9B-416E-9FF5-F63338A58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644" y="2211538"/>
            <a:ext cx="6246242" cy="416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37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dataset predictions using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BB5F4E-DCFC-4749-B34D-053950B9B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214" y="2336873"/>
            <a:ext cx="5649113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07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dataset predictions using Random Forests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C0DD57-26A5-4F86-A9E9-272B115E6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818" y="1902606"/>
            <a:ext cx="7373379" cy="4467849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E669FEE9-1764-4432-BDFE-86CF92AF9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972" y="6438895"/>
            <a:ext cx="4601028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Train score: 0.9999134951363001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Test score: 0.19619903117305582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507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dataset predictions using Decision trees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8C8E00-0A25-4CC4-8E79-B7A372AC9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122" y="2219028"/>
            <a:ext cx="6134956" cy="4248743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DD2D8CA3-DB49-48DA-89BD-723AF79AA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34" y="5936189"/>
            <a:ext cx="2014975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Train score: 0.9999134951363001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Test score: 0.19619903117305582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54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dataset predictions using Decision trees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CBA3F7-43AF-4D7D-B019-C0EBDBF70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32" y="2130194"/>
            <a:ext cx="6134956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24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dataset predictions using bagging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03941F-215A-4E59-9159-12A080083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589" y="2130194"/>
            <a:ext cx="5725324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75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dataset predictions using bagging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AA5E7B-1C56-451C-96DE-098FC3E92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316" y="2336873"/>
            <a:ext cx="5239481" cy="4220164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1BB9EC5C-7021-426F-8EFE-5313F3ACE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5772" y="3898004"/>
            <a:ext cx="3943387" cy="4770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Train score: 0.9156084658446273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Test score: 0.5073717389642847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Oob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score: 0.41101788456134714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52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features should mobile application developers focus on to attract the most clients?</a:t>
            </a:r>
          </a:p>
          <a:p>
            <a:r>
              <a:rPr lang="en-US" dirty="0"/>
              <a:t>What determines whether a potential customer will download and install your application or not?</a:t>
            </a:r>
          </a:p>
          <a:p>
            <a:r>
              <a:rPr lang="en-US" dirty="0"/>
              <a:t>Mobile application developers are determined to develop applications that are useful to people while making them readily available to the </a:t>
            </a:r>
            <a:r>
              <a:rPr lang="en-US" dirty="0" err="1"/>
              <a:t>market.In</a:t>
            </a:r>
            <a:r>
              <a:rPr lang="en-US" dirty="0"/>
              <a:t> order to develop such apps, we need to understand what features our market is looking for in applications and how to attract downloads.</a:t>
            </a:r>
          </a:p>
        </p:txBody>
      </p:sp>
    </p:spTree>
    <p:extLst>
      <p:ext uri="{BB962C8B-B14F-4D97-AF65-F5344CB8AC3E}">
        <p14:creationId xmlns:p14="http://schemas.microsoft.com/office/powerpoint/2010/main" val="379816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apps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E64E0E-CD19-4487-99B8-2A4AB27D5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92" y="2193925"/>
            <a:ext cx="8070616" cy="4024313"/>
          </a:xfrm>
        </p:spPr>
      </p:pic>
    </p:spTree>
    <p:extLst>
      <p:ext uri="{BB962C8B-B14F-4D97-AF65-F5344CB8AC3E}">
        <p14:creationId xmlns:p14="http://schemas.microsoft.com/office/powerpoint/2010/main" val="235511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category has the most installs?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226E0B-2A83-4F91-AE4C-3411D22CC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628" y="1975361"/>
            <a:ext cx="8833830" cy="488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Latest Version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B63711-8A85-434E-9B4B-E5AF878CD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123" y="2193925"/>
            <a:ext cx="7299754" cy="4024313"/>
          </a:xfrm>
        </p:spPr>
      </p:pic>
    </p:spTree>
    <p:extLst>
      <p:ext uri="{BB962C8B-B14F-4D97-AF65-F5344CB8AC3E}">
        <p14:creationId xmlns:p14="http://schemas.microsoft.com/office/powerpoint/2010/main" val="1093584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of version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866667-2375-4F03-8DAA-F2E65B780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5" y="2193925"/>
            <a:ext cx="6403970" cy="4024313"/>
          </a:xfrm>
        </p:spPr>
      </p:pic>
    </p:spTree>
    <p:extLst>
      <p:ext uri="{BB962C8B-B14F-4D97-AF65-F5344CB8AC3E}">
        <p14:creationId xmlns:p14="http://schemas.microsoft.com/office/powerpoint/2010/main" val="2573832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category of apps is most frequently updated?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5F60EC-8849-4EAE-AA6A-0D08F4634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343" y="2193925"/>
            <a:ext cx="5377314" cy="4024313"/>
          </a:xfrm>
        </p:spPr>
      </p:pic>
    </p:spTree>
    <p:extLst>
      <p:ext uri="{BB962C8B-B14F-4D97-AF65-F5344CB8AC3E}">
        <p14:creationId xmlns:p14="http://schemas.microsoft.com/office/powerpoint/2010/main" val="123090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category of apps have the highest installs?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4A601F-58BF-4D86-8828-B73493BF5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870" y="2193925"/>
            <a:ext cx="5628259" cy="4024313"/>
          </a:xfrm>
        </p:spPr>
      </p:pic>
    </p:spTree>
    <p:extLst>
      <p:ext uri="{BB962C8B-B14F-4D97-AF65-F5344CB8AC3E}">
        <p14:creationId xmlns:p14="http://schemas.microsoft.com/office/powerpoint/2010/main" val="304502069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1265</TotalTime>
  <Words>344</Words>
  <Application>Microsoft Office PowerPoint</Application>
  <PresentationFormat>Widescreen</PresentationFormat>
  <Paragraphs>41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 Unicode MS</vt:lpstr>
      <vt:lpstr>Arial</vt:lpstr>
      <vt:lpstr>Century Gothic</vt:lpstr>
      <vt:lpstr>Vapor Trail</vt:lpstr>
      <vt:lpstr>MOBILE APPLICATIONS DEVELOPMENT</vt:lpstr>
      <vt:lpstr>Motivation</vt:lpstr>
      <vt:lpstr>Research Question(s)</vt:lpstr>
      <vt:lpstr>Categories of apps distribution</vt:lpstr>
      <vt:lpstr>Which category has the most installs?</vt:lpstr>
      <vt:lpstr>Latest Version distribution</vt:lpstr>
      <vt:lpstr>Upgrade of version distribution</vt:lpstr>
      <vt:lpstr>Which category of apps is most frequently updated?</vt:lpstr>
      <vt:lpstr>Which category of apps have the highest installs?</vt:lpstr>
      <vt:lpstr>Which category of apps are the most expensive?</vt:lpstr>
      <vt:lpstr>Do expensive apps have good ratings?</vt:lpstr>
      <vt:lpstr>Do largely sized apps get many downloads?</vt:lpstr>
      <vt:lpstr>Linearity between installs and size of app</vt:lpstr>
      <vt:lpstr>Linearity between number of installs and price of an app.</vt:lpstr>
      <vt:lpstr>Linearity between number of installs and reviews of an app.</vt:lpstr>
      <vt:lpstr>Linearity between size and rating an app receives.</vt:lpstr>
      <vt:lpstr>Correlation Matrix of selected features</vt:lpstr>
      <vt:lpstr>Linear Regression model Analysis</vt:lpstr>
      <vt:lpstr>Multiple linear regression analysis</vt:lpstr>
      <vt:lpstr>Training dataset predictions using linear model</vt:lpstr>
      <vt:lpstr>Test dataset predictions using linear model</vt:lpstr>
      <vt:lpstr>Test dataset predictions using Random Forests Model</vt:lpstr>
      <vt:lpstr>Training dataset predictions using Decision trees model</vt:lpstr>
      <vt:lpstr>Test dataset predictions using Decision trees model</vt:lpstr>
      <vt:lpstr>Training dataset predictions using bagging regression</vt:lpstr>
      <vt:lpstr>Test dataset predictions using bagging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Project Title</dc:title>
  <dc:creator>samuel njogu</dc:creator>
  <cp:lastModifiedBy>Natasha Gitungo</cp:lastModifiedBy>
  <cp:revision>37</cp:revision>
  <dcterms:created xsi:type="dcterms:W3CDTF">2018-02-16T09:12:12Z</dcterms:created>
  <dcterms:modified xsi:type="dcterms:W3CDTF">2019-12-09T15:50:58Z</dcterms:modified>
</cp:coreProperties>
</file>