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63" r:id="rId5"/>
    <p:sldId id="265" r:id="rId6"/>
    <p:sldId id="264" r:id="rId7"/>
    <p:sldId id="266" r:id="rId8"/>
    <p:sldId id="267" r:id="rId9"/>
    <p:sldId id="268" r:id="rId10"/>
    <p:sldId id="260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5143500" type="screen16x9"/>
  <p:notesSz cx="6858000" cy="9144000"/>
  <p:embeddedFontLst>
    <p:embeddedFont>
      <p:font typeface="Source Code Pro" panose="020B0604020202020204" charset="0"/>
      <p:regular r:id="rId23"/>
      <p:bold r:id="rId24"/>
    </p:embeddedFont>
    <p:embeddedFont>
      <p:font typeface="Amatic SC" panose="020B0604020202020204" charset="-79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8870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8000"/>
              <a:buNone/>
              <a:defRPr sz="8000"/>
            </a:lvl1pPr>
            <a:lvl2pPr lvl="1" algn="ctr">
              <a:spcBef>
                <a:spcPts val="0"/>
              </a:spcBef>
              <a:buSzPts val="8000"/>
              <a:buNone/>
              <a:defRPr sz="8000"/>
            </a:lvl2pPr>
            <a:lvl3pPr lvl="2" algn="ctr">
              <a:spcBef>
                <a:spcPts val="0"/>
              </a:spcBef>
              <a:buSzPts val="8000"/>
              <a:buNone/>
              <a:defRPr sz="8000"/>
            </a:lvl3pPr>
            <a:lvl4pPr lvl="3" algn="ctr">
              <a:spcBef>
                <a:spcPts val="0"/>
              </a:spcBef>
              <a:buSzPts val="8000"/>
              <a:buNone/>
              <a:defRPr sz="8000"/>
            </a:lvl4pPr>
            <a:lvl5pPr lvl="4" algn="ctr">
              <a:spcBef>
                <a:spcPts val="0"/>
              </a:spcBef>
              <a:buSzPts val="8000"/>
              <a:buNone/>
              <a:defRPr sz="8000"/>
            </a:lvl5pPr>
            <a:lvl6pPr lvl="5" algn="ctr">
              <a:spcBef>
                <a:spcPts val="0"/>
              </a:spcBef>
              <a:buSzPts val="8000"/>
              <a:buNone/>
              <a:defRPr sz="8000"/>
            </a:lvl6pPr>
            <a:lvl7pPr lvl="6" algn="ctr">
              <a:spcBef>
                <a:spcPts val="0"/>
              </a:spcBef>
              <a:buSzPts val="8000"/>
              <a:buNone/>
              <a:defRPr sz="8000"/>
            </a:lvl7pPr>
            <a:lvl8pPr lvl="7" algn="ctr">
              <a:spcBef>
                <a:spcPts val="0"/>
              </a:spcBef>
              <a:buSzPts val="8000"/>
              <a:buNone/>
              <a:defRPr sz="8000"/>
            </a:lvl8pPr>
            <a:lvl9pPr lvl="8" algn="ctr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qt.io/archive/qt/4.8/4.8.6/qt-opensource-windows-x86-mingw482-4.8.6-1.ex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 Qt C++/WPF Application</a:t>
            </a:r>
            <a:endParaRPr lang="en" dirty="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Exlore Qt C++/WPF by creating your own App 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76200" y="57150"/>
            <a:ext cx="8991600" cy="4876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dirty="0" smtClean="0"/>
              <a:t>You Never need to poll if data available, 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JUST A Message </a:t>
            </a:r>
            <a:r>
              <a:rPr lang="en" dirty="0" smtClean="0"/>
              <a:t>post will </a:t>
            </a:r>
            <a:r>
              <a:rPr lang="en" dirty="0" smtClean="0"/>
              <a:t>let you know asyncronous if data available</a:t>
            </a:r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9" name="Shape 91"/>
          <p:cNvSpPr txBox="1">
            <a:spLocks/>
          </p:cNvSpPr>
          <p:nvPr/>
        </p:nvSpPr>
        <p:spPr>
          <a:xfrm>
            <a:off x="381000" y="1809750"/>
            <a:ext cx="4572000" cy="28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2800" dirty="0" smtClean="0"/>
              <a:t>Windows &amp; Linux both Handles message </a:t>
            </a:r>
          </a:p>
          <a:p>
            <a:r>
              <a:rPr lang="en" sz="2800" dirty="0" smtClean="0"/>
              <a:t>same way in </a:t>
            </a: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commonMsgHandle</a:t>
            </a:r>
          </a:p>
          <a:p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For example WM_CONSOLE3 message indicates </a:t>
            </a:r>
          </a:p>
          <a:p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DATA READY on Ethernet hardware UART3 (MARKED on BOARD)</a:t>
            </a:r>
          </a:p>
          <a:p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94826"/>
            <a:ext cx="3527425" cy="407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28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4415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dirty="0" smtClean="0"/>
              <a:t>Now you got basic idea, please compile/build your self.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6648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200" cy="434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Now WPF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How to write WPF application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673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9" name="Shape 91"/>
          <p:cNvSpPr txBox="1">
            <a:spLocks/>
          </p:cNvSpPr>
          <p:nvPr/>
        </p:nvSpPr>
        <p:spPr>
          <a:xfrm>
            <a:off x="304800" y="1047750"/>
            <a:ext cx="3505200" cy="3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There is .Net wrapper for C++ interface</a:t>
            </a: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U</a:t>
            </a: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ser can register windows hadle </a:t>
            </a:r>
          </a:p>
          <a:p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etting windows hadle works different with WPF/.Net</a:t>
            </a: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lease see example code for terminal</a:t>
            </a:r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47750"/>
            <a:ext cx="49307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42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9" name="Shape 91"/>
          <p:cNvSpPr txBox="1">
            <a:spLocks/>
          </p:cNvSpPr>
          <p:nvPr/>
        </p:nvSpPr>
        <p:spPr>
          <a:xfrm>
            <a:off x="228600" y="1200150"/>
            <a:ext cx="35052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Obtaining windows WPF handle</a:t>
            </a:r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66950"/>
            <a:ext cx="54292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05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9" name="Shape 91"/>
          <p:cNvSpPr txBox="1">
            <a:spLocks/>
          </p:cNvSpPr>
          <p:nvPr/>
        </p:nvSpPr>
        <p:spPr>
          <a:xfrm>
            <a:off x="228600" y="1200150"/>
            <a:ext cx="35052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How WPF Reads asynchronous incoming message pumping</a:t>
            </a:r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938" y="2190750"/>
            <a:ext cx="5029200" cy="272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06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4415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dirty="0" smtClean="0"/>
              <a:t>Now you can create your own WPF Application with reference of supplied code</a:t>
            </a:r>
            <a:br>
              <a:rPr lang="en" dirty="0" smtClean="0"/>
            </a:br>
            <a:r>
              <a:rPr lang="en" dirty="0" smtClean="0">
                <a:solidFill>
                  <a:schemeClr val="bg1"/>
                </a:solidFill>
              </a:rPr>
              <a:t>please feel free to ask question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3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200" cy="434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Library function reference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2303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smtClean="0"/>
              <a:t>L</a:t>
            </a:r>
            <a:r>
              <a:rPr lang="en" sz="3600" dirty="0" smtClean="0"/>
              <a:t>ibrary function</a:t>
            </a:r>
            <a:endParaRPr lang="en" sz="3600" dirty="0"/>
          </a:p>
        </p:txBody>
      </p:sp>
      <p:sp>
        <p:nvSpPr>
          <p:cNvPr id="4" name="Shape 91"/>
          <p:cNvSpPr txBox="1">
            <a:spLocks/>
          </p:cNvSpPr>
          <p:nvPr/>
        </p:nvSpPr>
        <p:spPr>
          <a:xfrm>
            <a:off x="533399" y="971550"/>
            <a:ext cx="7390305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Start_lib_interface_task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() is mandatory function which should be called, its may issue a firewall warning on windows, as it opens listening UDP socket and 5555 and 5683 (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CoAP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port)</a:t>
            </a:r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55" y="2647950"/>
            <a:ext cx="738505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5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About </a:t>
            </a:r>
            <a:r>
              <a:rPr lang="en" dirty="0" smtClean="0"/>
              <a:t>Ethernet Bridge project</a:t>
            </a:r>
            <a:endParaRPr lang="en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As developer we felt need to have device where we could write hello world application to interact with TTL UART/RS485/CAN/I2C/DAC and ADC bus.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Libraries provided with project are C++ DLL along with WPF wrapper.</a:t>
            </a:r>
            <a:endParaRPr lang="en" dirty="0"/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smtClean="0"/>
              <a:t>At one time user can access single device</a:t>
            </a:r>
            <a:endParaRPr lang="en" sz="3600" dirty="0"/>
          </a:p>
        </p:txBody>
      </p:sp>
      <p:sp>
        <p:nvSpPr>
          <p:cNvPr id="4" name="Shape 91"/>
          <p:cNvSpPr txBox="1">
            <a:spLocks/>
          </p:cNvSpPr>
          <p:nvPr/>
        </p:nvSpPr>
        <p:spPr>
          <a:xfrm>
            <a:off x="533399" y="971550"/>
            <a:ext cx="3048001" cy="3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select individual using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usselectdevIndex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(0)</a:t>
            </a:r>
          </a:p>
          <a:p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Uart_read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or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uart_write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will work currently selected device.</a:t>
            </a: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At a time only single device can be selected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71550"/>
            <a:ext cx="526217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71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200" cy="434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Lets first start with QT 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How to write Qt application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2"/>
          <p:cNvSpPr txBox="1">
            <a:spLocks noGrp="1"/>
          </p:cNvSpPr>
          <p:nvPr>
            <p:ph type="title"/>
          </p:nvPr>
        </p:nvSpPr>
        <p:spPr>
          <a:xfrm>
            <a:off x="152400" y="666750"/>
            <a:ext cx="87630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sz="3200" dirty="0" smtClean="0">
                <a:solidFill>
                  <a:srgbClr val="0070C0"/>
                </a:solidFill>
              </a:rPr>
              <a:t>Install QT 4.8.x (Windows)</a:t>
            </a:r>
            <a:r>
              <a:rPr lang="en" sz="1400" dirty="0" smtClean="0">
                <a:solidFill>
                  <a:srgbClr val="0070C0"/>
                </a:solidFill>
              </a:rPr>
              <a:t/>
            </a:r>
            <a:br>
              <a:rPr lang="en" sz="1400" dirty="0" smtClean="0">
                <a:solidFill>
                  <a:srgbClr val="0070C0"/>
                </a:solidFill>
              </a:rPr>
            </a:br>
            <a:r>
              <a:rPr lang="en" sz="1400" dirty="0"/>
              <a:t/>
            </a:r>
            <a:br>
              <a:rPr lang="en" sz="1400" dirty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download.qt.io/archive/qt/4.8/4.8.6/qt-opensource-windows-x86-mingw482-4.8.6-1.exe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800" dirty="0" smtClean="0">
                <a:solidFill>
                  <a:srgbClr val="0070C0"/>
                </a:solidFill>
              </a:rPr>
              <a:t>Linux(Ubuntu)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800" dirty="0" smtClean="0"/>
              <a:t>$ </a:t>
            </a:r>
            <a:r>
              <a:rPr lang="en-US" sz="2800" dirty="0" err="1" smtClean="0"/>
              <a:t>sudo</a:t>
            </a:r>
            <a:r>
              <a:rPr lang="en-US" sz="2800" dirty="0" smtClean="0"/>
              <a:t> apt-get install </a:t>
            </a:r>
            <a:r>
              <a:rPr lang="en-US" sz="2800" dirty="0" err="1" smtClean="0"/>
              <a:t>qt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70C0"/>
                </a:solidFill>
              </a:rPr>
              <a:t>Windows WPF Frame Work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/>
              <a:t>Please search google with how to install WPF windows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98131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742950"/>
            <a:ext cx="7620000" cy="405525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0" dirty="0" smtClean="0">
                <a:solidFill>
                  <a:schemeClr val="tx2">
                    <a:lumMod val="25000"/>
                  </a:schemeClr>
                </a:solidFill>
              </a:rPr>
              <a:t>Before you continue </a:t>
            </a:r>
            <a:br>
              <a:rPr lang="en" b="0" dirty="0" smtClean="0">
                <a:solidFill>
                  <a:schemeClr val="tx2">
                    <a:lumMod val="25000"/>
                  </a:schemeClr>
                </a:solidFill>
              </a:rPr>
            </a:br>
            <a:r>
              <a:rPr lang="en" b="0" dirty="0">
                <a:solidFill>
                  <a:schemeClr val="tx2">
                    <a:lumMod val="25000"/>
                  </a:schemeClr>
                </a:solidFill>
              </a:rPr>
              <a:t/>
            </a:r>
            <a:br>
              <a:rPr lang="en" b="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" b="0" dirty="0" smtClean="0">
                <a:solidFill>
                  <a:schemeClr val="tx2">
                    <a:lumMod val="25000"/>
                  </a:schemeClr>
                </a:solidFill>
              </a:rPr>
              <a:t>please test your framework by creating simple hello world application</a:t>
            </a:r>
            <a:endParaRPr lang="en" b="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6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23950"/>
            <a:ext cx="4724400" cy="364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hape 92"/>
          <p:cNvSpPr txBox="1">
            <a:spLocks noGrp="1"/>
          </p:cNvSpPr>
          <p:nvPr>
            <p:ph type="title"/>
          </p:nvPr>
        </p:nvSpPr>
        <p:spPr>
          <a:xfrm>
            <a:off x="228600" y="4236427"/>
            <a:ext cx="3657600" cy="53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 smtClean="0"/>
              <a:t>Add these LINES in QT Project file.</a:t>
            </a:r>
            <a:r>
              <a:rPr lang="en" sz="1400" b="0" dirty="0" smtClean="0">
                <a:sym typeface="Wingdings" panose="05000000000000000000" pitchFamily="2" charset="2"/>
              </a:rPr>
              <a:t></a:t>
            </a:r>
            <a:endParaRPr lang="en" sz="1400" b="0" dirty="0"/>
          </a:p>
        </p:txBody>
      </p:sp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Edit Qt project file to include header and library</a:t>
            </a:r>
            <a:endParaRPr lang="en" sz="3600" dirty="0"/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228600" y="1276350"/>
            <a:ext cx="3657600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Please see supplied project for reference</a:t>
            </a:r>
            <a:endParaRPr lang="en" sz="1400" b="0" dirty="0"/>
          </a:p>
        </p:txBody>
      </p:sp>
    </p:spTree>
    <p:extLst>
      <p:ext uri="{BB962C8B-B14F-4D97-AF65-F5344CB8AC3E}">
        <p14:creationId xmlns:p14="http://schemas.microsoft.com/office/powerpoint/2010/main" val="304353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304800" y="1276350"/>
            <a:ext cx="3657600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Please see supplied project for reference</a:t>
            </a:r>
            <a:endParaRPr lang="en" sz="1400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76380"/>
            <a:ext cx="5004204" cy="393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92"/>
          <p:cNvSpPr txBox="1">
            <a:spLocks/>
          </p:cNvSpPr>
          <p:nvPr/>
        </p:nvSpPr>
        <p:spPr>
          <a:xfrm>
            <a:off x="269590" y="2800350"/>
            <a:ext cx="3657600" cy="83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Handle message pumping (Windows)</a:t>
            </a:r>
            <a:r>
              <a:rPr lang="en" sz="1400" b="0" dirty="0" smtClean="0">
                <a:sym typeface="Wingdings" panose="05000000000000000000" pitchFamily="2" charset="2"/>
              </a:rPr>
              <a:t></a:t>
            </a:r>
          </a:p>
          <a:p>
            <a:r>
              <a:rPr lang="en" sz="1400" b="0" dirty="0" smtClean="0">
                <a:sym typeface="Wingdings" panose="05000000000000000000" pitchFamily="2" charset="2"/>
              </a:rPr>
              <a:t>Windows message will arrive when incomming data ready</a:t>
            </a:r>
            <a:endParaRPr lang="en" sz="1400" b="0" dirty="0"/>
          </a:p>
        </p:txBody>
      </p:sp>
      <p:sp>
        <p:nvSpPr>
          <p:cNvPr id="8" name="Shape 92"/>
          <p:cNvSpPr txBox="1">
            <a:spLocks/>
          </p:cNvSpPr>
          <p:nvPr/>
        </p:nvSpPr>
        <p:spPr>
          <a:xfrm>
            <a:off x="269590" y="3643674"/>
            <a:ext cx="3657600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Same message via SIGNAL in Linux</a:t>
            </a:r>
            <a:r>
              <a:rPr lang="en" sz="1400" b="0" dirty="0" smtClean="0">
                <a:sym typeface="Wingdings" panose="05000000000000000000" pitchFamily="2" charset="2"/>
              </a:rPr>
              <a:t></a:t>
            </a:r>
            <a:endParaRPr lang="en" sz="1400" b="0" dirty="0"/>
          </a:p>
        </p:txBody>
      </p:sp>
    </p:spTree>
    <p:extLst>
      <p:ext uri="{BB962C8B-B14F-4D97-AF65-F5344CB8AC3E}">
        <p14:creationId xmlns:p14="http://schemas.microsoft.com/office/powerpoint/2010/main" val="282077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762000" y="3932708"/>
            <a:ext cx="3657600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Windows platforms provides Handle for windows and Linux process ID</a:t>
            </a:r>
            <a:endParaRPr lang="en" sz="1400" b="0" dirty="0"/>
          </a:p>
        </p:txBody>
      </p:sp>
      <p:sp>
        <p:nvSpPr>
          <p:cNvPr id="8" name="Shape 92"/>
          <p:cNvSpPr txBox="1">
            <a:spLocks/>
          </p:cNvSpPr>
          <p:nvPr/>
        </p:nvSpPr>
        <p:spPr>
          <a:xfrm>
            <a:off x="533400" y="1428750"/>
            <a:ext cx="3657600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Same message via SIGNAL in Linux</a:t>
            </a:r>
            <a:r>
              <a:rPr lang="en" sz="1400" b="0" dirty="0" smtClean="0">
                <a:sym typeface="Wingdings" panose="05000000000000000000" pitchFamily="2" charset="2"/>
              </a:rPr>
              <a:t></a:t>
            </a:r>
            <a:endParaRPr lang="en" sz="14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276350"/>
            <a:ext cx="40195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372776"/>
            <a:ext cx="79057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638550"/>
            <a:ext cx="36290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2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036" y="971550"/>
            <a:ext cx="3067050" cy="403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hape 91"/>
          <p:cNvSpPr txBox="1">
            <a:spLocks/>
          </p:cNvSpPr>
          <p:nvPr/>
        </p:nvSpPr>
        <p:spPr>
          <a:xfrm>
            <a:off x="457200" y="2302967"/>
            <a:ext cx="4572000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2800" dirty="0" smtClean="0"/>
              <a:t>Windows &amp; Linux both Handles message </a:t>
            </a:r>
          </a:p>
          <a:p>
            <a:r>
              <a:rPr lang="en" sz="2800" dirty="0" smtClean="0"/>
              <a:t>same way in </a:t>
            </a: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commonMsgHandle</a:t>
            </a:r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063252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389</Words>
  <Application>Microsoft Office PowerPoint</Application>
  <PresentationFormat>On-screen Show (16:9)</PresentationFormat>
  <Paragraphs>48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Source Code Pro</vt:lpstr>
      <vt:lpstr>Amatic SC</vt:lpstr>
      <vt:lpstr>Wingdings</vt:lpstr>
      <vt:lpstr>Beach Day</vt:lpstr>
      <vt:lpstr> Qt C++/WPF Application</vt:lpstr>
      <vt:lpstr>About Ethernet Bridge project</vt:lpstr>
      <vt:lpstr>Lets first start with QT    How to write Qt application</vt:lpstr>
      <vt:lpstr>Install QT 4.8.x (Windows)  https://download.qt.io/archive/qt/4.8/4.8.6/qt-opensource-windows-x86-mingw482-4.8.6-1.exe  Linux(Ubuntu)  $ sudo apt-get install qt  Windows WPF Frame Work Please search google with how to install WPF windows</vt:lpstr>
      <vt:lpstr>Before you continue   please test your framework by creating simple hello world application</vt:lpstr>
      <vt:lpstr>Add these LINES in QT Project file.</vt:lpstr>
      <vt:lpstr>PowerPoint Presentation</vt:lpstr>
      <vt:lpstr>PowerPoint Presentation</vt:lpstr>
      <vt:lpstr>PowerPoint Presentation</vt:lpstr>
      <vt:lpstr>You Never need to poll if data available,   JUST A Message post will let you know asyncronous if data available</vt:lpstr>
      <vt:lpstr>PowerPoint Presentation</vt:lpstr>
      <vt:lpstr>Now you got basic idea, please compile/build your self. </vt:lpstr>
      <vt:lpstr>Now WPF  How to write WPF application</vt:lpstr>
      <vt:lpstr>PowerPoint Presentation</vt:lpstr>
      <vt:lpstr>PowerPoint Presentation</vt:lpstr>
      <vt:lpstr>PowerPoint Presentation</vt:lpstr>
      <vt:lpstr>Now you can create your own WPF Application with reference of supplied code please feel free to ask question</vt:lpstr>
      <vt:lpstr>Library function 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Qt C++/WPF Application</dc:title>
  <cp:lastModifiedBy>vs</cp:lastModifiedBy>
  <cp:revision>12</cp:revision>
  <dcterms:modified xsi:type="dcterms:W3CDTF">2017-12-15T17:58:54Z</dcterms:modified>
</cp:coreProperties>
</file>