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embeddedFontLst>
    <p:embeddedFont>
      <p:font typeface="Amatic SC" panose="020B0604020202020204" charset="-79"/>
      <p:bold r:id="rId24"/>
    </p:embeddedFont>
    <p:embeddedFont>
      <p:font typeface="Source Code Pr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887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qt.io/official_releases/qt/4.8/4.8.7/qt-opensource-windows-x86-mingw482-4.8.7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 Qt C++/WPF Application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04800" y="3790950"/>
            <a:ext cx="8520600" cy="106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Exlore Qt C++/WPF by creating your own App</a:t>
            </a:r>
          </a:p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github.com/natashaiwscope/emulator_v0</a:t>
            </a:r>
            <a:endParaRPr lang="en-US" dirty="0" smtClean="0"/>
          </a:p>
          <a:p>
            <a:pPr lvl="0"/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8991600" cy="487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You Never need to poll if data available,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JUST A Message post will let you know asyncronous if data available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81000" y="1809750"/>
            <a:ext cx="4572000" cy="28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For example WM_CONSOLE3 message indicates 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DATA READY on Ethernet hardware UART3 (MARKED on BOARD)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4826"/>
            <a:ext cx="3527425" cy="407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got basic idea, please compile/build your self.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6648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Now WPF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WPF application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673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04800" y="1047750"/>
            <a:ext cx="35052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There is .Net wrapper for C++ interface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ser can register windows hadle 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etting windows hadle works different with WPF/.Net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lease see example code for terminal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47750"/>
            <a:ext cx="4930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2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Obtaining windows WPF 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6950"/>
            <a:ext cx="54292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5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How WPF Reads asynchronous incoming message pumping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38" y="2190750"/>
            <a:ext cx="5029200" cy="272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6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can create your own WPF Application with reference of supplied code</a:t>
            </a:r>
            <a:br>
              <a:rPr lang="en" dirty="0" smtClean="0"/>
            </a:br>
            <a:r>
              <a:rPr lang="en" dirty="0" smtClean="0">
                <a:solidFill>
                  <a:schemeClr val="bg1"/>
                </a:solidFill>
              </a:rPr>
              <a:t>please feel free to ask question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3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Library function reference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2303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L</a:t>
            </a:r>
            <a:r>
              <a:rPr lang="en" sz="3600" dirty="0" smtClean="0"/>
              <a:t>ibrary function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33399" y="971550"/>
            <a:ext cx="7390305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Start_lib_interface_task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() is mandatory function which should be called, its may issue a firewall warning on windows, as it opens listening UDP socket and 5555 and 5683 (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CoAP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port)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5" y="2647950"/>
            <a:ext cx="73850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About </a:t>
            </a:r>
            <a:r>
              <a:rPr lang="en" dirty="0" smtClean="0"/>
              <a:t>Ethernet Bridge project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As developer we felt need to have device where we could write hello world application to interact with TTL UART/RS485/CAN/I2C/DAC and ADC bus.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Libraries provided with project are C++ DLL along with WPF wrapper.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At one time user can access single device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33399" y="971550"/>
            <a:ext cx="3048001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select individual using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usselectdevIndex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(0)</a:t>
            </a:r>
          </a:p>
          <a:p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Uart_read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or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uart_write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will work currently selected device.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At a time only single device can be selected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71550"/>
            <a:ext cx="526217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1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All new Source code and latest documents</a:t>
            </a:r>
            <a:br>
              <a:rPr lang="en" dirty="0" smtClean="0"/>
            </a:br>
            <a:r>
              <a:rPr lang="en" dirty="0" smtClean="0"/>
              <a:t>GIT Repo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-US" sz="3200" dirty="0">
                <a:hlinkClick r:id="rId3"/>
              </a:rPr>
              <a:t>https://github.com/natashaiwscope/emulator_v0</a:t>
            </a:r>
            <a:r>
              <a:rPr lang="en-US" sz="2400" dirty="0"/>
              <a:t/>
            </a:r>
            <a:br>
              <a:rPr lang="en-US" sz="2400" dirty="0"/>
            </a:b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278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Lets first start with QT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Qt application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152400" y="666750"/>
            <a:ext cx="87630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 smtClean="0">
                <a:solidFill>
                  <a:srgbClr val="0070C0"/>
                </a:solidFill>
              </a:rPr>
              <a:t>Install QT 4.8.x (Windows)</a:t>
            </a:r>
            <a:r>
              <a:rPr lang="en" sz="1400" dirty="0" smtClean="0">
                <a:solidFill>
                  <a:srgbClr val="0070C0"/>
                </a:solidFill>
              </a:rPr>
              <a:t/>
            </a:r>
            <a:br>
              <a:rPr lang="en" sz="14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download.qt.io/official_releases/qt/4.8/4.8.7/qt-opensource-windows-x86-mingw482-4.8.7.exe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(Please follow mingw32 </a:t>
            </a:r>
            <a:r>
              <a:rPr lang="en-US" sz="1400" smtClean="0"/>
              <a:t>compiler followed)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Linux(Ubuntu)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apt-get install </a:t>
            </a:r>
            <a:r>
              <a:rPr lang="en-US" sz="2800" dirty="0" err="1" smtClean="0"/>
              <a:t>qt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Windows WPF Frame Work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/>
              <a:t>Please search google with how to install WPF windows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813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742950"/>
            <a:ext cx="7620000" cy="40552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Before you continue </a:t>
            </a:r>
            <a:br>
              <a:rPr lang="en" b="0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>
                <a:solidFill>
                  <a:schemeClr val="tx2">
                    <a:lumMod val="25000"/>
                  </a:schemeClr>
                </a:solidFill>
              </a:rPr>
              <a:t/>
            </a:r>
            <a:br>
              <a:rPr lang="en" b="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please test your framework by creating simple hello world application</a:t>
            </a:r>
            <a:endParaRPr lang="en" b="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6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23950"/>
            <a:ext cx="4724400" cy="36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228600" y="4236427"/>
            <a:ext cx="3657600" cy="53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/>
              <a:t>Add these LINES in QT Project file.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Edit Qt project file to include header and library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2286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30435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3048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6380"/>
            <a:ext cx="5004204" cy="393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92"/>
          <p:cNvSpPr txBox="1">
            <a:spLocks/>
          </p:cNvSpPr>
          <p:nvPr/>
        </p:nvSpPr>
        <p:spPr>
          <a:xfrm>
            <a:off x="269590" y="2800350"/>
            <a:ext cx="3657600" cy="8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Handle message pumping (Windows)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" sz="1400" b="0" dirty="0" smtClean="0">
                <a:sym typeface="Wingdings" panose="05000000000000000000" pitchFamily="2" charset="2"/>
              </a:rPr>
              <a:t>Windows message will arrive when incomming data ready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269590" y="3643674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28207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762000" y="3932708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Windows platforms provides Handle for windows and Linux process ID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533400" y="14287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276350"/>
            <a:ext cx="40195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72776"/>
            <a:ext cx="79057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38550"/>
            <a:ext cx="3629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2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36" y="971550"/>
            <a:ext cx="3067050" cy="403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91"/>
          <p:cNvSpPr txBox="1">
            <a:spLocks/>
          </p:cNvSpPr>
          <p:nvPr/>
        </p:nvSpPr>
        <p:spPr>
          <a:xfrm>
            <a:off x="457200" y="2302967"/>
            <a:ext cx="45720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63252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400</Words>
  <Application>Microsoft Office PowerPoint</Application>
  <PresentationFormat>On-screen Show (16:9)</PresentationFormat>
  <Paragraphs>51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Amatic SC</vt:lpstr>
      <vt:lpstr>Wingdings</vt:lpstr>
      <vt:lpstr>Source Code Pro</vt:lpstr>
      <vt:lpstr>Beach Day</vt:lpstr>
      <vt:lpstr> Qt C++/WPF Application</vt:lpstr>
      <vt:lpstr>About Ethernet Bridge project</vt:lpstr>
      <vt:lpstr>Lets first start with QT    How to write Qt application</vt:lpstr>
      <vt:lpstr>Install QT 4.8.x (Windows) https://download.qt.io/official_releases/qt/4.8/4.8.7/qt-opensource-windows-x86-mingw482-4.8.7.exe  (Please follow mingw32 compiler followed) Linux(Ubuntu)  $ sudo apt-get install qt  Windows WPF Frame Work Please search google with how to install WPF windows</vt:lpstr>
      <vt:lpstr>Before you continue   please test your framework by creating simple hello world application</vt:lpstr>
      <vt:lpstr>Add these LINES in QT Project file.</vt:lpstr>
      <vt:lpstr>PowerPoint Presentation</vt:lpstr>
      <vt:lpstr>PowerPoint Presentation</vt:lpstr>
      <vt:lpstr>PowerPoint Presentation</vt:lpstr>
      <vt:lpstr>You Never need to poll if data available,   JUST A Message post will let you know asyncronous if data available</vt:lpstr>
      <vt:lpstr>PowerPoint Presentation</vt:lpstr>
      <vt:lpstr>Now you got basic idea, please compile/build your self. </vt:lpstr>
      <vt:lpstr>Now WPF  How to write WPF application</vt:lpstr>
      <vt:lpstr>PowerPoint Presentation</vt:lpstr>
      <vt:lpstr>PowerPoint Presentation</vt:lpstr>
      <vt:lpstr>PowerPoint Presentation</vt:lpstr>
      <vt:lpstr>Now you can create your own WPF Application with reference of supplied code please feel free to ask question</vt:lpstr>
      <vt:lpstr>Library function reference</vt:lpstr>
      <vt:lpstr>PowerPoint Presentation</vt:lpstr>
      <vt:lpstr>PowerPoint Presentation</vt:lpstr>
      <vt:lpstr>All new Source code and latest documents GIT Repo  https://github.com/natashaiwscope/emulator_v0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C++/WPF Application</dc:title>
  <dc:creator>vs</dc:creator>
  <cp:lastModifiedBy>vs</cp:lastModifiedBy>
  <cp:revision>15</cp:revision>
  <dcterms:modified xsi:type="dcterms:W3CDTF">2017-12-17T18:41:54Z</dcterms:modified>
</cp:coreProperties>
</file>