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9" r:id="rId6"/>
    <p:sldId id="260" r:id="rId7"/>
    <p:sldId id="261" r:id="rId8"/>
    <p:sldId id="262" r:id="rId9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88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419472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419472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419472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419472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96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96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880" y="419472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88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88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880" y="419472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419472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419472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419472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96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96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3880" y="419472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88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88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3880" y="419472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22080" y="419472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419472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457200" y="419472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96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96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419472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88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45"/>
          <p:cNvPicPr/>
          <p:nvPr/>
        </p:nvPicPr>
        <p:blipFill>
          <a:blip r:embed="rId2"/>
          <a:stretch/>
        </p:blipFill>
        <p:spPr>
          <a:xfrm>
            <a:off x="0" y="0"/>
            <a:ext cx="9143280" cy="701856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-3240" y="-9000"/>
            <a:ext cx="9143280" cy="7018560"/>
          </a:xfrm>
          <a:prstGeom prst="rect">
            <a:avLst/>
          </a:prstGeom>
          <a:solidFill>
            <a:srgbClr val="000000">
              <a:alpha val="3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195840" y="282240"/>
            <a:ext cx="8794800" cy="337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 smtClean="0">
                <a:solidFill>
                  <a:srgbClr val="FF9900"/>
                </a:solidFill>
                <a:latin typeface="Quicksand"/>
                <a:ea typeface="Quicksand"/>
              </a:rPr>
              <a:t>Wireless Central Buzzer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609480" y="4114800"/>
            <a:ext cx="7771680" cy="10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1" strike="noStrike" spc="-1" dirty="0" smtClean="0">
                <a:solidFill>
                  <a:srgbClr val="FFFFFF"/>
                </a:solidFill>
                <a:latin typeface="Quicksand"/>
                <a:ea typeface="Quicksand"/>
              </a:rPr>
              <a:t>Low power remote buzzer</a:t>
            </a:r>
            <a:endParaRPr lang="en-US" sz="3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9900"/>
                </a:solidFill>
                <a:latin typeface="Quicksand"/>
                <a:ea typeface="Quicksand"/>
              </a:rPr>
              <a:t>Agenda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 smtClean="0">
                <a:solidFill>
                  <a:srgbClr val="000000"/>
                </a:solidFill>
                <a:latin typeface="Quicksand"/>
                <a:ea typeface="Quicksand"/>
              </a:rPr>
              <a:t>Remote wireless buzzer,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Quicksand"/>
                <a:ea typeface="Quicksand"/>
              </a:rPr>
              <a:t>How it works!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Quicksand"/>
                <a:ea typeface="Quicksand"/>
              </a:rPr>
              <a:t>How to create simple test scenario</a:t>
            </a:r>
            <a:endParaRPr lang="en-US" sz="3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49000" y="548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9900"/>
                </a:solidFill>
                <a:latin typeface="Quicksand"/>
                <a:ea typeface="Quicksand"/>
              </a:rPr>
              <a:t>How it woks ?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028" name="Picture 4" descr="Image result for pc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75538"/>
            <a:ext cx="3886200" cy="271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pcb switch two button mou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86200"/>
            <a:ext cx="206644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3"/>
          <p:cNvSpPr/>
          <p:nvPr/>
        </p:nvSpPr>
        <p:spPr>
          <a:xfrm>
            <a:off x="2412442" y="3911207"/>
            <a:ext cx="3835957" cy="9802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4"/>
          <p:cNvSpPr/>
          <p:nvPr/>
        </p:nvSpPr>
        <p:spPr>
          <a:xfrm>
            <a:off x="2412443" y="2286000"/>
            <a:ext cx="3835957" cy="23963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7"/>
          <p:cNvSpPr/>
          <p:nvPr/>
        </p:nvSpPr>
        <p:spPr>
          <a:xfrm>
            <a:off x="311760" y="30492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1" strike="noStrike" spc="-1" dirty="0" smtClean="0">
                <a:solidFill>
                  <a:srgbClr val="000000"/>
                </a:solidFill>
                <a:latin typeface="Oswald"/>
                <a:ea typeface="Arial"/>
              </a:rPr>
              <a:t>Multi node Wireless Remote buzzer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2050" name="Picture 2" descr="Image result for human cartoon butt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122089"/>
            <a:ext cx="606741" cy="60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Image result for pc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782" y="4306758"/>
            <a:ext cx="838200" cy="58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pcb switch two button mou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79" y="4957736"/>
            <a:ext cx="445703" cy="32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human cartoon butt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11" y="4075560"/>
            <a:ext cx="606741" cy="60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age result for pc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93" y="3260229"/>
            <a:ext cx="838200" cy="58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pcb switch two button mou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90" y="3911207"/>
            <a:ext cx="445703" cy="32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human cartoon butt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611"/>
            <a:ext cx="606741" cy="60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mage result for pc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82" y="1394280"/>
            <a:ext cx="838200" cy="58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pcb switch two button mou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79" y="2045258"/>
            <a:ext cx="445703" cy="32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360" y="4239913"/>
            <a:ext cx="1828800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pc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12" y="5077852"/>
            <a:ext cx="838200" cy="58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Image result for pcb switch two button mou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09" y="5728830"/>
            <a:ext cx="445703" cy="32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human cartoon butt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12" y="5728830"/>
            <a:ext cx="606741" cy="60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stomShape 3"/>
          <p:cNvSpPr/>
          <p:nvPr/>
        </p:nvSpPr>
        <p:spPr>
          <a:xfrm flipV="1">
            <a:off x="2353162" y="5077849"/>
            <a:ext cx="3895237" cy="49940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 1"/>
          <p:cNvSpPr/>
          <p:nvPr/>
        </p:nvSpPr>
        <p:spPr>
          <a:xfrm>
            <a:off x="3733800" y="122496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 dirty="0" smtClean="0">
                <a:solidFill>
                  <a:srgbClr val="00B0F0"/>
                </a:solidFill>
                <a:latin typeface="Quicksand"/>
                <a:ea typeface="Quicksand"/>
              </a:rPr>
              <a:t>When any node pressed button operator hears a buzzing noise and flashing screen message on PC with node information.</a:t>
            </a:r>
            <a:endParaRPr lang="en-US" b="1" spc="-1" dirty="0">
              <a:solidFill>
                <a:srgbClr val="00B0F0"/>
              </a:solidFill>
            </a:endParaRPr>
          </a:p>
        </p:txBody>
      </p:sp>
      <p:pic>
        <p:nvPicPr>
          <p:cNvPr id="2054" name="Picture 6" descr="wireless connectio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93" y="1359457"/>
            <a:ext cx="1200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wireless connectio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93" y="3055542"/>
            <a:ext cx="1200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wireless connectio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012" y="4891453"/>
            <a:ext cx="1200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9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9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9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7"/>
          <p:cNvSpPr/>
          <p:nvPr/>
        </p:nvSpPr>
        <p:spPr>
          <a:xfrm>
            <a:off x="311760" y="30492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1" spc="-1" dirty="0" smtClean="0">
                <a:solidFill>
                  <a:srgbClr val="000000"/>
                </a:solidFill>
                <a:latin typeface="Oswald"/>
              </a:rPr>
              <a:t>Salient point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6" name="CustomShape 2"/>
          <p:cNvSpPr/>
          <p:nvPr/>
        </p:nvSpPr>
        <p:spPr>
          <a:xfrm>
            <a:off x="599232" y="1066800"/>
            <a:ext cx="8228880" cy="49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227880">
              <a:lnSpc>
                <a:spcPct val="100000"/>
              </a:lnSpc>
              <a:buClr>
                <a:srgbClr val="002060"/>
              </a:buClr>
              <a:buFont typeface="Quicksand"/>
              <a:buChar char="●"/>
            </a:pPr>
            <a:r>
              <a:rPr lang="en-US" sz="2000" b="1" strike="noStrike" spc="-1" dirty="0" smtClean="0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lang="en-US" sz="2000" strike="noStrike" spc="-1" dirty="0" smtClean="0">
                <a:latin typeface="Arial"/>
                <a:ea typeface="Arial"/>
              </a:rPr>
              <a:t>Any number of </a:t>
            </a:r>
            <a:r>
              <a:rPr lang="en-US" sz="2000" spc="-1" dirty="0">
                <a:latin typeface="Arial"/>
                <a:ea typeface="Arial"/>
              </a:rPr>
              <a:t>u</a:t>
            </a:r>
            <a:r>
              <a:rPr lang="en-US" sz="2000" strike="noStrike" spc="-1" dirty="0" smtClean="0">
                <a:latin typeface="Arial"/>
                <a:ea typeface="Arial"/>
              </a:rPr>
              <a:t>nlimited number of wireless nodes.</a:t>
            </a:r>
            <a:endParaRPr lang="en-US" sz="2000" strike="noStrike" spc="-1" dirty="0">
              <a:latin typeface="Arial"/>
            </a:endParaRPr>
          </a:p>
          <a:p>
            <a:pPr marL="228600">
              <a:lnSpc>
                <a:spcPct val="100000"/>
              </a:lnSpc>
            </a:pPr>
            <a:endParaRPr lang="en-US" sz="2000" strike="noStrike" spc="-1" dirty="0">
              <a:solidFill>
                <a:schemeClr val="tx2">
                  <a:lumMod val="50000"/>
                </a:schemeClr>
              </a:solid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2060"/>
              </a:buClr>
              <a:buFont typeface="Quicksand"/>
              <a:buChar char="●"/>
            </a:pPr>
            <a:r>
              <a:rPr lang="en-US" sz="2000" strike="noStrike" spc="-1" dirty="0" smtClean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</a:rPr>
              <a:t>Maximum range is </a:t>
            </a:r>
            <a:r>
              <a:rPr lang="en-US" sz="2000" b="1" strike="noStrike" spc="-1" dirty="0" smtClean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</a:rPr>
              <a:t>800 meter(Long)</a:t>
            </a:r>
            <a:r>
              <a:rPr lang="en-US" sz="2000" strike="noStrike" spc="-1" dirty="0" smtClean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</a:rPr>
              <a:t>.(Two variants short and long) </a:t>
            </a:r>
            <a:endParaRPr lang="en-US" sz="2000" strike="noStrike" spc="-1" dirty="0">
              <a:solidFill>
                <a:schemeClr val="tx2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trike="noStrike" spc="-1" dirty="0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2060"/>
              </a:buClr>
              <a:buFont typeface="Quicksand"/>
              <a:buChar char="●"/>
            </a:pPr>
            <a:r>
              <a:rPr lang="en-US" sz="2000" spc="-1" dirty="0" smtClean="0">
                <a:latin typeface="Arial"/>
                <a:ea typeface="DejaVu Sans"/>
              </a:rPr>
              <a:t>Easy process to create Master/Slave (4 Mouse click).</a:t>
            </a:r>
          </a:p>
          <a:p>
            <a:pPr marL="229320">
              <a:lnSpc>
                <a:spcPct val="100000"/>
              </a:lnSpc>
              <a:buClr>
                <a:srgbClr val="002060"/>
              </a:buClr>
            </a:pPr>
            <a:r>
              <a:rPr lang="en-US" sz="2000" strike="noStrike" spc="-1" dirty="0" smtClean="0">
                <a:latin typeface="Arial"/>
                <a:ea typeface="DejaVu Sans"/>
              </a:rPr>
              <a:t> </a:t>
            </a:r>
            <a:endParaRPr lang="en-US" sz="2000" strike="noStrike" spc="-1" dirty="0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2060"/>
              </a:buClr>
              <a:buFont typeface="Quicksand"/>
              <a:buChar char="●"/>
            </a:pPr>
            <a:r>
              <a:rPr lang="en-US" sz="2000" strike="noStrike" spc="-1" dirty="0" smtClean="0">
                <a:latin typeface="Arial"/>
                <a:ea typeface="Cabin"/>
              </a:rPr>
              <a:t>2xAAA battery which lasts for many years.</a:t>
            </a:r>
            <a:endParaRPr lang="en-US" sz="200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trike="noStrike" spc="-1" dirty="0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2060"/>
              </a:buClr>
              <a:buFont typeface="Quicksand"/>
              <a:buChar char="●"/>
            </a:pPr>
            <a:r>
              <a:rPr lang="en-US" sz="2000" strike="noStrike" spc="-1" dirty="0" smtClean="0">
                <a:latin typeface="Cabin"/>
                <a:ea typeface="Cabin"/>
              </a:rPr>
              <a:t>Ideal for hospitals/hotels/restaurants</a:t>
            </a:r>
            <a:r>
              <a:rPr lang="en-US" sz="2000" spc="-1" dirty="0">
                <a:latin typeface="Cabin"/>
                <a:ea typeface="Cabin"/>
              </a:rPr>
              <a:t> </a:t>
            </a:r>
            <a:r>
              <a:rPr lang="en-US" sz="2000" spc="-1" dirty="0" smtClean="0">
                <a:latin typeface="Cabin"/>
                <a:ea typeface="Cabin"/>
              </a:rPr>
              <a:t>and class room.</a:t>
            </a:r>
          </a:p>
          <a:p>
            <a:pPr marL="457200" indent="-227880">
              <a:lnSpc>
                <a:spcPct val="100000"/>
              </a:lnSpc>
              <a:buClr>
                <a:srgbClr val="002060"/>
              </a:buClr>
              <a:buFont typeface="Quicksand"/>
              <a:buChar char="●"/>
            </a:pPr>
            <a:endParaRPr lang="en-US" sz="2000" strike="noStrike" spc="-1" dirty="0">
              <a:latin typeface="Cabin"/>
              <a:ea typeface="Cabin"/>
            </a:endParaRPr>
          </a:p>
          <a:p>
            <a:pPr marL="229320">
              <a:lnSpc>
                <a:spcPct val="100000"/>
              </a:lnSpc>
              <a:buClr>
                <a:srgbClr val="002060"/>
              </a:buClr>
            </a:pPr>
            <a:endParaRPr lang="en-US" sz="2000" strike="noStrike" spc="-1" dirty="0" smtClean="0">
              <a:latin typeface="Cabin"/>
              <a:ea typeface="Cabin"/>
            </a:endParaRPr>
          </a:p>
          <a:p>
            <a:pPr marL="457200" indent="-227880">
              <a:lnSpc>
                <a:spcPct val="100000"/>
              </a:lnSpc>
              <a:buClr>
                <a:srgbClr val="002060"/>
              </a:buClr>
              <a:buFont typeface="Quicksand"/>
              <a:buChar char="●"/>
            </a:pPr>
            <a:endParaRPr lang="en-US" sz="2000" spc="-1" dirty="0">
              <a:latin typeface="Cabin"/>
            </a:endParaRPr>
          </a:p>
          <a:p>
            <a:pPr marL="457200" indent="-227880">
              <a:lnSpc>
                <a:spcPct val="100000"/>
              </a:lnSpc>
              <a:buClr>
                <a:srgbClr val="002060"/>
              </a:buClr>
              <a:buFont typeface="Quicksand"/>
              <a:buChar char="●"/>
            </a:pPr>
            <a:endParaRPr lang="en-US" sz="200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49000" y="548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4800" b="1" spc="-1" dirty="0" smtClean="0">
                <a:solidFill>
                  <a:srgbClr val="FF9900"/>
                </a:solidFill>
                <a:latin typeface="Quicksand"/>
              </a:rPr>
              <a:t>First time setup</a:t>
            </a:r>
            <a:endParaRPr lang="en-US" sz="4800" b="0" strike="noStrike" spc="-1" dirty="0">
              <a:latin typeface="Arial"/>
            </a:endParaRPr>
          </a:p>
        </p:txBody>
      </p:sp>
      <p:pic>
        <p:nvPicPr>
          <p:cNvPr id="1028" name="Picture 4" descr="Image result for pc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88" y="2331054"/>
            <a:ext cx="3886200" cy="271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pcb switch two button mou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688" y="3441716"/>
            <a:ext cx="206644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ole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28" y="2331055"/>
            <a:ext cx="657796" cy="65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953000" y="2475287"/>
            <a:ext cx="358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 dirty="0" smtClean="0">
                <a:solidFill>
                  <a:srgbClr val="00B0F0"/>
                </a:solidFill>
                <a:latin typeface="Quicksand"/>
                <a:ea typeface="Quicksand"/>
              </a:rPr>
              <a:t>2. Connect Micro USB cable</a:t>
            </a:r>
            <a:endParaRPr lang="en-US" b="1" spc="-1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53000" y="1853792"/>
            <a:ext cx="3624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 dirty="0" smtClean="0">
                <a:solidFill>
                  <a:srgbClr val="00B0F0"/>
                </a:solidFill>
                <a:latin typeface="Quicksand"/>
                <a:ea typeface="Quicksand"/>
              </a:rPr>
              <a:t>1. Start PC Application</a:t>
            </a:r>
            <a:endParaRPr lang="en-US" b="1" spc="-1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53000" y="4114800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 dirty="0" smtClean="0">
                <a:solidFill>
                  <a:srgbClr val="00B0F0"/>
                </a:solidFill>
                <a:latin typeface="Quicksand"/>
                <a:ea typeface="Quicksand"/>
              </a:rPr>
              <a:t>4. Connect next with USB “Make Slave”</a:t>
            </a:r>
            <a:endParaRPr lang="en-US" b="1" spc="-1" dirty="0"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53000" y="3138669"/>
            <a:ext cx="3666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 dirty="0" smtClean="0">
                <a:solidFill>
                  <a:srgbClr val="00B0F0"/>
                </a:solidFill>
                <a:latin typeface="Quicksand"/>
                <a:ea typeface="Quicksand"/>
              </a:rPr>
              <a:t>3. Click “Make Master”</a:t>
            </a:r>
          </a:p>
          <a:p>
            <a:pPr>
              <a:lnSpc>
                <a:spcPct val="100000"/>
              </a:lnSpc>
            </a:pPr>
            <a:r>
              <a:rPr lang="en-US" b="1" spc="-1" dirty="0" smtClean="0">
                <a:solidFill>
                  <a:srgbClr val="00B0F0"/>
                </a:solidFill>
                <a:latin typeface="Quicksand"/>
              </a:rPr>
              <a:t>(Master button will hide after first use)</a:t>
            </a:r>
            <a:endParaRPr lang="en-US" b="1" spc="-1" dirty="0">
              <a:solidFill>
                <a:srgbClr val="00B0F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3000" y="4857250"/>
            <a:ext cx="3624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 dirty="0" smtClean="0">
                <a:solidFill>
                  <a:srgbClr val="00B0F0"/>
                </a:solidFill>
                <a:latin typeface="Quicksand"/>
                <a:ea typeface="Quicksand"/>
              </a:rPr>
              <a:t>5. Click “Make Slave”</a:t>
            </a:r>
            <a:endParaRPr lang="en-US" b="1" spc="-1" dirty="0">
              <a:solidFill>
                <a:srgbClr val="00B0F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29200" y="5555980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 dirty="0" smtClean="0">
                <a:solidFill>
                  <a:srgbClr val="00B0F0"/>
                </a:solidFill>
                <a:latin typeface="Quicksand"/>
                <a:ea typeface="Quicksand"/>
              </a:rPr>
              <a:t>Until all  slave configured</a:t>
            </a:r>
            <a:endParaRPr lang="en-US" b="1" spc="-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0065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152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Extendeble Automatic Test System</dc:title>
  <dc:creator>vs</dc:creator>
  <cp:lastModifiedBy>vs</cp:lastModifiedBy>
  <cp:revision>61</cp:revision>
  <dcterms:modified xsi:type="dcterms:W3CDTF">2018-02-27T08:16:50Z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