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ink/ink2.xml" ContentType="application/inkml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ie" initials="A" lastIdx="31" clrIdx="0">
    <p:extLst>
      <p:ext uri="{19B8F6BF-5375-455C-9EA6-DF929625EA0E}">
        <p15:presenceInfo xmlns:p15="http://schemas.microsoft.com/office/powerpoint/2012/main" userId="3b57edc5db97ea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0T10:35:23.547" idx="1">
    <p:pos x="2829" y="602"/>
    <p:text>This menu will have: About Us, Join,</p:text>
    <p:extLst>
      <p:ext uri="{C676402C-5697-4E1C-873F-D02D1690AC5C}">
        <p15:threadingInfo xmlns:p15="http://schemas.microsoft.com/office/powerpoint/2012/main" timeZoneBias="360"/>
      </p:ext>
    </p:extLst>
  </p:cm>
  <p:cm authorId="1" dt="2020-02-10T18:55:13.160" idx="15">
    <p:pos x="2829" y="698"/>
    <p:text>add donate, contact us</p:text>
    <p:extLst>
      <p:ext uri="{C676402C-5697-4E1C-873F-D02D1690AC5C}">
        <p15:threadingInfo xmlns:p15="http://schemas.microsoft.com/office/powerpoint/2012/main" timeZoneBias="360">
          <p15:parentCm authorId="1" idx="1"/>
        </p15:threadingInfo>
      </p:ext>
    </p:extLst>
  </p:cm>
  <p:cm authorId="1" dt="2020-02-11T09:22:15.800" idx="23">
    <p:pos x="2829" y="794"/>
    <p:text>services</p:text>
    <p:extLst>
      <p:ext uri="{C676402C-5697-4E1C-873F-D02D1690AC5C}">
        <p15:threadingInfo xmlns:p15="http://schemas.microsoft.com/office/powerpoint/2012/main" timeZoneBias="360">
          <p15:parentCm authorId="1" idx="1"/>
        </p15:threadingInfo>
      </p:ext>
    </p:extLst>
  </p:cm>
  <p:cm authorId="1" dt="2020-02-10T10:38:18.035" idx="2">
    <p:pos x="4777" y="586"/>
    <p:text>This meu will have: Group Fourms, Live Community, News</p:text>
    <p:extLst>
      <p:ext uri="{C676402C-5697-4E1C-873F-D02D1690AC5C}">
        <p15:threadingInfo xmlns:p15="http://schemas.microsoft.com/office/powerpoint/2012/main" timeZoneBias="360"/>
      </p:ext>
    </p:extLst>
  </p:cm>
  <p:cm authorId="1" dt="2020-02-10T18:55:51.494" idx="16">
    <p:pos x="4777" y="682"/>
    <p:text>add volunteer</p:text>
    <p:extLst>
      <p:ext uri="{C676402C-5697-4E1C-873F-D02D1690AC5C}">
        <p15:threadingInfo xmlns:p15="http://schemas.microsoft.com/office/powerpoint/2012/main" timeZoneBias="360">
          <p15:parentCm authorId="1" idx="2"/>
        </p15:threadingInfo>
      </p:ext>
    </p:extLst>
  </p:cm>
  <p:cm authorId="1" dt="2020-02-10T10:39:28.476" idx="3">
    <p:pos x="7083" y="578"/>
    <p:text>This menu will have: Resource Directory, Emergency Services, Articles, Selp-help</p:text>
    <p:extLst>
      <p:ext uri="{C676402C-5697-4E1C-873F-D02D1690AC5C}">
        <p15:threadingInfo xmlns:p15="http://schemas.microsoft.com/office/powerpoint/2012/main" timeZoneBias="360"/>
      </p:ext>
    </p:extLst>
  </p:cm>
  <p:cm authorId="1" dt="2020-02-10T10:50:44.612" idx="4">
    <p:pos x="6731" y="1156"/>
    <p:text>Live Community Widget</p:text>
    <p:extLst>
      <p:ext uri="{C676402C-5697-4E1C-873F-D02D1690AC5C}">
        <p15:threadingInfo xmlns:p15="http://schemas.microsoft.com/office/powerpoint/2012/main" timeZoneBias="360"/>
      </p:ext>
    </p:extLst>
  </p:cm>
  <p:cm authorId="1" dt="2020-02-10T10:51:08.776" idx="5">
    <p:pos x="6706" y="3084"/>
    <p:text>Self-help widget</p:text>
    <p:extLst>
      <p:ext uri="{C676402C-5697-4E1C-873F-D02D1690AC5C}">
        <p15:threadingInfo xmlns:p15="http://schemas.microsoft.com/office/powerpoint/2012/main" timeZoneBias="360"/>
      </p:ext>
    </p:extLst>
  </p:cm>
  <p:cm authorId="1" dt="2020-02-10T10:51:53.306" idx="6">
    <p:pos x="986" y="1493"/>
    <p:text>All Groups widget</p:text>
    <p:extLst>
      <p:ext uri="{C676402C-5697-4E1C-873F-D02D1690AC5C}">
        <p15:threadingInfo xmlns:p15="http://schemas.microsoft.com/office/powerpoint/2012/main" timeZoneBias="360"/>
      </p:ext>
    </p:extLst>
  </p:cm>
  <p:cm authorId="1" dt="2020-02-10T16:47:53.979" idx="12">
    <p:pos x="4427" y="2099"/>
    <p:text>Add my personal</p:text>
    <p:extLst>
      <p:ext uri="{C676402C-5697-4E1C-873F-D02D1690AC5C}">
        <p15:threadingInfo xmlns:p15="http://schemas.microsoft.com/office/powerpoint/2012/main" timeZoneBias="360"/>
      </p:ext>
    </p:extLst>
  </p:cm>
  <p:cm authorId="1" dt="2020-02-11T07:45:27.225" idx="17">
    <p:pos x="1210" y="594"/>
    <p:text>This is the profile home page, the one we are on.</p:text>
    <p:extLst>
      <p:ext uri="{C676402C-5697-4E1C-873F-D02D1690AC5C}">
        <p15:threadingInfo xmlns:p15="http://schemas.microsoft.com/office/powerpoint/2012/main" timeZoneBias="360"/>
      </p:ext>
    </p:extLst>
  </p:cm>
  <p:cm authorId="1" dt="2020-02-11T07:49:45.820" idx="18">
    <p:pos x="1036" y="2490"/>
    <p:text>messages widget possibly? There isnt a place on this page to see messages so we need it someplace. Its now only up on the far right navigation.</p:text>
    <p:extLst>
      <p:ext uri="{C676402C-5697-4E1C-873F-D02D1690AC5C}">
        <p15:threadingInfo xmlns:p15="http://schemas.microsoft.com/office/powerpoint/2012/main" timeZoneBias="360"/>
      </p:ext>
    </p:extLst>
  </p:cm>
  <p:cm authorId="1" dt="2020-02-11T07:50:26.327" idx="19">
    <p:pos x="1005" y="3841"/>
    <p:text>Articles widget</p:text>
    <p:extLst>
      <p:ext uri="{C676402C-5697-4E1C-873F-D02D1690AC5C}">
        <p15:threadingInfo xmlns:p15="http://schemas.microsoft.com/office/powerpoint/2012/main" timeZoneBias="360"/>
      </p:ext>
    </p:extLst>
  </p:cm>
  <p:cm authorId="1" dt="2020-02-14T11:00:48.104" idx="24">
    <p:pos x="873" y="36"/>
    <p:text>Our logo</p:text>
    <p:extLst>
      <p:ext uri="{C676402C-5697-4E1C-873F-D02D1690AC5C}">
        <p15:threadingInfo xmlns:p15="http://schemas.microsoft.com/office/powerpoint/2012/main" timeZoneBias="360"/>
      </p:ext>
    </p:extLst>
  </p:cm>
  <p:cm authorId="1" dt="2020-02-14T11:01:07.070" idx="25">
    <p:pos x="5184" y="105"/>
    <p:text>Remove, dont like the location</p:text>
    <p:extLst>
      <p:ext uri="{C676402C-5697-4E1C-873F-D02D1690AC5C}">
        <p15:threadingInfo xmlns:p15="http://schemas.microsoft.com/office/powerpoint/2012/main" timeZoneBias="360"/>
      </p:ext>
    </p:extLst>
  </p:cm>
  <p:cm authorId="1" dt="2020-02-14T11:01:34.648" idx="26">
    <p:pos x="7453" y="-17"/>
    <p:text>I would like to stay the same with profile menu.</p:text>
    <p:extLst>
      <p:ext uri="{C676402C-5697-4E1C-873F-D02D1690AC5C}">
        <p15:threadingInfo xmlns:p15="http://schemas.microsoft.com/office/powerpoint/2012/main" timeZoneBias="360"/>
      </p:ext>
    </p:extLst>
  </p:cm>
  <p:cm authorId="1" dt="2020-02-20T09:59:39.075" idx="28">
    <p:pos x="1667" y="9"/>
    <p:text>Navagation is problem, but I like how the break down for pages are in the tabs of home, about, community, resources. this simply needs to be updated and fresh looking.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0T11:19:35.860" idx="9">
    <p:pos x="1144" y="900"/>
    <p:text>can have widgets on side or not. The articles page is created but I cant figure out how to have pciture on cover only i ccan get it on the inside of article. I prefer the larger tiles on the PPT instead of the smaller one that exsists website.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0T11:16:48.941" idx="7">
    <p:pos x="913" y="742"/>
    <p:text>These are the tile headers. When clicked on each tile, different worksheets and inforamtion is displayed.</p:text>
    <p:extLst>
      <p:ext uri="{C676402C-5697-4E1C-873F-D02D1690AC5C}">
        <p15:threadingInfo xmlns:p15="http://schemas.microsoft.com/office/powerpoint/2012/main" timeZoneBias="360"/>
      </p:ext>
    </p:extLst>
  </p:cm>
  <p:cm authorId="1" dt="2020-02-14T13:15:18.759" idx="27">
    <p:pos x="6250" y="3126"/>
    <p:text>Content for each of these tiles and there respective categores from the left menu are not on the site currently. I will need to add that content that will include worksheets and videos.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1T08:04:05.130" idx="20">
    <p:pos x="6887" y="987"/>
    <p:text>Self-help widget</p:text>
    <p:extLst>
      <p:ext uri="{C676402C-5697-4E1C-873F-D02D1690AC5C}">
        <p15:threadingInfo xmlns:p15="http://schemas.microsoft.com/office/powerpoint/2012/main" timeZoneBias="360"/>
      </p:ext>
    </p:extLst>
  </p:cm>
  <p:cm authorId="1" dt="2020-02-11T08:04:19.806" idx="21">
    <p:pos x="6381" y="2297"/>
    <p:text>Articles widget</p:text>
    <p:extLst>
      <p:ext uri="{C676402C-5697-4E1C-873F-D02D1690AC5C}">
        <p15:threadingInfo xmlns:p15="http://schemas.microsoft.com/office/powerpoint/2012/main" timeZoneBias="360"/>
      </p:ext>
    </p:extLst>
  </p:cm>
  <p:cm authorId="1" dt="2020-02-20T10:04:36.858" idx="29">
    <p:pos x="1965" y="839"/>
    <p:text>Outside of deisgn refresh groups and functionality is already here.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0T10:05:17.503" idx="30">
    <p:pos x="10" y="10"/>
    <p:text>Need redesign refresh to make this page look modern.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0T18:32:53.704" idx="14">
    <p:pos x="6355" y="1302"/>
    <p:text>Sidebar for advertisments</p:text>
    <p:extLst>
      <p:ext uri="{C676402C-5697-4E1C-873F-D02D1690AC5C}">
        <p15:threadingInfo xmlns:p15="http://schemas.microsoft.com/office/powerpoint/2012/main" timeZoneBias="360"/>
      </p:ext>
    </p:extLst>
  </p:cm>
  <p:cm authorId="1" dt="2020-02-20T10:05:44.449" idx="31">
    <p:pos x="3693" y="219"/>
    <p:text>Customize to refine search after populated search results by zip and distance. The plug in alread has this feature but we need it on this page.</p:text>
    <p:extLst>
      <p:ext uri="{C676402C-5697-4E1C-873F-D02D1690AC5C}">
        <p15:threadingInfo xmlns:p15="http://schemas.microsoft.com/office/powerpoint/2012/main" timeZoneBias="3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4T19:04:15.45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4T19:00:02.172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2984 264,'-162'0,"-86"0,-44 6,-10 15,-3 16,18 20,20 1,25 3,29 4,37-3,43-6,31 0,27-3,20 2,19-3,16-3,11 3,8-2,3 3,2 5,-7 12,-8 13,-3 4,1 7,3-1,3-9,3-7,2-10,1-4,7-13,16-2,28-3,18 3,24 6,13-6,15 1,12-1,9 4,-2-1,2-10,-5-4,-7-9,-6-10,-6-1,-3-3,-4-5,0-3,-1-4,1 6,5 6,3 8,12 6,-3 11,-4-1,-5-7,3-3,-7-6,-4 0,-1-4,-2 1,-5-3,-2-4,-5-4,0-3,-10-3,-7-1,-4-2,-3 7,-6 2,-2-1,-6-1,7-2,-2-1,8 4,-2 2,6-1,3-2,8-2,1-1,5-2,0-1,3 0,4 0,10 0,13-1,4 1,-1-6,4-3,-1 1,-3 2,-5 2,-3 1,-9 1,-3 2,-2 0,8 0,22 0,21 1,8-1,15 0,9 0,4-6,-11-8,-17-15,-5-15,-4-12,4-3,-6 8,-10 13,-10 14,5 9,-3 3,21 2,-4 3,-1 3,4-4,34-7,35-1,36 2,30 4,30 3,-2 3,-10 2,-20 2,-21 0,-12 1,-10 0,-10 6,-5 8,-6 14,-7 8,-10 5,-2 0,-9 1,-1 10,-15-2,-11-5,-9-10,-7-4,-4-8,6-9,0-5,-5-6,-4-3,-7-2,-1 0,7-1,-1 1,6 0,16 0,5 1,-1-1,-3 1,-6 0,-3 7,-10 1,-5 0,-7-2,5-8,-2-9,-5-10,-7-1,-5-9,-11-6,2-9,-5-9,-2-2,0-3,8-11,-9-5,-3 3,-12-4,-8-2,-18 1,-13-6,-8-7,-11-7,-11-6,-8-4,-5-2,-5 5,-1 8,-1 8,-7 6,-7 18,-20 20,-17 11,-24-2,-17 0,-31 0,-26-14,-17-3,0 0,-9-3,1 8,6 12,-7 12,3 10,-14 2,-6 2,-13-3,-41-6,-29 1,-41-10,-17-12,-2-6,0-7,20 5,26-1,13 7,9 11,-5 4,-7 7,-5 7,8 5,2 4,3 4,11 0,13 1,16 1,24-1,22 0,6-1,-5 1,-14-1,-17 0,-3 0,-8 0,10 0,5 0,7 0,13 0,2 0,-3-6,-2-9,-3-1,0-5,-4-4,8 1,5 5,11 6,-2 5,-2 4,-7 2,3 2,-3 1,18 0,19 0,10 0,5 0,7-1,1 0,4 0,-3 0,3 0,-8 0,-8 0,-3 0,-22 0,-19 0,-29 13,-9 10,-23 20,-12 15,6 4,-11 4,9-2,16-7,42 0,56-10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D37C-6541-4E23-AED2-D898E4764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97B6E-A009-49EC-A485-44F6054D8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09DB-40F0-4C38-8391-F5415A77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73D-6718-4284-B26E-83B5F631169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FEFF7-42F4-4615-A6E5-732B3790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8AE8-2CAF-4641-91C0-C5469DF8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85C9-AF39-4F38-8D4D-3258D566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9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C7CC-FEA9-4165-BC72-00BF1F82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E8A29-AF9F-4282-A470-F653C869A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A10B-3138-40E3-8453-BDD158D7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73D-6718-4284-B26E-83B5F631169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A0AA-95E1-48B0-8B30-602062DC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A21C-03F7-4506-B525-47570560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85C9-AF39-4F38-8D4D-3258D566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DC9FE-4CFC-40AC-9189-3B9EDA645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FB7F2-2B53-4FB6-88C1-1D6F30D8D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45AA-BF64-4471-A331-EC4749DA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73D-6718-4284-B26E-83B5F631169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C2B49-91FF-4124-A710-498A7F34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6103-05B4-4C43-8640-B4A525D7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85C9-AF39-4F38-8D4D-3258D566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7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49E0-9982-4E1A-8698-714E7009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EE35B-E673-482F-83BA-9677AD5E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481D8-82BF-4FB1-B753-89655A41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73D-6718-4284-B26E-83B5F631169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FCAC-247A-45A4-A59D-E37D796F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AFFA7-6462-4B88-863D-9DB3077F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85C9-AF39-4F38-8D4D-3258D566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8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35EE-DAB6-4C10-9B44-B858E9B2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4DFC1-2D70-4576-B6D4-5AEAE7BF7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FABE-1817-44F1-BF24-7081F6E6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73D-6718-4284-B26E-83B5F631169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AF3F1-881D-42BB-BFD4-50B32A2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C0F0-0546-45B7-AB11-F05B7AC0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85C9-AF39-4F38-8D4D-3258D566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0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DDDA-338F-4402-880D-AB9D0359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E4FF-F580-4264-A770-F1B662B6B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BA6FE-BB57-4B20-B5A6-2C0931478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B48DB-5360-4A4E-B2C2-249FDA07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73D-6718-4284-B26E-83B5F631169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9666C-9367-48B3-B217-8EC156A7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055D2-7B72-41F4-8E42-953EB123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85C9-AF39-4F38-8D4D-3258D566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FDB1-F6A0-4193-BF87-36DD7FCA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A2F0D-BAC7-4679-A942-5FD1E2B75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5BDF2-420A-439F-8D5D-ABFD04A9F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86D85-42BF-4BDE-88D0-122758F12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3ECAC-A405-46E4-9A19-A08EF31C9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3CD9A-C475-48CE-B3CD-78B53B5A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73D-6718-4284-B26E-83B5F631169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4614D-A4DD-46B0-8C8A-0A8A536C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65F48-3E27-43FE-A3B3-6D57D45B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85C9-AF39-4F38-8D4D-3258D566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8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4B47-7B63-411B-BA71-96FA6131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BABC4-E146-47E3-8C34-C439AC7D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73D-6718-4284-B26E-83B5F631169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3C30C-DFC7-42CB-A6EC-3F3FB289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A4EF5-5C0C-4362-A092-999508F6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85C9-AF39-4F38-8D4D-3258D566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D985D-86A0-4E7B-A40F-8ECFB242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73D-6718-4284-B26E-83B5F631169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A5F02-8C7B-464A-9880-64BE1CBF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F574E-C10F-4C71-A768-5730A778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85C9-AF39-4F38-8D4D-3258D566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4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DD40-5357-45A4-93FA-88D547F6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8B13-252A-47E5-B83D-31B32F07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E5489-C49B-4126-A8BC-3AD2EBADA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4CA72-6BFF-48A5-97D7-3B1DF29E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73D-6718-4284-B26E-83B5F631169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4F12D-A18D-4651-8831-DB04582F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28E40-515D-4DBC-A574-57BD6444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85C9-AF39-4F38-8D4D-3258D566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5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4792-AB72-4640-B052-8BE25F1A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CFC7E-199B-40B5-BF6D-DF6E67E1D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BE048-65D3-428C-9947-2D4FD2895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19E5-CA05-4C42-AFB9-3674BA26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73D-6718-4284-B26E-83B5F631169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22F2B-41E8-41CC-B1C4-60203554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FA5F6-7718-4B24-A23E-888E0C87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85C9-AF39-4F38-8D4D-3258D566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5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DABF8-AE7A-444B-8B9C-51D62116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2D3D7-5BE1-49F2-A01C-79D978266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B512C-35C3-4A32-8CF2-25F683F57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273D-6718-4284-B26E-83B5F631169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DD0C0-359C-4A37-8D28-83B0F4750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149C2-9C1F-4AE0-9046-CEDEFA9C0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85C9-AF39-4F38-8D4D-3258D566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6.xml"/><Relationship Id="rId5" Type="http://schemas.openxmlformats.org/officeDocument/2006/relationships/image" Target="../media/image31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5753AA-D6E8-4C21-A582-C7DA7A706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05"/>
            <a:ext cx="12192000" cy="7774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98A871-2E63-4BB9-8639-9C1B41E7B9B8}"/>
              </a:ext>
            </a:extLst>
          </p:cNvPr>
          <p:cNvSpPr/>
          <p:nvPr/>
        </p:nvSpPr>
        <p:spPr>
          <a:xfrm>
            <a:off x="2420074" y="902239"/>
            <a:ext cx="9771926" cy="343465"/>
          </a:xfrm>
          <a:prstGeom prst="rect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93EEC-781E-4C87-97C8-52BAEFA6239C}"/>
              </a:ext>
            </a:extLst>
          </p:cNvPr>
          <p:cNvSpPr txBox="1"/>
          <p:nvPr/>
        </p:nvSpPr>
        <p:spPr>
          <a:xfrm>
            <a:off x="207819" y="902239"/>
            <a:ext cx="2212256" cy="36933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Home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0BE57-8BBD-4F9B-BACE-DA88DC8655F5}"/>
              </a:ext>
            </a:extLst>
          </p:cNvPr>
          <p:cNvSpPr txBox="1"/>
          <p:nvPr/>
        </p:nvSpPr>
        <p:spPr>
          <a:xfrm>
            <a:off x="5466521" y="902239"/>
            <a:ext cx="251791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Community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1F601-B7FA-4523-94E7-36D16AEBB91C}"/>
              </a:ext>
            </a:extLst>
          </p:cNvPr>
          <p:cNvSpPr txBox="1"/>
          <p:nvPr/>
        </p:nvSpPr>
        <p:spPr>
          <a:xfrm>
            <a:off x="9157252" y="876372"/>
            <a:ext cx="251791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Resources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2DB09-8FBF-42A6-A330-223EB14B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074" y="1530889"/>
            <a:ext cx="9762039" cy="462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A1B25D-C508-4D62-AB4C-840EB6EA663F}"/>
              </a:ext>
            </a:extLst>
          </p:cNvPr>
          <p:cNvSpPr txBox="1"/>
          <p:nvPr/>
        </p:nvSpPr>
        <p:spPr>
          <a:xfrm>
            <a:off x="2420074" y="1399309"/>
            <a:ext cx="367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activity feed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A88602-D321-4DEE-9700-3B2DEDC59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07051"/>
            <a:ext cx="2517914" cy="5076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43D745-335B-4776-8FD2-598B6627E276}"/>
              </a:ext>
            </a:extLst>
          </p:cNvPr>
          <p:cNvSpPr txBox="1"/>
          <p:nvPr/>
        </p:nvSpPr>
        <p:spPr>
          <a:xfrm>
            <a:off x="2517914" y="902239"/>
            <a:ext cx="274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About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BD7F7D3-5594-4DA9-BA3E-2FC28C6391A3}"/>
                  </a:ext>
                </a:extLst>
              </p14:cNvPr>
              <p14:cNvContentPartPr/>
              <p14:nvPr/>
            </p14:nvContentPartPr>
            <p14:xfrm>
              <a:off x="3564193" y="2292506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BD7F7D3-5594-4DA9-BA3E-2FC28C6391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6553" y="2184506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07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00FC78-E2CF-44A8-BB75-046CB5D1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73"/>
            <a:ext cx="12192000" cy="51388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AAA0CE-0CEA-435E-B4BD-492233B1D24C}"/>
              </a:ext>
            </a:extLst>
          </p:cNvPr>
          <p:cNvSpPr txBox="1"/>
          <p:nvPr/>
        </p:nvSpPr>
        <p:spPr>
          <a:xfrm>
            <a:off x="397565" y="159026"/>
            <a:ext cx="454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articles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61C48-4B39-49DA-BE1C-280B08BF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59573"/>
            <a:ext cx="25146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9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00FC78-E2CF-44A8-BB75-046CB5D1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73"/>
            <a:ext cx="12192000" cy="51388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AAA0CE-0CEA-435E-B4BD-492233B1D24C}"/>
              </a:ext>
            </a:extLst>
          </p:cNvPr>
          <p:cNvSpPr txBox="1"/>
          <p:nvPr/>
        </p:nvSpPr>
        <p:spPr>
          <a:xfrm>
            <a:off x="397565" y="159026"/>
            <a:ext cx="454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Self-help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53473-C9D8-465E-910B-FE4D2F04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36" y="859573"/>
            <a:ext cx="1866900" cy="612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9F5E1-DFF2-4B37-9F89-F847928CB156}"/>
              </a:ext>
            </a:extLst>
          </p:cNvPr>
          <p:cNvSpPr txBox="1"/>
          <p:nvPr/>
        </p:nvSpPr>
        <p:spPr>
          <a:xfrm>
            <a:off x="289536" y="58108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Button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2049F-648C-4592-A076-333E1DD4B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090" y="124805"/>
            <a:ext cx="9628909" cy="7774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A836CD-2830-407B-BFD0-3E5F89119617}"/>
              </a:ext>
            </a:extLst>
          </p:cNvPr>
          <p:cNvSpPr/>
          <p:nvPr/>
        </p:nvSpPr>
        <p:spPr>
          <a:xfrm>
            <a:off x="2420074" y="902239"/>
            <a:ext cx="9771926" cy="343465"/>
          </a:xfrm>
          <a:prstGeom prst="rect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2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E9897C-0C94-465A-B288-64405F786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985837"/>
            <a:ext cx="8429625" cy="56504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D1FA94-3D61-4336-AE3C-3D01256B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9" y="185737"/>
            <a:ext cx="11776364" cy="800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DEAABC-FC7A-4C8B-B311-DD1E42C6D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612" y="3238499"/>
            <a:ext cx="3200400" cy="3397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42F63A-9D1D-4282-990A-9D87B5FCE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612" y="1101219"/>
            <a:ext cx="3200400" cy="21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8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21A37C-AC27-4AFF-BF7F-BBD7ABA12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664"/>
            <a:ext cx="12192000" cy="4118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C45F78-7CF0-4022-AFAE-C161AA73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4214"/>
            <a:ext cx="12192000" cy="20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9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6195AB-ADB7-4938-B1C9-79E0340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318" y="702809"/>
            <a:ext cx="1771650" cy="590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2D27B1-E8F8-40FB-90A1-F520C6D9B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8" y="1293359"/>
            <a:ext cx="8728364" cy="2962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1FF5F9-8E84-49BB-A586-4744A29A5F78}"/>
              </a:ext>
            </a:extLst>
          </p:cNvPr>
          <p:cNvSpPr txBox="1"/>
          <p:nvPr/>
        </p:nvSpPr>
        <p:spPr>
          <a:xfrm>
            <a:off x="2155598" y="702809"/>
            <a:ext cx="788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Refine search      Zip		Distance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3C510-9411-4671-935D-561497334850}"/>
              </a:ext>
            </a:extLst>
          </p:cNvPr>
          <p:cNvSpPr/>
          <p:nvPr/>
        </p:nvSpPr>
        <p:spPr>
          <a:xfrm>
            <a:off x="4203510" y="813418"/>
            <a:ext cx="1064526" cy="196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30277-B22F-4FDA-A219-41307A081502}"/>
              </a:ext>
            </a:extLst>
          </p:cNvPr>
          <p:cNvSpPr/>
          <p:nvPr/>
        </p:nvSpPr>
        <p:spPr>
          <a:xfrm>
            <a:off x="6858000" y="813418"/>
            <a:ext cx="1343891" cy="196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383C02-D467-4403-80C5-B9FE4DCD4518}"/>
                  </a:ext>
                </a:extLst>
              </p14:cNvPr>
              <p14:cNvContentPartPr/>
              <p14:nvPr/>
            </p14:nvContentPartPr>
            <p14:xfrm>
              <a:off x="1615513" y="315746"/>
              <a:ext cx="7121160" cy="1072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383C02-D467-4403-80C5-B9FE4DCD45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7513" y="207746"/>
                <a:ext cx="7156800" cy="1288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C51ED2C-6FD1-4FFF-8019-FF1BCFC19E41}"/>
              </a:ext>
            </a:extLst>
          </p:cNvPr>
          <p:cNvSpPr txBox="1"/>
          <p:nvPr/>
        </p:nvSpPr>
        <p:spPr>
          <a:xfrm>
            <a:off x="540327" y="315746"/>
            <a:ext cx="1492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results page from categories</a:t>
            </a:r>
          </a:p>
        </p:txBody>
      </p:sp>
    </p:spTree>
    <p:extLst>
      <p:ext uri="{BB962C8B-B14F-4D97-AF65-F5344CB8AC3E}">
        <p14:creationId xmlns:p14="http://schemas.microsoft.com/office/powerpoint/2010/main" val="403972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5957</TotalTime>
  <Words>33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Allie</dc:creator>
  <cp:lastModifiedBy>Natasha Johnson</cp:lastModifiedBy>
  <cp:revision>41</cp:revision>
  <dcterms:created xsi:type="dcterms:W3CDTF">2020-02-10T16:17:56Z</dcterms:created>
  <dcterms:modified xsi:type="dcterms:W3CDTF">2020-04-20T23:48:06Z</dcterms:modified>
</cp:coreProperties>
</file>