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4487-1ECA-486A-81FF-F1D2230DB6E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C7BC-2C0F-4B84-943E-48981AE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4487-1ECA-486A-81FF-F1D2230DB6E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C7BC-2C0F-4B84-943E-48981AE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4487-1ECA-486A-81FF-F1D2230DB6E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C7BC-2C0F-4B84-943E-48981AE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4487-1ECA-486A-81FF-F1D2230DB6E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C7BC-2C0F-4B84-943E-48981AE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4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4487-1ECA-486A-81FF-F1D2230DB6E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C7BC-2C0F-4B84-943E-48981AE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4487-1ECA-486A-81FF-F1D2230DB6E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C7BC-2C0F-4B84-943E-48981AE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4487-1ECA-486A-81FF-F1D2230DB6E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C7BC-2C0F-4B84-943E-48981AE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4487-1ECA-486A-81FF-F1D2230DB6E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C7BC-2C0F-4B84-943E-48981AE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4487-1ECA-486A-81FF-F1D2230DB6E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C7BC-2C0F-4B84-943E-48981AE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4487-1ECA-486A-81FF-F1D2230DB6E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C7BC-2C0F-4B84-943E-48981AE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4487-1ECA-486A-81FF-F1D2230DB6E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C7BC-2C0F-4B84-943E-48981AE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4487-1ECA-486A-81FF-F1D2230DB6E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C7BC-2C0F-4B84-943E-48981AE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24744"/>
            <a:ext cx="3712046" cy="457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66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11959"/>
            <a:ext cx="5154988" cy="41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43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24744"/>
            <a:ext cx="4141812" cy="426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32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02" y="2204864"/>
            <a:ext cx="5719014" cy="167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92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4"/>
            <a:ext cx="3538314" cy="361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65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2021-11-24T17:00:29Z</dcterms:created>
  <dcterms:modified xsi:type="dcterms:W3CDTF">2021-11-24T17:06:56Z</dcterms:modified>
</cp:coreProperties>
</file>