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90D8-C8FA-D545-A8B7-7663096A3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77606-E326-8B43-940F-7BB0AA565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DF91C-3CA6-CD4A-BCC9-C0900EA1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AA9D-ED2C-5A44-8DC1-7E6A1E65BF4F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7343F-6C8E-F246-A0AF-5F2DA6C3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862E4-B7A1-E843-9AE1-DCDC1EC3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E22F-0B80-0445-980C-CF6A6AB1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5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4CE2-66DD-3443-8AD6-9C7E57C5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AF4CF-6617-E244-86B4-7D9A376EB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704D0-51D7-B54C-AA45-B3BE7E77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AA9D-ED2C-5A44-8DC1-7E6A1E65BF4F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2E9A7-71F0-884A-A64E-890ACA59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45971-7332-8841-97D3-C8144744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E22F-0B80-0445-980C-CF6A6AB1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6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E06F8D-6067-9F40-9E35-8D071AF67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38B7D-0F71-EF4C-9A9B-021AC6F3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F8333-FFEF-A342-B481-671A08CA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AA9D-ED2C-5A44-8DC1-7E6A1E65BF4F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50923-DD3E-BE4D-B5EF-2D608F57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E8FA2-9E5F-DD4B-A008-86BFC898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E22F-0B80-0445-980C-CF6A6AB1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7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F501-066F-314F-9C2F-F2C3139E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5518E-F536-2742-96F1-476839791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C4A1E-568F-354C-8F8F-73ADA622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AA9D-ED2C-5A44-8DC1-7E6A1E65BF4F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7C20-1B9E-084C-9F5C-15640DE0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13579-BEAB-F946-917B-2B502D57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E22F-0B80-0445-980C-CF6A6AB1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7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4D58-BFFC-8F4A-8B4D-5C62D112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D36B-F226-BC46-9E6E-080CF2EF4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0F203-F93F-9041-9E71-E5B3B576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AA9D-ED2C-5A44-8DC1-7E6A1E65BF4F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6F96E-F2D9-204D-BB43-81508BD1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5000F-3EE2-2E4C-BA03-C5032FF7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E22F-0B80-0445-980C-CF6A6AB1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7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574B-0408-9548-A954-66EFE6B2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3C958-A46B-7C46-AC01-F2ED0AA4A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2D862-985F-5C4A-B096-E0EEBA894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E2FA3-3568-E64C-821D-31017E5A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AA9D-ED2C-5A44-8DC1-7E6A1E65BF4F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09E5-CE9C-6E4B-96A4-52A10CA9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29DBB-EA3A-FD40-A51B-F1F8FE22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E22F-0B80-0445-980C-CF6A6AB1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4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2F59-1C32-1E4A-94A6-AACEACAA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18DA7-A7CB-6248-B3D2-C6B37493B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D5478-470F-B14F-9207-192EAFBCE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EE32E-F05E-7649-B072-7351B9BCB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BD009-83CB-DB4E-8007-A346797FF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4B7B5-7688-5C4D-B257-019ADBA6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AA9D-ED2C-5A44-8DC1-7E6A1E65BF4F}" type="datetimeFigureOut">
              <a:rPr lang="en-US" smtClean="0"/>
              <a:t>11/8/21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E141B-989F-E349-A49C-0D448828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7FE8D-6894-AF4C-B369-79A944A3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E22F-0B80-0445-980C-CF6A6AB1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1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D01B-2905-214E-B63E-49E2D397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86EDA-A5DA-FA44-9455-69F22928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AA9D-ED2C-5A44-8DC1-7E6A1E65BF4F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064ED-ACEB-784D-8CD0-7CB6BEAE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0F02E-67AF-1140-ADAD-98CB0045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E22F-0B80-0445-980C-CF6A6AB1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6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99914-F417-BB43-9265-2E114B04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AA9D-ED2C-5A44-8DC1-7E6A1E65BF4F}" type="datetimeFigureOut">
              <a:rPr lang="en-US" smtClean="0"/>
              <a:t>11/8/21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E2D5B3-5931-FC43-9737-BBEEB4D5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E8F54-BF91-C148-AC80-56F78D86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E22F-0B80-0445-980C-CF6A6AB1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3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CDDD-06AC-2C41-9706-CE7FB8A3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E1D1-258A-0746-A203-DA4031CE6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7FF24-006B-FB45-8D96-87880A679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65B99-7477-CC47-B3F1-0C44451D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AA9D-ED2C-5A44-8DC1-7E6A1E65BF4F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073B6-D3FB-E84A-AA7C-7E13C36F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E6DCD-A2ED-BC47-9528-0F98AEF1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E22F-0B80-0445-980C-CF6A6AB1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3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FEA8-C54B-0444-B657-81AF973B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8CF8D-D78E-BB43-9046-3BB86C2A7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EBAD5-45EF-2045-ABA1-B2B98A69D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6CD3B-85B6-E045-BD1E-FF4F0C0B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AA9D-ED2C-5A44-8DC1-7E6A1E65BF4F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3F9AA-92D8-8542-A69C-D9533BDB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862DF-80EB-B148-8305-ACB7EF82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E22F-0B80-0445-980C-CF6A6AB1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0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FC2E2-AF8F-074B-AAEF-5ABCA383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27BC6-485E-4D42-B220-33DD5E24F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B35ED-DF52-664E-9014-F75188111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BAA9D-ED2C-5A44-8DC1-7E6A1E65BF4F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82AE7-0092-2B48-AB21-B500612B4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F0E44-434A-0B4D-A423-CD36DB263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7E22F-0B80-0445-980C-CF6A6AB1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D9BD95-F2A3-B54D-80B5-FB465CCD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159"/>
            <a:ext cx="12192000" cy="3701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F102A1-7777-6944-8E85-445EAB5198F4}"/>
              </a:ext>
            </a:extLst>
          </p:cNvPr>
          <p:cNvSpPr txBox="1"/>
          <p:nvPr/>
        </p:nvSpPr>
        <p:spPr>
          <a:xfrm>
            <a:off x="10098934" y="87120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Site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DBC0C-BCCA-8F40-B476-FF8F16B04B05}"/>
              </a:ext>
            </a:extLst>
          </p:cNvPr>
          <p:cNvSpPr txBox="1"/>
          <p:nvPr/>
        </p:nvSpPr>
        <p:spPr>
          <a:xfrm>
            <a:off x="8475172" y="536767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Site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74DF5E-58B4-0A46-A205-FFFEFE505734}"/>
              </a:ext>
            </a:extLst>
          </p:cNvPr>
          <p:cNvSpPr txBox="1"/>
          <p:nvPr/>
        </p:nvSpPr>
        <p:spPr>
          <a:xfrm>
            <a:off x="5848341" y="1745436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Site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7FB5D-41BD-EB42-A6BA-525AF21D1979}"/>
              </a:ext>
            </a:extLst>
          </p:cNvPr>
          <p:cNvSpPr txBox="1"/>
          <p:nvPr/>
        </p:nvSpPr>
        <p:spPr>
          <a:xfrm>
            <a:off x="0" y="2673463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Site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D2BBE1-C42E-6F42-8BAE-468382227662}"/>
              </a:ext>
            </a:extLst>
          </p:cNvPr>
          <p:cNvSpPr txBox="1"/>
          <p:nvPr/>
        </p:nvSpPr>
        <p:spPr>
          <a:xfrm>
            <a:off x="1069146" y="1332756"/>
            <a:ext cx="110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(sites 1-3)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16EFB1-F299-E34A-9537-7725A285817F}"/>
              </a:ext>
            </a:extLst>
          </p:cNvPr>
          <p:cNvCxnSpPr/>
          <p:nvPr/>
        </p:nvCxnSpPr>
        <p:spPr>
          <a:xfrm flipH="1">
            <a:off x="10459092" y="503436"/>
            <a:ext cx="102742" cy="945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C4D68C-A6C0-EC4D-8FFE-AA718DF5BB6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659403" y="906099"/>
            <a:ext cx="167340" cy="4792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2BECA6-CEFF-994A-9E93-D7AD7A049310}"/>
              </a:ext>
            </a:extLst>
          </p:cNvPr>
          <p:cNvCxnSpPr>
            <a:cxnSpLocks/>
          </p:cNvCxnSpPr>
          <p:nvPr/>
        </p:nvCxnSpPr>
        <p:spPr>
          <a:xfrm>
            <a:off x="8979612" y="914404"/>
            <a:ext cx="246581" cy="143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0F50744F-0441-9F41-A90E-83B59106A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464328"/>
              </p:ext>
            </p:extLst>
          </p:nvPr>
        </p:nvGraphicFramePr>
        <p:xfrm>
          <a:off x="1844110" y="4540104"/>
          <a:ext cx="44063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975">
                  <a:extLst>
                    <a:ext uri="{9D8B030D-6E8A-4147-A177-3AD203B41FA5}">
                      <a16:colId xmlns:a16="http://schemas.microsoft.com/office/drawing/2014/main" val="1897734499"/>
                    </a:ext>
                  </a:extLst>
                </a:gridCol>
                <a:gridCol w="3742403">
                  <a:extLst>
                    <a:ext uri="{9D8B030D-6E8A-4147-A177-3AD203B41FA5}">
                      <a16:colId xmlns:a16="http://schemas.microsoft.com/office/drawing/2014/main" val="3759866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Plot ids (C = Control, W = Warmed)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767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1C, 1W – 5C, 5W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29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6C, 6W – 10C, 10W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49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11C, 11W – 15C, 15W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16C, 16W – 20C, 20W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43003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CA8EE93-14C6-ED4F-A8EC-F72026197DED}"/>
              </a:ext>
            </a:extLst>
          </p:cNvPr>
          <p:cNvSpPr txBox="1"/>
          <p:nvPr/>
        </p:nvSpPr>
        <p:spPr>
          <a:xfrm>
            <a:off x="7064680" y="5285984"/>
            <a:ext cx="383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plots per site (5 control, 5 warmed).</a:t>
            </a:r>
          </a:p>
        </p:txBody>
      </p:sp>
    </p:spTree>
    <p:extLst>
      <p:ext uri="{BB962C8B-B14F-4D97-AF65-F5344CB8AC3E}">
        <p14:creationId xmlns:p14="http://schemas.microsoft.com/office/powerpoint/2010/main" val="427925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67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Van-Gestel, Natasja</dc:creator>
  <cp:lastModifiedBy>Van-Gestel, Natasja</cp:lastModifiedBy>
  <cp:revision>1</cp:revision>
  <dcterms:created xsi:type="dcterms:W3CDTF">2021-11-08T19:06:36Z</dcterms:created>
  <dcterms:modified xsi:type="dcterms:W3CDTF">2021-11-08T19:48:10Z</dcterms:modified>
</cp:coreProperties>
</file>