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37DBC05-8566-40D0-ADE2-30AB4B0094CB}" type="datetimeFigureOut">
              <a:rPr lang="en-US" smtClean="0"/>
              <a:t>1/1/1980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96A5405-2660-42F2-AF0A-F9311DB2A32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7DBC05-8566-40D0-ADE2-30AB4B0094CB}" type="datetimeFigureOut">
              <a:rPr lang="en-US" smtClean="0"/>
              <a:t>1/1/1980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A5405-2660-42F2-AF0A-F9311DB2A3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7DBC05-8566-40D0-ADE2-30AB4B0094CB}" type="datetimeFigureOut">
              <a:rPr lang="en-US" smtClean="0"/>
              <a:t>1/1/1980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A5405-2660-42F2-AF0A-F9311DB2A3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7DBC05-8566-40D0-ADE2-30AB4B0094CB}" type="datetimeFigureOut">
              <a:rPr lang="en-US" smtClean="0"/>
              <a:t>1/1/1980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A5405-2660-42F2-AF0A-F9311DB2A3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7DBC05-8566-40D0-ADE2-30AB4B0094CB}" type="datetimeFigureOut">
              <a:rPr lang="en-US" smtClean="0"/>
              <a:t>1/1/1980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A5405-2660-42F2-AF0A-F9311DB2A32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7DBC05-8566-40D0-ADE2-30AB4B0094CB}" type="datetimeFigureOut">
              <a:rPr lang="en-US" smtClean="0"/>
              <a:t>1/1/1980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A5405-2660-42F2-AF0A-F9311DB2A3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37DBC05-8566-40D0-ADE2-30AB4B0094CB}" type="datetimeFigureOut">
              <a:rPr lang="en-US" smtClean="0"/>
              <a:t>1/1/1980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6A5405-2660-42F2-AF0A-F9311DB2A3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7DBC05-8566-40D0-ADE2-30AB4B0094CB}" type="datetimeFigureOut">
              <a:rPr lang="en-US" smtClean="0"/>
              <a:t>1/1/1980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6A5405-2660-42F2-AF0A-F9311DB2A3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DBC05-8566-40D0-ADE2-30AB4B0094CB}" type="datetimeFigureOut">
              <a:rPr lang="en-US" smtClean="0"/>
              <a:t>1/1/1980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6A5405-2660-42F2-AF0A-F9311DB2A3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7DBC05-8566-40D0-ADE2-30AB4B0094CB}" type="datetimeFigureOut">
              <a:rPr lang="en-US" smtClean="0"/>
              <a:t>1/1/1980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A5405-2660-42F2-AF0A-F9311DB2A3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7DBC05-8566-40D0-ADE2-30AB4B0094CB}" type="datetimeFigureOut">
              <a:rPr lang="en-US" smtClean="0"/>
              <a:t>1/1/1980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96A5405-2660-42F2-AF0A-F9311DB2A32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7DBC05-8566-40D0-ADE2-30AB4B0094CB}" type="datetimeFigureOut">
              <a:rPr lang="en-US" smtClean="0"/>
              <a:t>1/1/1980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96A5405-2660-42F2-AF0A-F9311DB2A32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Building a usage profile for anomaly detection</a:t>
            </a:r>
            <a:endParaRPr lang="en-US" dirty="0"/>
          </a:p>
        </p:txBody>
      </p:sp>
      <p:sp>
        <p:nvSpPr>
          <p:cNvPr id="3" name="Subtitle 2"/>
          <p:cNvSpPr>
            <a:spLocks noGrp="1"/>
          </p:cNvSpPr>
          <p:nvPr>
            <p:ph type="subTitle" idx="1"/>
          </p:nvPr>
        </p:nvSpPr>
        <p:spPr/>
        <p:txBody>
          <a:bodyPr/>
          <a:lstStyle/>
          <a:p>
            <a:r>
              <a:rPr lang="en-US" dirty="0" smtClean="0"/>
              <a:t>	Nathanael </a:t>
            </a:r>
            <a:r>
              <a:rPr lang="en-US" dirty="0" err="1" smtClean="0"/>
              <a:t>Asaam</a:t>
            </a:r>
            <a:endParaRPr lang="en-US" dirty="0" smtClean="0"/>
          </a:p>
          <a:p>
            <a:r>
              <a:rPr lang="en-US" dirty="0" smtClean="0"/>
              <a:t>Solutions Architect</a:t>
            </a:r>
          </a:p>
          <a:p>
            <a:r>
              <a:rPr lang="en-US" dirty="0" err="1" smtClean="0"/>
              <a:t>Equicksales</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Profile</a:t>
            </a:r>
            <a:endParaRPr lang="en-US" dirty="0"/>
          </a:p>
        </p:txBody>
      </p:sp>
      <p:sp>
        <p:nvSpPr>
          <p:cNvPr id="3" name="Content Placeholder 2"/>
          <p:cNvSpPr>
            <a:spLocks noGrp="1"/>
          </p:cNvSpPr>
          <p:nvPr>
            <p:ph idx="1"/>
          </p:nvPr>
        </p:nvSpPr>
        <p:spPr/>
        <p:txBody>
          <a:bodyPr/>
          <a:lstStyle/>
          <a:p>
            <a:r>
              <a:rPr lang="en-US" dirty="0" smtClean="0"/>
              <a:t>The four usage models  and their </a:t>
            </a:r>
            <a:r>
              <a:rPr lang="en-US" dirty="0" err="1" smtClean="0"/>
              <a:t>markov</a:t>
            </a:r>
            <a:r>
              <a:rPr lang="en-US" dirty="0" smtClean="0"/>
              <a:t> chain model forms the usage profile of a computer system. </a:t>
            </a:r>
          </a:p>
          <a:p>
            <a:r>
              <a:rPr lang="en-US" dirty="0" smtClean="0"/>
              <a:t>Any deviation from this usage profile is deemed as an anomaly or threat in the system.</a:t>
            </a:r>
          </a:p>
          <a:p>
            <a:r>
              <a:rPr lang="en-US" dirty="0" smtClean="0"/>
              <a:t>To  determine anomaly or threats in the system under consideration we will use liner programming and  we will consider deviation from the four </a:t>
            </a:r>
            <a:r>
              <a:rPr lang="en-US" dirty="0" err="1" smtClean="0"/>
              <a:t>markov</a:t>
            </a:r>
            <a:r>
              <a:rPr lang="en-US" dirty="0" smtClean="0"/>
              <a:t> chain models built to determine anomaly or threats in the system.</a:t>
            </a:r>
          </a:p>
          <a:p>
            <a:pPr>
              <a:buNone/>
            </a:pP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	</a:t>
            </a:r>
            <a:endParaRPr lang="en-US" dirty="0"/>
          </a:p>
        </p:txBody>
      </p:sp>
      <p:sp>
        <p:nvSpPr>
          <p:cNvPr id="3" name="Content Placeholder 2"/>
          <p:cNvSpPr>
            <a:spLocks noGrp="1"/>
          </p:cNvSpPr>
          <p:nvPr>
            <p:ph idx="1"/>
          </p:nvPr>
        </p:nvSpPr>
        <p:spPr/>
        <p:txBody>
          <a:bodyPr/>
          <a:lstStyle/>
          <a:p>
            <a:r>
              <a:rPr lang="en-US" dirty="0" smtClean="0"/>
              <a:t>To infer from the </a:t>
            </a:r>
            <a:r>
              <a:rPr lang="en-US" dirty="0" err="1" smtClean="0"/>
              <a:t>markov</a:t>
            </a:r>
            <a:r>
              <a:rPr lang="en-US" dirty="0" smtClean="0"/>
              <a:t> chain model to determine anomaly or threats we will use the probabilities associated with each state transitions. A higher probability shows  that we are not deviating from our usage profile and a lower probabilities shows that we are deviating from the usage profile. As such lower probability of state transition is detected as an anomaly or threat in the system.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To determine anomaly we will maximize or minimize  each usage model equation against constraints such as maximum and minimum usage and optimal usage.</a:t>
            </a:r>
          </a:p>
          <a:p>
            <a:r>
              <a:rPr lang="en-US" dirty="0" smtClean="0"/>
              <a:t>Points outside the linear programming solutions are flagged as anomaly or threats.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Model</a:t>
            </a:r>
            <a:endParaRPr lang="en-US" dirty="0"/>
          </a:p>
        </p:txBody>
      </p:sp>
      <p:sp>
        <p:nvSpPr>
          <p:cNvPr id="3" name="Content Placeholder 2"/>
          <p:cNvSpPr>
            <a:spLocks noGrp="1"/>
          </p:cNvSpPr>
          <p:nvPr>
            <p:ph idx="1"/>
          </p:nvPr>
        </p:nvSpPr>
        <p:spPr/>
        <p:txBody>
          <a:bodyPr>
            <a:normAutofit/>
          </a:bodyPr>
          <a:lstStyle/>
          <a:p>
            <a:r>
              <a:rPr lang="en-US" dirty="0" smtClean="0"/>
              <a:t>The usage model is given as Y=f(Xi) where Y is the usage and Xi is the dependent variable that relates to Y to form the equation Y=f(Xi)</a:t>
            </a:r>
          </a:p>
          <a:p>
            <a:r>
              <a:rPr lang="en-US" dirty="0" smtClean="0"/>
              <a:t>The usage model can be determined using linear regression.</a:t>
            </a:r>
          </a:p>
          <a:p>
            <a:r>
              <a:rPr lang="en-US" dirty="0" smtClean="0"/>
              <a:t>Simple linear regression is given as Y=b0+b1X</a:t>
            </a:r>
          </a:p>
          <a:p>
            <a:r>
              <a:rPr lang="en-US" dirty="0" smtClean="0"/>
              <a:t>Multiple linear regression involving two independent variables is given as Y=b0+b1X1+b2X2</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Model</a:t>
            </a:r>
            <a:endParaRPr lang="en-US" dirty="0"/>
          </a:p>
        </p:txBody>
      </p:sp>
      <p:sp>
        <p:nvSpPr>
          <p:cNvPr id="3" name="Content Placeholder 2"/>
          <p:cNvSpPr>
            <a:spLocks noGrp="1"/>
          </p:cNvSpPr>
          <p:nvPr>
            <p:ph idx="1"/>
          </p:nvPr>
        </p:nvSpPr>
        <p:spPr/>
        <p:txBody>
          <a:bodyPr/>
          <a:lstStyle/>
          <a:p>
            <a:r>
              <a:rPr lang="en-US" dirty="0" smtClean="0"/>
              <a:t>The usage model is made up of the usage model equation and a mean and standard deviation  model that captures mean usage and its standard equation.   The mean usage is given as </a:t>
            </a:r>
            <a:r>
              <a:rPr lang="en-US" dirty="0" err="1" smtClean="0"/>
              <a:t>meanY</a:t>
            </a:r>
            <a:r>
              <a:rPr lang="en-US" dirty="0" smtClean="0"/>
              <a:t> and its standard deviation is given as </a:t>
            </a:r>
            <a:r>
              <a:rPr lang="en-US" dirty="0" err="1" smtClean="0"/>
              <a:t>sdY</a:t>
            </a:r>
            <a:r>
              <a:rPr lang="en-US" dirty="0" smtClean="0"/>
              <a:t>.</a:t>
            </a:r>
          </a:p>
          <a:p>
            <a:r>
              <a:rPr lang="en-US" dirty="0" smtClean="0"/>
              <a:t>The usage range which is the allowable range of normal usage is </a:t>
            </a:r>
            <a:r>
              <a:rPr lang="en-US" dirty="0" err="1" smtClean="0"/>
              <a:t>meanY-sdY</a:t>
            </a:r>
            <a:r>
              <a:rPr lang="en-US" dirty="0" smtClean="0"/>
              <a:t> to </a:t>
            </a:r>
            <a:r>
              <a:rPr lang="en-US" dirty="0" err="1" smtClean="0"/>
              <a:t>meanY+sdY</a:t>
            </a:r>
            <a:endParaRPr lang="en-US"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Model</a:t>
            </a:r>
            <a:endParaRPr lang="en-US" dirty="0"/>
          </a:p>
        </p:txBody>
      </p:sp>
      <p:sp>
        <p:nvSpPr>
          <p:cNvPr id="3" name="Content Placeholder 2"/>
          <p:cNvSpPr>
            <a:spLocks noGrp="1"/>
          </p:cNvSpPr>
          <p:nvPr>
            <p:ph idx="1"/>
          </p:nvPr>
        </p:nvSpPr>
        <p:spPr/>
        <p:txBody>
          <a:bodyPr>
            <a:normAutofit/>
          </a:bodyPr>
          <a:lstStyle/>
          <a:p>
            <a:r>
              <a:rPr lang="en-US" dirty="0" smtClean="0"/>
              <a:t>The usage model can  be implemented using a java interface  that implements the main functions that will be  needed to determine the usage model. Some of the methods are </a:t>
            </a:r>
          </a:p>
          <a:p>
            <a:r>
              <a:rPr lang="en-US" dirty="0" err="1" smtClean="0"/>
              <a:t>leansSys</a:t>
            </a:r>
            <a:r>
              <a:rPr lang="en-US" dirty="0" smtClean="0"/>
              <a:t> – learns a system   to determine a usage model for that system.</a:t>
            </a:r>
          </a:p>
          <a:p>
            <a:r>
              <a:rPr lang="en-US" dirty="0" err="1" smtClean="0"/>
              <a:t>findRelationship</a:t>
            </a:r>
            <a:r>
              <a:rPr lang="en-US" dirty="0" smtClean="0"/>
              <a:t> – finds the mathematical relationship between the usage variable Y and the independent variable that relates to Y which is Xi.</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Model</a:t>
            </a:r>
            <a:endParaRPr lang="en-US" dirty="0"/>
          </a:p>
        </p:txBody>
      </p:sp>
      <p:sp>
        <p:nvSpPr>
          <p:cNvPr id="3" name="Content Placeholder 2"/>
          <p:cNvSpPr>
            <a:spLocks noGrp="1"/>
          </p:cNvSpPr>
          <p:nvPr>
            <p:ph idx="1"/>
          </p:nvPr>
        </p:nvSpPr>
        <p:spPr/>
        <p:txBody>
          <a:bodyPr>
            <a:normAutofit/>
          </a:bodyPr>
          <a:lstStyle/>
          <a:p>
            <a:r>
              <a:rPr lang="en-US" dirty="0" smtClean="0"/>
              <a:t>In Java the Interface can be implemented using the interface keyword and the usage models that will be used to build the usage profile will implement the methods in the usage model.</a:t>
            </a:r>
          </a:p>
          <a:p>
            <a:r>
              <a:rPr lang="en-US" dirty="0" smtClean="0"/>
              <a:t>If a method in the interface is not  implemented by the usage model that will be used to build the usage profile  it will throw an error</a:t>
            </a:r>
          </a:p>
          <a:p>
            <a:r>
              <a:rPr lang="en-US" dirty="0" smtClean="0"/>
              <a:t>Some of the usage models are authentication usage , session usage and </a:t>
            </a:r>
            <a:r>
              <a:rPr lang="en-US" dirty="0" err="1" smtClean="0"/>
              <a:t>Cpu</a:t>
            </a:r>
            <a:r>
              <a:rPr lang="en-US" dirty="0" smtClean="0"/>
              <a:t> usage, and Memory Usage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Model Interface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public interface model{</a:t>
            </a:r>
          </a:p>
          <a:p>
            <a:r>
              <a:rPr lang="en-US" dirty="0" smtClean="0"/>
              <a:t>	public double </a:t>
            </a:r>
            <a:r>
              <a:rPr lang="en-US" dirty="0" err="1" smtClean="0"/>
              <a:t>computeVal</a:t>
            </a:r>
            <a:r>
              <a:rPr lang="en-US" dirty="0" smtClean="0"/>
              <a:t>();// computes a float value of the model</a:t>
            </a:r>
          </a:p>
          <a:p>
            <a:r>
              <a:rPr lang="en-US" dirty="0" smtClean="0"/>
              <a:t>	public double </a:t>
            </a:r>
            <a:r>
              <a:rPr lang="en-US" dirty="0" err="1" smtClean="0"/>
              <a:t>findChange</a:t>
            </a:r>
            <a:r>
              <a:rPr lang="en-US" dirty="0" smtClean="0"/>
              <a:t>(); // computes a slight change in the model;</a:t>
            </a:r>
          </a:p>
          <a:p>
            <a:r>
              <a:rPr lang="en-US" dirty="0" smtClean="0"/>
              <a:t>	public void </a:t>
            </a:r>
            <a:r>
              <a:rPr lang="en-US" dirty="0" err="1" smtClean="0"/>
              <a:t>learnSys</a:t>
            </a:r>
            <a:r>
              <a:rPr lang="en-US" dirty="0" smtClean="0"/>
              <a:t>(</a:t>
            </a:r>
            <a:r>
              <a:rPr lang="en-US" dirty="0" err="1" smtClean="0"/>
              <a:t>int</a:t>
            </a:r>
            <a:r>
              <a:rPr lang="en-US" dirty="0" smtClean="0"/>
              <a:t> t);//process that learns and determines the normal usage model</a:t>
            </a:r>
          </a:p>
          <a:p>
            <a:r>
              <a:rPr lang="en-US" dirty="0" smtClean="0"/>
              <a:t>	public Object </a:t>
            </a:r>
            <a:r>
              <a:rPr lang="en-US" dirty="0" err="1" smtClean="0"/>
              <a:t>findRelationship</a:t>
            </a:r>
            <a:r>
              <a:rPr lang="en-US" dirty="0" smtClean="0"/>
              <a:t>();//determines the mathematical function that represents the normal usage model</a:t>
            </a:r>
          </a:p>
          <a:p>
            <a:r>
              <a:rPr lang="en-US" dirty="0" smtClean="0"/>
              <a:t>	public void monitor(</a:t>
            </a:r>
            <a:r>
              <a:rPr lang="en-US" dirty="0" err="1" smtClean="0"/>
              <a:t>int</a:t>
            </a:r>
            <a:r>
              <a:rPr lang="en-US" dirty="0" smtClean="0"/>
              <a:t> t);// </a:t>
            </a:r>
            <a:r>
              <a:rPr lang="en-US" dirty="0" err="1" smtClean="0"/>
              <a:t>monitos</a:t>
            </a:r>
            <a:r>
              <a:rPr lang="en-US" dirty="0" smtClean="0"/>
              <a:t> the system usage</a:t>
            </a:r>
          </a:p>
          <a:p>
            <a:r>
              <a:rPr lang="en-US" dirty="0" smtClean="0"/>
              <a:t>	public void </a:t>
            </a:r>
            <a:r>
              <a:rPr lang="en-US" dirty="0" err="1" smtClean="0"/>
              <a:t>show_alarm</a:t>
            </a:r>
            <a:r>
              <a:rPr lang="en-US" dirty="0" smtClean="0"/>
              <a:t>(String info);//displays an alarm for any occurrence that </a:t>
            </a:r>
            <a:r>
              <a:rPr lang="en-US" dirty="0" err="1" smtClean="0"/>
              <a:t>indicte</a:t>
            </a:r>
            <a:r>
              <a:rPr lang="en-US" dirty="0" smtClean="0"/>
              <a:t> a threat</a:t>
            </a:r>
          </a:p>
          <a:p>
            <a:r>
              <a:rPr lang="en-US" dirty="0" smtClean="0"/>
              <a:t>	public void </a:t>
            </a:r>
            <a:r>
              <a:rPr lang="en-US" dirty="0" err="1" smtClean="0"/>
              <a:t>halt_process</a:t>
            </a:r>
            <a:r>
              <a:rPr lang="en-US" dirty="0" smtClean="0"/>
              <a:t>();// halts any process that indicates a threat</a:t>
            </a:r>
          </a:p>
          <a:p>
            <a:r>
              <a:rPr lang="en-US" dirty="0" smtClean="0"/>
              <a:t>	public void </a:t>
            </a:r>
            <a:r>
              <a:rPr lang="en-US" dirty="0" err="1" smtClean="0"/>
              <a:t>predictVals</a:t>
            </a:r>
            <a:r>
              <a:rPr lang="en-US" dirty="0" smtClean="0"/>
              <a:t>(</a:t>
            </a:r>
            <a:r>
              <a:rPr lang="en-US" dirty="0" err="1" smtClean="0"/>
              <a:t>int</a:t>
            </a:r>
            <a:r>
              <a:rPr lang="en-US" dirty="0" smtClean="0"/>
              <a:t> t);//predicts the usage values based on the derived relation within a time frame</a:t>
            </a:r>
          </a:p>
          <a:p>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Model</a:t>
            </a:r>
            <a:endParaRPr lang="en-US" dirty="0"/>
          </a:p>
        </p:txBody>
      </p:sp>
      <p:sp>
        <p:nvSpPr>
          <p:cNvPr id="3" name="Content Placeholder 2"/>
          <p:cNvSpPr>
            <a:spLocks noGrp="1"/>
          </p:cNvSpPr>
          <p:nvPr>
            <p:ph idx="1"/>
          </p:nvPr>
        </p:nvSpPr>
        <p:spPr/>
        <p:txBody>
          <a:bodyPr/>
          <a:lstStyle/>
          <a:p>
            <a:r>
              <a:rPr lang="en-US" dirty="0" smtClean="0"/>
              <a:t>The Authentication usage model can be built when we sample authentication variables. </a:t>
            </a:r>
            <a:endParaRPr lang="en-US" dirty="0" smtClean="0"/>
          </a:p>
          <a:p>
            <a:r>
              <a:rPr lang="en-US" dirty="0" smtClean="0"/>
              <a:t>The session usage model can be built by sampling session variable.</a:t>
            </a:r>
          </a:p>
          <a:p>
            <a:r>
              <a:rPr lang="en-US" dirty="0" smtClean="0"/>
              <a:t>The memory usage model can be built by sampling variables that affect memory usage</a:t>
            </a:r>
          </a:p>
          <a:p>
            <a:r>
              <a:rPr lang="en-US" dirty="0" smtClean="0"/>
              <a:t>The </a:t>
            </a:r>
            <a:r>
              <a:rPr lang="en-US" dirty="0" err="1" smtClean="0"/>
              <a:t>cpu</a:t>
            </a:r>
            <a:r>
              <a:rPr lang="en-US" dirty="0" smtClean="0"/>
              <a:t> usage model can be built by sampling  variable that affect </a:t>
            </a:r>
            <a:r>
              <a:rPr lang="en-US" dirty="0" err="1" smtClean="0"/>
              <a:t>cpu</a:t>
            </a:r>
            <a:r>
              <a:rPr lang="en-US" dirty="0" smtClean="0"/>
              <a:t> usage.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Usage Profile</a:t>
            </a:r>
            <a:endParaRPr lang="en-US" dirty="0"/>
          </a:p>
        </p:txBody>
      </p:sp>
      <p:sp>
        <p:nvSpPr>
          <p:cNvPr id="3" name="Content Placeholder 2"/>
          <p:cNvSpPr>
            <a:spLocks noGrp="1"/>
          </p:cNvSpPr>
          <p:nvPr>
            <p:ph idx="1"/>
          </p:nvPr>
        </p:nvSpPr>
        <p:spPr/>
        <p:txBody>
          <a:bodyPr>
            <a:normAutofit fontScale="92500"/>
          </a:bodyPr>
          <a:lstStyle/>
          <a:p>
            <a:r>
              <a:rPr lang="en-US" dirty="0" smtClean="0"/>
              <a:t>The usage profile can be built using the usage models and a </a:t>
            </a:r>
            <a:r>
              <a:rPr lang="en-US" dirty="0" err="1" smtClean="0"/>
              <a:t>markov</a:t>
            </a:r>
            <a:r>
              <a:rPr lang="en-US" dirty="0" smtClean="0"/>
              <a:t> chain model that models states in a computer system, the sequence in which the states fall, and the associated probabilities for each state transition.</a:t>
            </a:r>
          </a:p>
          <a:p>
            <a:r>
              <a:rPr lang="en-US" dirty="0" smtClean="0"/>
              <a:t>The usage profile can be built for a system that consists of the authentication usage model, the session usage model, the </a:t>
            </a:r>
            <a:r>
              <a:rPr lang="en-US" dirty="0" err="1" smtClean="0"/>
              <a:t>cpu</a:t>
            </a:r>
            <a:r>
              <a:rPr lang="en-US" dirty="0" smtClean="0"/>
              <a:t> usage model and the memory usage model . A </a:t>
            </a:r>
            <a:r>
              <a:rPr lang="en-US" dirty="0" err="1" smtClean="0"/>
              <a:t>markov</a:t>
            </a:r>
            <a:r>
              <a:rPr lang="en-US" dirty="0" smtClean="0"/>
              <a:t> chain model must be built for all four usage model </a:t>
            </a:r>
            <a:r>
              <a:rPr lang="en-US" dirty="0" err="1" smtClean="0"/>
              <a:t>modelling</a:t>
            </a:r>
            <a:r>
              <a:rPr lang="en-US" dirty="0" smtClean="0"/>
              <a:t> states in the usage model, the sequence in which the states fall and the associated probabilities for each state transition.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Profile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states that can be used for building the </a:t>
            </a:r>
            <a:r>
              <a:rPr lang="en-US" dirty="0" err="1" smtClean="0"/>
              <a:t>markov</a:t>
            </a:r>
            <a:r>
              <a:rPr lang="en-US" dirty="0" smtClean="0"/>
              <a:t> chain model include optimal usage for authentication, session, memory and </a:t>
            </a:r>
            <a:r>
              <a:rPr lang="en-US" dirty="0" err="1" smtClean="0"/>
              <a:t>cpu</a:t>
            </a:r>
            <a:r>
              <a:rPr lang="en-US" dirty="0" smtClean="0"/>
              <a:t>. Maximum usage for the four usage model and minimum usage for the four usage.  </a:t>
            </a:r>
            <a:endParaRPr lang="en-US" dirty="0" smtClean="0"/>
          </a:p>
          <a:p>
            <a:r>
              <a:rPr lang="en-US" dirty="0" smtClean="0"/>
              <a:t>You will also model the  sequence in which the optimal, maximum and minimum  point for the four usage model fall.</a:t>
            </a:r>
          </a:p>
          <a:p>
            <a:r>
              <a:rPr lang="en-US" dirty="0" smtClean="0"/>
              <a:t>Finally , you will also model the associated probabilities for the state transitions including probabilities for state transition from optimal usage to minimum usage and probabilities for  state transitions from optimal to maximum usage.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82</TotalTime>
  <Words>728</Words>
  <Application>Microsoft Office PowerPoint</Application>
  <PresentationFormat>On-screen Show (4:3)</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Building a usage profile for anomaly detection</vt:lpstr>
      <vt:lpstr>Usage Model</vt:lpstr>
      <vt:lpstr>Usage Model</vt:lpstr>
      <vt:lpstr>Usage Model</vt:lpstr>
      <vt:lpstr>Usage Model</vt:lpstr>
      <vt:lpstr>Usage Model Interface</vt:lpstr>
      <vt:lpstr>Usage Model</vt:lpstr>
      <vt:lpstr>The Usage Profile</vt:lpstr>
      <vt:lpstr>Usage Profile</vt:lpstr>
      <vt:lpstr>Usage Profile</vt:lpstr>
      <vt:lpstr>Anomaly Detection </vt:lpstr>
      <vt:lpstr>Anomaly Detection</vt:lpstr>
    </vt:vector>
  </TitlesOfParts>
  <Company>EQUICKSALES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usage profile for anomaly detection</dc:title>
  <dc:creator>Nat Asaam</dc:creator>
  <cp:lastModifiedBy>Nat Asaam</cp:lastModifiedBy>
  <cp:revision>12</cp:revision>
  <dcterms:created xsi:type="dcterms:W3CDTF">1980-01-01T00:12:35Z</dcterms:created>
  <dcterms:modified xsi:type="dcterms:W3CDTF">1980-01-01T01:35:01Z</dcterms:modified>
</cp:coreProperties>
</file>