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4E6F-2F39-EA4C-85C1-0C68D4C7A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49591-AA94-3747-B0A8-9B13D8B1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6B98D-8D68-ED4B-8D86-D478417F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8/21/22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CFD8D-A00D-3344-91D8-5D09C48A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7D9E-3C4A-DA46-8323-492C9493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0213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DC9C-A084-404E-B102-A4CE4276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55B6D-73BD-1D4F-A75F-6C2D5756A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F5EF0-4124-D34B-A163-0EDCC6A7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8/21/22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3AA3-60AF-7049-AE32-7EDCF52F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90D1C-49A4-8A40-A822-D0E84CC8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2192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84B24-286A-5D40-8F65-269D27C0C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7FA79-D9A3-504F-AF9F-D8F4DB3AA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42AE-DAC1-804F-8658-4071033C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8/21/22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1846-733D-8049-B0AB-CEFFF488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3807F-4F0E-1640-84B1-D2F77402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00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CB37-5D11-DC45-9D8B-41CE19EC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F53E3-1234-C646-8428-8D551327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7FA3-F9CA-5646-A46B-7BE81425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8/21/22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9143-D0B3-9E42-9AC2-D167A324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5577C-FB87-BD4F-93AE-5EDFFE0D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7031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C01D-3DB0-2C40-8D0F-1AAA0FB7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07119-9E02-7345-893B-F1E24432C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E7C9E-5C76-C043-9BFD-6F94BD76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8/21/22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5BAC-FF57-C043-9032-2A4F0B2E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F394D-5F11-7E44-AC16-2B6C2799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9667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FD9F-C8C6-0743-BF25-32B1F267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66BA-43FD-3144-8961-9F73F228F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6E62F-7FF9-CC4C-9E7B-FA904DEA0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9EC9B-FC52-744E-829D-2309DB47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8/21/22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B07A5-9528-7A46-9673-66F0515A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0877B-E326-B64E-A41A-7934079E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6507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EE2A-6F41-864F-BB4E-B879E9D4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06736-6D90-B54C-91B7-8DA0367A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31A48-F040-CB44-B95C-21573211B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66021-73F8-3243-9219-8C830B1FE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0B31F-AF7A-D74C-8948-421F1494C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7919C-80B6-9F4D-B63C-4EC93C87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8/21/22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32106-EACA-CB4E-A414-E8B3F8A7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8BC1F-FE91-FD47-9C7A-E057F3E9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8183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A973-2283-0E49-80C7-0ACDE76E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B2950-A5CC-B648-9430-A7855850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8/21/22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5EB5D-69A6-DD4E-B516-962F9796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1F371-FC5B-5C42-BDF0-91D6C640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2840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03F1C-2706-0741-AD1D-549A2DAD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8/21/22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3998D-B1C9-3343-8FAF-1F0A3A3E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309C8-D49E-7642-A3CF-1EB63C71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512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D132-84D8-6E46-BA2E-A01B756E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3CF7-7A2C-BE44-9968-811E776CE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8A2C5-44B7-CA48-960E-07A92D07B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707DF-45B2-7340-8023-2348A9EB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8/21/22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C27A6-3518-0B45-9E0C-315E96D1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C588E-E92B-174F-BE71-06160EE9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933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B15F-91EC-BF4B-8620-219FEBAB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C506D-E703-464F-8905-7E76A3833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9321F-687C-F547-91C1-18580599B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892B5-A2B0-1745-9F62-D528AC4A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8/21/22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38827-E54F-0D4D-A5A1-F8522293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58E7F-09AA-F743-9476-BA28FB7B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4472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585CB-C27D-2941-A0FE-9CAB2005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039D7-4F72-274B-A8A4-DD991E86F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4C061-725E-1E48-8A9C-EFE4BC67E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AADB-6D91-FB47-820B-C098738112B6}" type="datetimeFigureOut">
              <a:rPr lang="en-VN" smtClean="0"/>
              <a:t>8/21/22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7139C-8C60-5447-B84C-F343929DD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B0936-D581-9044-B0BC-6120643DC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0534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9C636-47CF-664C-A5E0-B5F931C2AC4D}"/>
              </a:ext>
            </a:extLst>
          </p:cNvPr>
          <p:cNvSpPr/>
          <p:nvPr/>
        </p:nvSpPr>
        <p:spPr>
          <a:xfrm>
            <a:off x="4692320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kafka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43FCC-632E-0D4B-9B5A-304C7722A8A0}"/>
              </a:ext>
            </a:extLst>
          </p:cNvPr>
          <p:cNvSpPr/>
          <p:nvPr/>
        </p:nvSpPr>
        <p:spPr>
          <a:xfrm>
            <a:off x="906377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D65EA-06F5-B148-BBF6-27EE5DE0B4E2}"/>
              </a:ext>
            </a:extLst>
          </p:cNvPr>
          <p:cNvSpPr/>
          <p:nvPr/>
        </p:nvSpPr>
        <p:spPr>
          <a:xfrm>
            <a:off x="8325854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SparkStreaming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D086A-A645-9243-8098-083B9FB52FFA}"/>
              </a:ext>
            </a:extLst>
          </p:cNvPr>
          <p:cNvSpPr/>
          <p:nvPr/>
        </p:nvSpPr>
        <p:spPr>
          <a:xfrm>
            <a:off x="8325854" y="3882692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postgres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42B6-8C01-CC48-AF61-2701FEACF7D4}"/>
              </a:ext>
            </a:extLst>
          </p:cNvPr>
          <p:cNvSpPr/>
          <p:nvPr/>
        </p:nvSpPr>
        <p:spPr>
          <a:xfrm>
            <a:off x="8325854" y="5233739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superset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01668-473F-6048-8978-EFA8BAAD061C}"/>
              </a:ext>
            </a:extLst>
          </p:cNvPr>
          <p:cNvSpPr/>
          <p:nvPr/>
        </p:nvSpPr>
        <p:spPr>
          <a:xfrm>
            <a:off x="6352675" y="994108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airflow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8BF235-279F-F244-B6B0-4A8DA3D40667}"/>
              </a:ext>
            </a:extLst>
          </p:cNvPr>
          <p:cNvSpPr/>
          <p:nvPr/>
        </p:nvSpPr>
        <p:spPr>
          <a:xfrm>
            <a:off x="3701717" y="818147"/>
            <a:ext cx="7271083" cy="25025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63FC5E-65CF-A040-BB94-59DF1EDBD3C5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879556" y="2585787"/>
            <a:ext cx="1812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284F7-5E4F-CD46-A5EB-ED0AC1E01AA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665499" y="2585787"/>
            <a:ext cx="16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1C3A6-58E4-C44B-8832-11F99F7F0E7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9312444" y="2880561"/>
            <a:ext cx="0" cy="100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37B2B-122C-0447-B122-3371E8DDDA3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312444" y="4472240"/>
            <a:ext cx="0" cy="76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76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9C636-47CF-664C-A5E0-B5F931C2AC4D}"/>
              </a:ext>
            </a:extLst>
          </p:cNvPr>
          <p:cNvSpPr/>
          <p:nvPr/>
        </p:nvSpPr>
        <p:spPr>
          <a:xfrm>
            <a:off x="15260034" y="2399297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kafka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43FCC-632E-0D4B-9B5A-304C7722A8A0}"/>
              </a:ext>
            </a:extLst>
          </p:cNvPr>
          <p:cNvSpPr/>
          <p:nvPr/>
        </p:nvSpPr>
        <p:spPr>
          <a:xfrm>
            <a:off x="906377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D65EA-06F5-B148-BBF6-27EE5DE0B4E2}"/>
              </a:ext>
            </a:extLst>
          </p:cNvPr>
          <p:cNvSpPr/>
          <p:nvPr/>
        </p:nvSpPr>
        <p:spPr>
          <a:xfrm>
            <a:off x="18893568" y="2399297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SparkStreaming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D086A-A645-9243-8098-083B9FB52FFA}"/>
              </a:ext>
            </a:extLst>
          </p:cNvPr>
          <p:cNvSpPr/>
          <p:nvPr/>
        </p:nvSpPr>
        <p:spPr>
          <a:xfrm>
            <a:off x="18893568" y="3990976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postgres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42B6-8C01-CC48-AF61-2701FEACF7D4}"/>
              </a:ext>
            </a:extLst>
          </p:cNvPr>
          <p:cNvSpPr/>
          <p:nvPr/>
        </p:nvSpPr>
        <p:spPr>
          <a:xfrm>
            <a:off x="18893568" y="534202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superset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01668-473F-6048-8978-EFA8BAAD061C}"/>
              </a:ext>
            </a:extLst>
          </p:cNvPr>
          <p:cNvSpPr/>
          <p:nvPr/>
        </p:nvSpPr>
        <p:spPr>
          <a:xfrm>
            <a:off x="16920389" y="1102392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airflow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8BF235-279F-F244-B6B0-4A8DA3D40667}"/>
              </a:ext>
            </a:extLst>
          </p:cNvPr>
          <p:cNvSpPr/>
          <p:nvPr/>
        </p:nvSpPr>
        <p:spPr>
          <a:xfrm>
            <a:off x="14269431" y="926431"/>
            <a:ext cx="7271083" cy="25025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63FC5E-65CF-A040-BB94-59DF1EDBD3C5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879556" y="2585787"/>
            <a:ext cx="12380478" cy="10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284F7-5E4F-CD46-A5EB-ED0AC1E01AA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17233213" y="2694071"/>
            <a:ext cx="16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1C3A6-58E4-C44B-8832-11F99F7F0E7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9880158" y="2988845"/>
            <a:ext cx="0" cy="100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37B2B-122C-0447-B122-3371E8DDDA3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9880158" y="4580524"/>
            <a:ext cx="0" cy="76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6793AC-2A95-744B-B0C7-A0DB0E01A616}"/>
              </a:ext>
            </a:extLst>
          </p:cNvPr>
          <p:cNvSpPr txBox="1"/>
          <p:nvPr/>
        </p:nvSpPr>
        <p:spPr>
          <a:xfrm>
            <a:off x="1360448" y="3166744"/>
            <a:ext cx="497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/>
              <a:t>Chứa</a:t>
            </a:r>
            <a:r>
              <a:rPr lang="en-GB" dirty="0"/>
              <a:t> </a:t>
            </a:r>
            <a:r>
              <a:rPr lang="en-GB" dirty="0" err="1"/>
              <a:t>thông</a:t>
            </a:r>
            <a:r>
              <a:rPr lang="en-GB" dirty="0"/>
              <a:t> tin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bệnh</a:t>
            </a:r>
            <a:r>
              <a:rPr lang="en-GB" dirty="0"/>
              <a:t> </a:t>
            </a:r>
            <a:r>
              <a:rPr lang="en-GB" dirty="0" err="1"/>
              <a:t>nhân</a:t>
            </a:r>
            <a:r>
              <a:rPr lang="en-GB" dirty="0"/>
              <a:t> </a:t>
            </a:r>
            <a:r>
              <a:rPr lang="en-GB" dirty="0" err="1"/>
              <a:t>mắc</a:t>
            </a:r>
            <a:r>
              <a:rPr lang="en-GB" dirty="0"/>
              <a:t> </a:t>
            </a:r>
            <a:r>
              <a:rPr lang="en-GB" dirty="0" err="1"/>
              <a:t>bệnh</a:t>
            </a:r>
            <a:r>
              <a:rPr lang="en-GB" dirty="0"/>
              <a:t> </a:t>
            </a:r>
            <a:r>
              <a:rPr lang="en-GB" dirty="0" err="1"/>
              <a:t>tim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D</a:t>
            </a:r>
            <a:r>
              <a:rPr lang="en-VN" dirty="0"/>
              <a:t>ạng csv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Chứa</a:t>
            </a:r>
            <a:r>
              <a:rPr lang="en-GB" dirty="0"/>
              <a:t> 70.000 record</a:t>
            </a:r>
          </a:p>
          <a:p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3D455C-B1A7-5E42-B7CC-E3757FB61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93" y="4480380"/>
            <a:ext cx="7593974" cy="9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54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9C636-47CF-664C-A5E0-B5F931C2AC4D}"/>
              </a:ext>
            </a:extLst>
          </p:cNvPr>
          <p:cNvSpPr/>
          <p:nvPr/>
        </p:nvSpPr>
        <p:spPr>
          <a:xfrm>
            <a:off x="4616120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kafka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43FCC-632E-0D4B-9B5A-304C7722A8A0}"/>
              </a:ext>
            </a:extLst>
          </p:cNvPr>
          <p:cNvSpPr/>
          <p:nvPr/>
        </p:nvSpPr>
        <p:spPr>
          <a:xfrm>
            <a:off x="906377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D65EA-06F5-B148-BBF6-27EE5DE0B4E2}"/>
              </a:ext>
            </a:extLst>
          </p:cNvPr>
          <p:cNvSpPr/>
          <p:nvPr/>
        </p:nvSpPr>
        <p:spPr>
          <a:xfrm>
            <a:off x="17683214" y="219957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SparkStreaming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D086A-A645-9243-8098-083B9FB52FFA}"/>
              </a:ext>
            </a:extLst>
          </p:cNvPr>
          <p:cNvSpPr/>
          <p:nvPr/>
        </p:nvSpPr>
        <p:spPr>
          <a:xfrm>
            <a:off x="17683214" y="3791252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postgres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42B6-8C01-CC48-AF61-2701FEACF7D4}"/>
              </a:ext>
            </a:extLst>
          </p:cNvPr>
          <p:cNvSpPr/>
          <p:nvPr/>
        </p:nvSpPr>
        <p:spPr>
          <a:xfrm>
            <a:off x="17683214" y="5142299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superset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01668-473F-6048-8978-EFA8BAAD061C}"/>
              </a:ext>
            </a:extLst>
          </p:cNvPr>
          <p:cNvSpPr/>
          <p:nvPr/>
        </p:nvSpPr>
        <p:spPr>
          <a:xfrm>
            <a:off x="15710035" y="902668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airflow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8BF235-279F-F244-B6B0-4A8DA3D40667}"/>
              </a:ext>
            </a:extLst>
          </p:cNvPr>
          <p:cNvSpPr/>
          <p:nvPr/>
        </p:nvSpPr>
        <p:spPr>
          <a:xfrm>
            <a:off x="13059077" y="726707"/>
            <a:ext cx="7271083" cy="25025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284F7-5E4F-CD46-A5EB-ED0AC1E01AA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589299" y="2494347"/>
            <a:ext cx="11093915" cy="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1C3A6-58E4-C44B-8832-11F99F7F0E7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8669804" y="2789121"/>
            <a:ext cx="0" cy="100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37B2B-122C-0447-B122-3371E8DDDA3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8669804" y="4380800"/>
            <a:ext cx="0" cy="76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3DE21D0-7227-2C4F-AF31-E3401606CD31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3747838" y="1025689"/>
            <a:ext cx="12700" cy="3709743"/>
          </a:xfrm>
          <a:prstGeom prst="bentConnector3">
            <a:avLst>
              <a:gd name="adj1" fmla="val 10080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895D6ED-8CB9-FD48-97D2-ADCB1BFEB459}"/>
              </a:ext>
            </a:extLst>
          </p:cNvPr>
          <p:cNvSpPr txBox="1"/>
          <p:nvPr/>
        </p:nvSpPr>
        <p:spPr>
          <a:xfrm>
            <a:off x="1389286" y="4254887"/>
            <a:ext cx="52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- Producer.py -&gt; Đẩy data vào kafka, 250recods /1lần  </a:t>
            </a:r>
          </a:p>
        </p:txBody>
      </p:sp>
    </p:spTree>
    <p:extLst>
      <p:ext uri="{BB962C8B-B14F-4D97-AF65-F5344CB8AC3E}">
        <p14:creationId xmlns:p14="http://schemas.microsoft.com/office/powerpoint/2010/main" val="1123726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9C636-47CF-664C-A5E0-B5F931C2AC4D}"/>
              </a:ext>
            </a:extLst>
          </p:cNvPr>
          <p:cNvSpPr/>
          <p:nvPr/>
        </p:nvSpPr>
        <p:spPr>
          <a:xfrm>
            <a:off x="4616120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kafka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43FCC-632E-0D4B-9B5A-304C7722A8A0}"/>
              </a:ext>
            </a:extLst>
          </p:cNvPr>
          <p:cNvSpPr/>
          <p:nvPr/>
        </p:nvSpPr>
        <p:spPr>
          <a:xfrm>
            <a:off x="906377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D65EA-06F5-B148-BBF6-27EE5DE0B4E2}"/>
              </a:ext>
            </a:extLst>
          </p:cNvPr>
          <p:cNvSpPr/>
          <p:nvPr/>
        </p:nvSpPr>
        <p:spPr>
          <a:xfrm>
            <a:off x="8055120" y="2304991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SparkStreaming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D086A-A645-9243-8098-083B9FB52FFA}"/>
              </a:ext>
            </a:extLst>
          </p:cNvPr>
          <p:cNvSpPr/>
          <p:nvPr/>
        </p:nvSpPr>
        <p:spPr>
          <a:xfrm>
            <a:off x="8055120" y="7469306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postgres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42B6-8C01-CC48-AF61-2701FEACF7D4}"/>
              </a:ext>
            </a:extLst>
          </p:cNvPr>
          <p:cNvSpPr/>
          <p:nvPr/>
        </p:nvSpPr>
        <p:spPr>
          <a:xfrm>
            <a:off x="8055120" y="8955567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superset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01668-473F-6048-8978-EFA8BAAD061C}"/>
              </a:ext>
            </a:extLst>
          </p:cNvPr>
          <p:cNvSpPr/>
          <p:nvPr/>
        </p:nvSpPr>
        <p:spPr>
          <a:xfrm>
            <a:off x="15710035" y="902668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airflow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8BF235-279F-F244-B6B0-4A8DA3D40667}"/>
              </a:ext>
            </a:extLst>
          </p:cNvPr>
          <p:cNvSpPr/>
          <p:nvPr/>
        </p:nvSpPr>
        <p:spPr>
          <a:xfrm>
            <a:off x="13059077" y="726707"/>
            <a:ext cx="7271083" cy="25025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284F7-5E4F-CD46-A5EB-ED0AC1E01AA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589299" y="2585787"/>
            <a:ext cx="1465821" cy="1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1C3A6-58E4-C44B-8832-11F99F7F0E7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041710" y="2894539"/>
            <a:ext cx="0" cy="457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37B2B-122C-0447-B122-3371E8DDDA3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041710" y="8058854"/>
            <a:ext cx="0" cy="89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3DE21D0-7227-2C4F-AF31-E3401606CD31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3747838" y="1025689"/>
            <a:ext cx="12700" cy="3709743"/>
          </a:xfrm>
          <a:prstGeom prst="bentConnector3">
            <a:avLst>
              <a:gd name="adj1" fmla="val 10080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A3479A4-C2BC-3A41-937E-7E5158564ADD}"/>
              </a:ext>
            </a:extLst>
          </p:cNvPr>
          <p:cNvCxnSpPr>
            <a:cxnSpLocks/>
            <a:stCxn id="10" idx="0"/>
            <a:endCxn id="10" idx="3"/>
          </p:cNvCxnSpPr>
          <p:nvPr/>
        </p:nvCxnSpPr>
        <p:spPr>
          <a:xfrm rot="16200000" flipH="1">
            <a:off x="9387617" y="1959084"/>
            <a:ext cx="294774" cy="986589"/>
          </a:xfrm>
          <a:prstGeom prst="bentConnector4">
            <a:avLst>
              <a:gd name="adj1" fmla="val -77551"/>
              <a:gd name="adj2" fmla="val 123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36214E-2D45-BD41-90D8-7B1C1341DDE1}"/>
              </a:ext>
            </a:extLst>
          </p:cNvPr>
          <p:cNvSpPr txBox="1"/>
          <p:nvPr/>
        </p:nvSpPr>
        <p:spPr>
          <a:xfrm>
            <a:off x="9535004" y="1671969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Submit trên yarn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58371D-909A-424E-A53F-9C5A24D551BF}"/>
              </a:ext>
            </a:extLst>
          </p:cNvPr>
          <p:cNvSpPr txBox="1"/>
          <p:nvPr/>
        </p:nvSpPr>
        <p:spPr>
          <a:xfrm>
            <a:off x="1389286" y="4242984"/>
            <a:ext cx="52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- Producer.py -&gt; Đẩy data vào kafka, 250recods /1lần  </a:t>
            </a:r>
          </a:p>
        </p:txBody>
      </p:sp>
    </p:spTree>
    <p:extLst>
      <p:ext uri="{BB962C8B-B14F-4D97-AF65-F5344CB8AC3E}">
        <p14:creationId xmlns:p14="http://schemas.microsoft.com/office/powerpoint/2010/main" val="1708545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9C636-47CF-664C-A5E0-B5F931C2AC4D}"/>
              </a:ext>
            </a:extLst>
          </p:cNvPr>
          <p:cNvSpPr/>
          <p:nvPr/>
        </p:nvSpPr>
        <p:spPr>
          <a:xfrm>
            <a:off x="4616120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kafka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43FCC-632E-0D4B-9B5A-304C7722A8A0}"/>
              </a:ext>
            </a:extLst>
          </p:cNvPr>
          <p:cNvSpPr/>
          <p:nvPr/>
        </p:nvSpPr>
        <p:spPr>
          <a:xfrm>
            <a:off x="906377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D65EA-06F5-B148-BBF6-27EE5DE0B4E2}"/>
              </a:ext>
            </a:extLst>
          </p:cNvPr>
          <p:cNvSpPr/>
          <p:nvPr/>
        </p:nvSpPr>
        <p:spPr>
          <a:xfrm>
            <a:off x="8055120" y="2304991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SparkStreaming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D086A-A645-9243-8098-083B9FB52FFA}"/>
              </a:ext>
            </a:extLst>
          </p:cNvPr>
          <p:cNvSpPr/>
          <p:nvPr/>
        </p:nvSpPr>
        <p:spPr>
          <a:xfrm>
            <a:off x="8046412" y="3975918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postgres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42B6-8C01-CC48-AF61-2701FEACF7D4}"/>
              </a:ext>
            </a:extLst>
          </p:cNvPr>
          <p:cNvSpPr/>
          <p:nvPr/>
        </p:nvSpPr>
        <p:spPr>
          <a:xfrm>
            <a:off x="8055120" y="8955567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superset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01668-473F-6048-8978-EFA8BAAD061C}"/>
              </a:ext>
            </a:extLst>
          </p:cNvPr>
          <p:cNvSpPr/>
          <p:nvPr/>
        </p:nvSpPr>
        <p:spPr>
          <a:xfrm>
            <a:off x="15710035" y="902668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airflow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8BF235-279F-F244-B6B0-4A8DA3D40667}"/>
              </a:ext>
            </a:extLst>
          </p:cNvPr>
          <p:cNvSpPr/>
          <p:nvPr/>
        </p:nvSpPr>
        <p:spPr>
          <a:xfrm>
            <a:off x="13578990" y="1946905"/>
            <a:ext cx="7271083" cy="25025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284F7-5E4F-CD46-A5EB-ED0AC1E01AA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589299" y="2585787"/>
            <a:ext cx="1465821" cy="1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1C3A6-58E4-C44B-8832-11F99F7F0E7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033002" y="2894539"/>
            <a:ext cx="8708" cy="108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37B2B-122C-0447-B122-3371E8DDDA3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033002" y="4565466"/>
            <a:ext cx="8708" cy="439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3DE21D0-7227-2C4F-AF31-E3401606CD31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3747838" y="1025689"/>
            <a:ext cx="12700" cy="3709743"/>
          </a:xfrm>
          <a:prstGeom prst="bentConnector3">
            <a:avLst>
              <a:gd name="adj1" fmla="val 10080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A3479A4-C2BC-3A41-937E-7E5158564ADD}"/>
              </a:ext>
            </a:extLst>
          </p:cNvPr>
          <p:cNvCxnSpPr>
            <a:cxnSpLocks/>
            <a:stCxn id="10" idx="0"/>
            <a:endCxn id="10" idx="3"/>
          </p:cNvCxnSpPr>
          <p:nvPr/>
        </p:nvCxnSpPr>
        <p:spPr>
          <a:xfrm rot="16200000" flipH="1">
            <a:off x="9387617" y="1959084"/>
            <a:ext cx="294774" cy="986589"/>
          </a:xfrm>
          <a:prstGeom prst="bentConnector4">
            <a:avLst>
              <a:gd name="adj1" fmla="val -77551"/>
              <a:gd name="adj2" fmla="val 123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36214E-2D45-BD41-90D8-7B1C1341DDE1}"/>
              </a:ext>
            </a:extLst>
          </p:cNvPr>
          <p:cNvSpPr txBox="1"/>
          <p:nvPr/>
        </p:nvSpPr>
        <p:spPr>
          <a:xfrm>
            <a:off x="9535004" y="1671969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Submit trên yarn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82800-C4D1-4341-97DD-2E125CB309C9}"/>
              </a:ext>
            </a:extLst>
          </p:cNvPr>
          <p:cNvSpPr txBox="1"/>
          <p:nvPr/>
        </p:nvSpPr>
        <p:spPr>
          <a:xfrm>
            <a:off x="1375740" y="4270692"/>
            <a:ext cx="52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- Producer.py -&gt; Đẩy data vào kafka, 250recods /1lần  </a:t>
            </a:r>
          </a:p>
        </p:txBody>
      </p:sp>
    </p:spTree>
    <p:extLst>
      <p:ext uri="{BB962C8B-B14F-4D97-AF65-F5344CB8AC3E}">
        <p14:creationId xmlns:p14="http://schemas.microsoft.com/office/powerpoint/2010/main" val="3710137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9C636-47CF-664C-A5E0-B5F931C2AC4D}"/>
              </a:ext>
            </a:extLst>
          </p:cNvPr>
          <p:cNvSpPr/>
          <p:nvPr/>
        </p:nvSpPr>
        <p:spPr>
          <a:xfrm>
            <a:off x="4616120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kafka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43FCC-632E-0D4B-9B5A-304C7722A8A0}"/>
              </a:ext>
            </a:extLst>
          </p:cNvPr>
          <p:cNvSpPr/>
          <p:nvPr/>
        </p:nvSpPr>
        <p:spPr>
          <a:xfrm>
            <a:off x="906377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D65EA-06F5-B148-BBF6-27EE5DE0B4E2}"/>
              </a:ext>
            </a:extLst>
          </p:cNvPr>
          <p:cNvSpPr/>
          <p:nvPr/>
        </p:nvSpPr>
        <p:spPr>
          <a:xfrm>
            <a:off x="8055120" y="2304991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SparkStreaming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D086A-A645-9243-8098-083B9FB52FFA}"/>
              </a:ext>
            </a:extLst>
          </p:cNvPr>
          <p:cNvSpPr/>
          <p:nvPr/>
        </p:nvSpPr>
        <p:spPr>
          <a:xfrm>
            <a:off x="8055120" y="3343230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postgres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42B6-8C01-CC48-AF61-2701FEACF7D4}"/>
              </a:ext>
            </a:extLst>
          </p:cNvPr>
          <p:cNvSpPr/>
          <p:nvPr/>
        </p:nvSpPr>
        <p:spPr>
          <a:xfrm>
            <a:off x="8055120" y="8955567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superset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01668-473F-6048-8978-EFA8BAAD061C}"/>
              </a:ext>
            </a:extLst>
          </p:cNvPr>
          <p:cNvSpPr/>
          <p:nvPr/>
        </p:nvSpPr>
        <p:spPr>
          <a:xfrm>
            <a:off x="5292207" y="620086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airflow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8BF235-279F-F244-B6B0-4A8DA3D40667}"/>
              </a:ext>
            </a:extLst>
          </p:cNvPr>
          <p:cNvSpPr/>
          <p:nvPr/>
        </p:nvSpPr>
        <p:spPr>
          <a:xfrm>
            <a:off x="620049" y="457200"/>
            <a:ext cx="11317496" cy="42591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284F7-5E4F-CD46-A5EB-ED0AC1E01AA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589299" y="2585787"/>
            <a:ext cx="1465821" cy="1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1C3A6-58E4-C44B-8832-11F99F7F0E7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041710" y="2894539"/>
            <a:ext cx="0" cy="44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37B2B-122C-0447-B122-3371E8DDDA3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041710" y="3932778"/>
            <a:ext cx="0" cy="50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3DE21D0-7227-2C4F-AF31-E3401606CD31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3747838" y="1025689"/>
            <a:ext cx="12700" cy="3709743"/>
          </a:xfrm>
          <a:prstGeom prst="bentConnector3">
            <a:avLst>
              <a:gd name="adj1" fmla="val 2782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0F8EC03-F04B-C148-BEE4-D39483B9EA7A}"/>
              </a:ext>
            </a:extLst>
          </p:cNvPr>
          <p:cNvSpPr txBox="1"/>
          <p:nvPr/>
        </p:nvSpPr>
        <p:spPr>
          <a:xfrm>
            <a:off x="1347538" y="3358565"/>
            <a:ext cx="52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- Producer.py -&gt; Đẩy data vào kafka, 250recods /1lần  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A3479A4-C2BC-3A41-937E-7E5158564ADD}"/>
              </a:ext>
            </a:extLst>
          </p:cNvPr>
          <p:cNvCxnSpPr>
            <a:cxnSpLocks/>
            <a:stCxn id="10" idx="0"/>
            <a:endCxn id="10" idx="3"/>
          </p:cNvCxnSpPr>
          <p:nvPr/>
        </p:nvCxnSpPr>
        <p:spPr>
          <a:xfrm rot="16200000" flipH="1">
            <a:off x="9387617" y="1959084"/>
            <a:ext cx="294774" cy="986589"/>
          </a:xfrm>
          <a:prstGeom prst="bentConnector4">
            <a:avLst>
              <a:gd name="adj1" fmla="val -77551"/>
              <a:gd name="adj2" fmla="val 123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36214E-2D45-BD41-90D8-7B1C1341DDE1}"/>
              </a:ext>
            </a:extLst>
          </p:cNvPr>
          <p:cNvSpPr txBox="1"/>
          <p:nvPr/>
        </p:nvSpPr>
        <p:spPr>
          <a:xfrm>
            <a:off x="9307338" y="1640886"/>
            <a:ext cx="251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VN" dirty="0"/>
              <a:t>ile.jar, Submit trên yarn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AF533B-F4FF-9F47-9405-775ADE2A66B6}"/>
              </a:ext>
            </a:extLst>
          </p:cNvPr>
          <p:cNvSpPr/>
          <p:nvPr/>
        </p:nvSpPr>
        <p:spPr>
          <a:xfrm>
            <a:off x="778475" y="1883914"/>
            <a:ext cx="5964575" cy="188318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ABC2383A-5EEB-0842-8C9F-0A924BA87763}"/>
              </a:ext>
            </a:extLst>
          </p:cNvPr>
          <p:cNvCxnSpPr>
            <a:stCxn id="13" idx="1"/>
          </p:cNvCxnSpPr>
          <p:nvPr/>
        </p:nvCxnSpPr>
        <p:spPr>
          <a:xfrm rot="10800000" flipV="1">
            <a:off x="3496963" y="914860"/>
            <a:ext cx="1795245" cy="969054"/>
          </a:xfrm>
          <a:prstGeom prst="bentConnector3">
            <a:avLst>
              <a:gd name="adj1" fmla="val 99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5FD6A75-0A8B-214E-964C-18E8CC1DFD2B}"/>
              </a:ext>
            </a:extLst>
          </p:cNvPr>
          <p:cNvSpPr txBox="1"/>
          <p:nvPr/>
        </p:nvSpPr>
        <p:spPr>
          <a:xfrm>
            <a:off x="1347538" y="1126367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Lập lịch 1p gửi 1 lần</a:t>
            </a:r>
          </a:p>
        </p:txBody>
      </p:sp>
    </p:spTree>
    <p:extLst>
      <p:ext uri="{BB962C8B-B14F-4D97-AF65-F5344CB8AC3E}">
        <p14:creationId xmlns:p14="http://schemas.microsoft.com/office/powerpoint/2010/main" val="3912854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9C636-47CF-664C-A5E0-B5F931C2AC4D}"/>
              </a:ext>
            </a:extLst>
          </p:cNvPr>
          <p:cNvSpPr/>
          <p:nvPr/>
        </p:nvSpPr>
        <p:spPr>
          <a:xfrm>
            <a:off x="4616120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kafka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43FCC-632E-0D4B-9B5A-304C7722A8A0}"/>
              </a:ext>
            </a:extLst>
          </p:cNvPr>
          <p:cNvSpPr/>
          <p:nvPr/>
        </p:nvSpPr>
        <p:spPr>
          <a:xfrm>
            <a:off x="906377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D65EA-06F5-B148-BBF6-27EE5DE0B4E2}"/>
              </a:ext>
            </a:extLst>
          </p:cNvPr>
          <p:cNvSpPr/>
          <p:nvPr/>
        </p:nvSpPr>
        <p:spPr>
          <a:xfrm>
            <a:off x="8055120" y="2304991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SparkStreaming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D086A-A645-9243-8098-083B9FB52FFA}"/>
              </a:ext>
            </a:extLst>
          </p:cNvPr>
          <p:cNvSpPr/>
          <p:nvPr/>
        </p:nvSpPr>
        <p:spPr>
          <a:xfrm>
            <a:off x="8055120" y="3343230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postgres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42B6-8C01-CC48-AF61-2701FEACF7D4}"/>
              </a:ext>
            </a:extLst>
          </p:cNvPr>
          <p:cNvSpPr/>
          <p:nvPr/>
        </p:nvSpPr>
        <p:spPr>
          <a:xfrm>
            <a:off x="8055120" y="8955567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superset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01668-473F-6048-8978-EFA8BAAD061C}"/>
              </a:ext>
            </a:extLst>
          </p:cNvPr>
          <p:cNvSpPr/>
          <p:nvPr/>
        </p:nvSpPr>
        <p:spPr>
          <a:xfrm>
            <a:off x="5292207" y="620086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airflow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8BF235-279F-F244-B6B0-4A8DA3D40667}"/>
              </a:ext>
            </a:extLst>
          </p:cNvPr>
          <p:cNvSpPr/>
          <p:nvPr/>
        </p:nvSpPr>
        <p:spPr>
          <a:xfrm>
            <a:off x="620049" y="457200"/>
            <a:ext cx="11317496" cy="42591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284F7-5E4F-CD46-A5EB-ED0AC1E01AA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589299" y="2585787"/>
            <a:ext cx="1465821" cy="1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1C3A6-58E4-C44B-8832-11F99F7F0E7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041710" y="2894539"/>
            <a:ext cx="0" cy="44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37B2B-122C-0447-B122-3371E8DDDA3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041710" y="3932778"/>
            <a:ext cx="0" cy="50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3DE21D0-7227-2C4F-AF31-E3401606CD31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3747838" y="1025689"/>
            <a:ext cx="12700" cy="3709743"/>
          </a:xfrm>
          <a:prstGeom prst="bentConnector3">
            <a:avLst>
              <a:gd name="adj1" fmla="val 2782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0F8EC03-F04B-C148-BEE4-D39483B9EA7A}"/>
              </a:ext>
            </a:extLst>
          </p:cNvPr>
          <p:cNvSpPr txBox="1"/>
          <p:nvPr/>
        </p:nvSpPr>
        <p:spPr>
          <a:xfrm>
            <a:off x="1347538" y="3358565"/>
            <a:ext cx="52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- Producer.py -&gt; Đẩy data vào kafka, 250recods /1lần  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A3479A4-C2BC-3A41-937E-7E5158564ADD}"/>
              </a:ext>
            </a:extLst>
          </p:cNvPr>
          <p:cNvCxnSpPr>
            <a:cxnSpLocks/>
            <a:stCxn id="10" idx="0"/>
            <a:endCxn id="10" idx="3"/>
          </p:cNvCxnSpPr>
          <p:nvPr/>
        </p:nvCxnSpPr>
        <p:spPr>
          <a:xfrm rot="16200000" flipH="1">
            <a:off x="9387617" y="1959084"/>
            <a:ext cx="294774" cy="986589"/>
          </a:xfrm>
          <a:prstGeom prst="bentConnector4">
            <a:avLst>
              <a:gd name="adj1" fmla="val -77551"/>
              <a:gd name="adj2" fmla="val 123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9AF533B-F4FF-9F47-9405-775ADE2A66B6}"/>
              </a:ext>
            </a:extLst>
          </p:cNvPr>
          <p:cNvSpPr/>
          <p:nvPr/>
        </p:nvSpPr>
        <p:spPr>
          <a:xfrm>
            <a:off x="778475" y="1671969"/>
            <a:ext cx="5964575" cy="257024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ABC2383A-5EEB-0842-8C9F-0A924BA87763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522689" y="914860"/>
            <a:ext cx="1769518" cy="746104"/>
          </a:xfrm>
          <a:prstGeom prst="bentConnector3">
            <a:avLst>
              <a:gd name="adj1" fmla="val 99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5FD6A75-0A8B-214E-964C-18E8CC1DFD2B}"/>
              </a:ext>
            </a:extLst>
          </p:cNvPr>
          <p:cNvSpPr txBox="1"/>
          <p:nvPr/>
        </p:nvSpPr>
        <p:spPr>
          <a:xfrm>
            <a:off x="1347538" y="1126367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Lập lịch 1p gửi 1 lần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B01630-E5AD-B547-893B-E9764057C34D}"/>
              </a:ext>
            </a:extLst>
          </p:cNvPr>
          <p:cNvSpPr/>
          <p:nvPr/>
        </p:nvSpPr>
        <p:spPr>
          <a:xfrm>
            <a:off x="7265386" y="1660964"/>
            <a:ext cx="4148139" cy="258125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C27C26E-99C5-7C45-9E87-CE641FA4FE6E}"/>
              </a:ext>
            </a:extLst>
          </p:cNvPr>
          <p:cNvCxnSpPr>
            <a:stCxn id="13" idx="3"/>
            <a:endCxn id="19" idx="0"/>
          </p:cNvCxnSpPr>
          <p:nvPr/>
        </p:nvCxnSpPr>
        <p:spPr>
          <a:xfrm>
            <a:off x="7265386" y="914860"/>
            <a:ext cx="2074070" cy="746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B17233-32C1-D745-B0D5-7D27BFC61D57}"/>
              </a:ext>
            </a:extLst>
          </p:cNvPr>
          <p:cNvSpPr txBox="1"/>
          <p:nvPr/>
        </p:nvSpPr>
        <p:spPr>
          <a:xfrm>
            <a:off x="9451636" y="1039430"/>
            <a:ext cx="229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Lập lịch 20p chạy 1 lần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9E28C1-FFD5-344A-A77F-F89843C13FBB}"/>
              </a:ext>
            </a:extLst>
          </p:cNvPr>
          <p:cNvSpPr txBox="1"/>
          <p:nvPr/>
        </p:nvSpPr>
        <p:spPr>
          <a:xfrm>
            <a:off x="8768453" y="1709994"/>
            <a:ext cx="251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VN" dirty="0"/>
              <a:t>ile.jar, Submit trên yarn </a:t>
            </a:r>
          </a:p>
        </p:txBody>
      </p:sp>
    </p:spTree>
    <p:extLst>
      <p:ext uri="{BB962C8B-B14F-4D97-AF65-F5344CB8AC3E}">
        <p14:creationId xmlns:p14="http://schemas.microsoft.com/office/powerpoint/2010/main" val="127510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9C636-47CF-664C-A5E0-B5F931C2AC4D}"/>
              </a:ext>
            </a:extLst>
          </p:cNvPr>
          <p:cNvSpPr/>
          <p:nvPr/>
        </p:nvSpPr>
        <p:spPr>
          <a:xfrm>
            <a:off x="4616120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kafka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43FCC-632E-0D4B-9B5A-304C7722A8A0}"/>
              </a:ext>
            </a:extLst>
          </p:cNvPr>
          <p:cNvSpPr/>
          <p:nvPr/>
        </p:nvSpPr>
        <p:spPr>
          <a:xfrm>
            <a:off x="906377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D65EA-06F5-B148-BBF6-27EE5DE0B4E2}"/>
              </a:ext>
            </a:extLst>
          </p:cNvPr>
          <p:cNvSpPr/>
          <p:nvPr/>
        </p:nvSpPr>
        <p:spPr>
          <a:xfrm>
            <a:off x="8055120" y="2304991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SparkStreaming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D086A-A645-9243-8098-083B9FB52FFA}"/>
              </a:ext>
            </a:extLst>
          </p:cNvPr>
          <p:cNvSpPr/>
          <p:nvPr/>
        </p:nvSpPr>
        <p:spPr>
          <a:xfrm>
            <a:off x="8055120" y="3343230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postgres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42B6-8C01-CC48-AF61-2701FEACF7D4}"/>
              </a:ext>
            </a:extLst>
          </p:cNvPr>
          <p:cNvSpPr/>
          <p:nvPr/>
        </p:nvSpPr>
        <p:spPr>
          <a:xfrm>
            <a:off x="8055120" y="553700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superset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01668-473F-6048-8978-EFA8BAAD061C}"/>
              </a:ext>
            </a:extLst>
          </p:cNvPr>
          <p:cNvSpPr/>
          <p:nvPr/>
        </p:nvSpPr>
        <p:spPr>
          <a:xfrm>
            <a:off x="5292207" y="620086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airflow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8BF235-279F-F244-B6B0-4A8DA3D40667}"/>
              </a:ext>
            </a:extLst>
          </p:cNvPr>
          <p:cNvSpPr/>
          <p:nvPr/>
        </p:nvSpPr>
        <p:spPr>
          <a:xfrm>
            <a:off x="620049" y="457200"/>
            <a:ext cx="11317496" cy="42591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284F7-5E4F-CD46-A5EB-ED0AC1E01AA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589299" y="2585787"/>
            <a:ext cx="1465821" cy="1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1C3A6-58E4-C44B-8832-11F99F7F0E7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041710" y="2894539"/>
            <a:ext cx="0" cy="44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37B2B-122C-0447-B122-3371E8DDDA3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041710" y="3932778"/>
            <a:ext cx="0" cy="160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3DE21D0-7227-2C4F-AF31-E3401606CD31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3747838" y="1025689"/>
            <a:ext cx="12700" cy="3709743"/>
          </a:xfrm>
          <a:prstGeom prst="bentConnector3">
            <a:avLst>
              <a:gd name="adj1" fmla="val 2782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0F8EC03-F04B-C148-BEE4-D39483B9EA7A}"/>
              </a:ext>
            </a:extLst>
          </p:cNvPr>
          <p:cNvSpPr txBox="1"/>
          <p:nvPr/>
        </p:nvSpPr>
        <p:spPr>
          <a:xfrm>
            <a:off x="1347538" y="3358565"/>
            <a:ext cx="52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- Producer.py -&gt; Đẩy data vào kafka, 250recods /1lần  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A3479A4-C2BC-3A41-937E-7E5158564ADD}"/>
              </a:ext>
            </a:extLst>
          </p:cNvPr>
          <p:cNvCxnSpPr>
            <a:cxnSpLocks/>
            <a:stCxn id="10" idx="0"/>
            <a:endCxn id="10" idx="3"/>
          </p:cNvCxnSpPr>
          <p:nvPr/>
        </p:nvCxnSpPr>
        <p:spPr>
          <a:xfrm rot="16200000" flipH="1">
            <a:off x="9387617" y="1959084"/>
            <a:ext cx="294774" cy="986589"/>
          </a:xfrm>
          <a:prstGeom prst="bentConnector4">
            <a:avLst>
              <a:gd name="adj1" fmla="val -77551"/>
              <a:gd name="adj2" fmla="val 123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9AF533B-F4FF-9F47-9405-775ADE2A66B6}"/>
              </a:ext>
            </a:extLst>
          </p:cNvPr>
          <p:cNvSpPr/>
          <p:nvPr/>
        </p:nvSpPr>
        <p:spPr>
          <a:xfrm>
            <a:off x="778475" y="1671969"/>
            <a:ext cx="5964575" cy="257024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ABC2383A-5EEB-0842-8C9F-0A924BA87763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522689" y="914860"/>
            <a:ext cx="1769518" cy="746104"/>
          </a:xfrm>
          <a:prstGeom prst="bentConnector3">
            <a:avLst>
              <a:gd name="adj1" fmla="val 99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5FD6A75-0A8B-214E-964C-18E8CC1DFD2B}"/>
              </a:ext>
            </a:extLst>
          </p:cNvPr>
          <p:cNvSpPr txBox="1"/>
          <p:nvPr/>
        </p:nvSpPr>
        <p:spPr>
          <a:xfrm>
            <a:off x="1347538" y="1126367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Lập lịch 1p gửi 1 lần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B01630-E5AD-B547-893B-E9764057C34D}"/>
              </a:ext>
            </a:extLst>
          </p:cNvPr>
          <p:cNvSpPr/>
          <p:nvPr/>
        </p:nvSpPr>
        <p:spPr>
          <a:xfrm>
            <a:off x="7265386" y="1660964"/>
            <a:ext cx="4148139" cy="258125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C27C26E-99C5-7C45-9E87-CE641FA4FE6E}"/>
              </a:ext>
            </a:extLst>
          </p:cNvPr>
          <p:cNvCxnSpPr>
            <a:stCxn id="13" idx="3"/>
            <a:endCxn id="19" idx="0"/>
          </p:cNvCxnSpPr>
          <p:nvPr/>
        </p:nvCxnSpPr>
        <p:spPr>
          <a:xfrm>
            <a:off x="7265386" y="914860"/>
            <a:ext cx="2074070" cy="746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B17233-32C1-D745-B0D5-7D27BFC61D57}"/>
              </a:ext>
            </a:extLst>
          </p:cNvPr>
          <p:cNvSpPr txBox="1"/>
          <p:nvPr/>
        </p:nvSpPr>
        <p:spPr>
          <a:xfrm>
            <a:off x="9451636" y="1039430"/>
            <a:ext cx="229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Lập lịch 20p chạy 1 lần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B04A64-7094-E749-81CE-12DA1D7A2A87}"/>
              </a:ext>
            </a:extLst>
          </p:cNvPr>
          <p:cNvSpPr txBox="1"/>
          <p:nvPr/>
        </p:nvSpPr>
        <p:spPr>
          <a:xfrm>
            <a:off x="8625851" y="1700643"/>
            <a:ext cx="251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VN" dirty="0"/>
              <a:t>ile.jar, Submit trên yarn </a:t>
            </a:r>
          </a:p>
        </p:txBody>
      </p:sp>
    </p:spTree>
    <p:extLst>
      <p:ext uri="{BB962C8B-B14F-4D97-AF65-F5344CB8AC3E}">
        <p14:creationId xmlns:p14="http://schemas.microsoft.com/office/powerpoint/2010/main" val="4151506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201</Words>
  <Application>Microsoft Macintosh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MINH CHI D17CN09</dc:creator>
  <cp:lastModifiedBy>BUI MINH CHI D17CN09</cp:lastModifiedBy>
  <cp:revision>2</cp:revision>
  <dcterms:created xsi:type="dcterms:W3CDTF">2022-08-21T10:28:15Z</dcterms:created>
  <dcterms:modified xsi:type="dcterms:W3CDTF">2022-08-21T11:14:24Z</dcterms:modified>
</cp:coreProperties>
</file>