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48"/>
  </p:normalViewPr>
  <p:slideViewPr>
    <p:cSldViewPr snapToGrid="0" snapToObjects="1">
      <p:cViewPr>
        <p:scale>
          <a:sx n="95" d="100"/>
          <a:sy n="95" d="100"/>
        </p:scale>
        <p:origin x="1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4E6F-2F39-EA4C-85C1-0C68D4C7A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49591-AA94-3747-B0A8-9B13D8B1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B98D-8D68-ED4B-8D86-D478417F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FD8D-A00D-3344-91D8-5D09C48A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7D9E-3C4A-DA46-8323-492C949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21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DC9C-A084-404E-B102-A4CE4276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55B6D-73BD-1D4F-A75F-6C2D5756A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5EF0-4124-D34B-A163-0EDCC6A7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3AA3-60AF-7049-AE32-7EDCF52F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0D1C-49A4-8A40-A822-D0E84CC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192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84B24-286A-5D40-8F65-269D27C0C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7FA79-D9A3-504F-AF9F-D8F4DB3AA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42AE-DAC1-804F-8658-4071033C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1846-733D-8049-B0AB-CEFFF488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807F-4F0E-1640-84B1-D2F77402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0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CB37-5D11-DC45-9D8B-41CE19EC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53E3-1234-C646-8428-8D551327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7FA3-F9CA-5646-A46B-7BE81425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9143-D0B3-9E42-9AC2-D167A324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577C-FB87-BD4F-93AE-5EDFFE0D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031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C01D-3DB0-2C40-8D0F-1AAA0FB7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7119-9E02-7345-893B-F1E24432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7C9E-5C76-C043-9BFD-6F94BD76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5BAC-FF57-C043-9032-2A4F0B2E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394D-5F11-7E44-AC16-2B6C2799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66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FD9F-C8C6-0743-BF25-32B1F267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66BA-43FD-3144-8961-9F73F228F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E62F-7FF9-CC4C-9E7B-FA904DEA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EC9B-FC52-744E-829D-2309DB47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07A5-9528-7A46-9673-66F0515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877B-E326-B64E-A41A-7934079E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650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EE2A-6F41-864F-BB4E-B879E9D4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6736-6D90-B54C-91B7-8DA0367A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31A48-F040-CB44-B95C-21573211B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66021-73F8-3243-9219-8C830B1FE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0B31F-AF7A-D74C-8948-421F1494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7919C-80B6-9F4D-B63C-4EC93C87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32106-EACA-CB4E-A414-E8B3F8A7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8BC1F-FE91-FD47-9C7A-E057F3E9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183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A973-2283-0E49-80C7-0ACDE76E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B2950-A5CC-B648-9430-A785585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EB5D-69A6-DD4E-B516-962F9796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1F371-FC5B-5C42-BDF0-91D6C640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840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03F1C-2706-0741-AD1D-549A2DAD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3998D-B1C9-3343-8FAF-1F0A3A3E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309C8-D49E-7642-A3CF-1EB63C71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512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D132-84D8-6E46-BA2E-A01B756E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3CF7-7A2C-BE44-9968-811E776C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8A2C5-44B7-CA48-960E-07A92D07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07DF-45B2-7340-8023-2348A9EB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27A6-3518-0B45-9E0C-315E96D1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588E-E92B-174F-BE71-06160EE9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933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B15F-91EC-BF4B-8620-219FEBAB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506D-E703-464F-8905-7E76A383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9321F-687C-F547-91C1-18580599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92B5-A2B0-1745-9F62-D528AC4A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38827-E54F-0D4D-A5A1-F8522293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8E7F-09AA-F743-9476-BA28FB7B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47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585CB-C27D-2941-A0FE-9CAB2005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039D7-4F72-274B-A8A4-DD991E86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C061-725E-1E48-8A9C-EFE4BC67E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AADB-6D91-FB47-820B-C098738112B6}" type="datetimeFigureOut">
              <a:rPr lang="en-VN" smtClean="0"/>
              <a:t>8/22/22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139C-8C60-5447-B84C-F343929DD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0936-D581-9044-B0BC-6120643DC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053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C0E7A-6F78-C749-B906-4889CDC5FAF7}"/>
              </a:ext>
            </a:extLst>
          </p:cNvPr>
          <p:cNvSpPr txBox="1"/>
          <p:nvPr/>
        </p:nvSpPr>
        <p:spPr>
          <a:xfrm>
            <a:off x="1049438" y="1805650"/>
            <a:ext cx="10093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err="1"/>
              <a:t>Xây</a:t>
            </a:r>
            <a:r>
              <a:rPr lang="en-GB" sz="3600" b="1" dirty="0"/>
              <a:t> </a:t>
            </a:r>
            <a:r>
              <a:rPr lang="en-GB" sz="3600" b="1" dirty="0" err="1"/>
              <a:t>dựng</a:t>
            </a:r>
            <a:r>
              <a:rPr lang="en-GB" sz="3600" b="1" dirty="0"/>
              <a:t> </a:t>
            </a:r>
            <a:r>
              <a:rPr lang="en-GB" sz="3600" b="1" dirty="0" err="1"/>
              <a:t>luồng</a:t>
            </a:r>
            <a:r>
              <a:rPr lang="en-GB" sz="3600" b="1" dirty="0"/>
              <a:t> </a:t>
            </a:r>
            <a:r>
              <a:rPr lang="en-GB" sz="3600" b="1" dirty="0" err="1"/>
              <a:t>xử</a:t>
            </a:r>
            <a:r>
              <a:rPr lang="en-GB" sz="3600" b="1" dirty="0"/>
              <a:t> </a:t>
            </a:r>
            <a:r>
              <a:rPr lang="en-GB" sz="3600" b="1" dirty="0" err="1"/>
              <a:t>lý</a:t>
            </a:r>
            <a:r>
              <a:rPr lang="en-GB" sz="3600" b="1" dirty="0"/>
              <a:t> </a:t>
            </a:r>
            <a:r>
              <a:rPr lang="en-GB" sz="3600" b="1" dirty="0" err="1"/>
              <a:t>dữ</a:t>
            </a:r>
            <a:r>
              <a:rPr lang="en-GB" sz="3600" b="1" dirty="0"/>
              <a:t> </a:t>
            </a:r>
            <a:r>
              <a:rPr lang="en-GB" sz="3600" b="1" dirty="0" err="1"/>
              <a:t>liệu</a:t>
            </a:r>
            <a:r>
              <a:rPr lang="en-GB" sz="3600" b="1" dirty="0"/>
              <a:t> </a:t>
            </a:r>
            <a:r>
              <a:rPr lang="en-GB" sz="3600" b="1" dirty="0" err="1"/>
              <a:t>để</a:t>
            </a:r>
            <a:endParaRPr lang="en-GB" sz="3600" b="1" dirty="0"/>
          </a:p>
          <a:p>
            <a:pPr algn="ctr"/>
            <a:r>
              <a:rPr lang="en-GB" sz="3600" b="1" dirty="0" err="1"/>
              <a:t>khảo</a:t>
            </a:r>
            <a:r>
              <a:rPr lang="en-GB" sz="3600" b="1" dirty="0"/>
              <a:t> </a:t>
            </a:r>
            <a:r>
              <a:rPr lang="en-GB" sz="3600" b="1" dirty="0" err="1"/>
              <a:t>sát</a:t>
            </a:r>
            <a:r>
              <a:rPr lang="en-GB" sz="3600" b="1" dirty="0"/>
              <a:t> </a:t>
            </a:r>
            <a:r>
              <a:rPr lang="en-GB" sz="3600" b="1" dirty="0" err="1"/>
              <a:t>thông</a:t>
            </a:r>
            <a:r>
              <a:rPr lang="en-GB" sz="3600" b="1" dirty="0"/>
              <a:t> tin </a:t>
            </a:r>
            <a:r>
              <a:rPr lang="en-GB" sz="3600" b="1" dirty="0" err="1"/>
              <a:t>và</a:t>
            </a:r>
            <a:r>
              <a:rPr lang="en-GB" sz="3600" b="1" dirty="0"/>
              <a:t> </a:t>
            </a:r>
            <a:r>
              <a:rPr lang="en-GB" sz="3600" b="1" dirty="0" err="1"/>
              <a:t>phân</a:t>
            </a:r>
            <a:r>
              <a:rPr lang="en-GB" sz="3600" b="1" dirty="0"/>
              <a:t> </a:t>
            </a:r>
            <a:r>
              <a:rPr lang="en-GB" sz="3600" b="1" dirty="0" err="1"/>
              <a:t>tích</a:t>
            </a:r>
            <a:r>
              <a:rPr lang="en-GB" sz="3600" b="1" dirty="0"/>
              <a:t> </a:t>
            </a:r>
            <a:r>
              <a:rPr lang="en-GB" sz="3600" b="1" dirty="0" err="1"/>
              <a:t>về</a:t>
            </a:r>
            <a:r>
              <a:rPr lang="en-GB" sz="3600" b="1" dirty="0"/>
              <a:t> </a:t>
            </a:r>
            <a:r>
              <a:rPr lang="en-GB" sz="3600" b="1" dirty="0" err="1"/>
              <a:t>bệnh</a:t>
            </a:r>
            <a:r>
              <a:rPr lang="en-GB" sz="3600" b="1" dirty="0"/>
              <a:t> </a:t>
            </a:r>
            <a:r>
              <a:rPr lang="en-GB" sz="3600" b="1" dirty="0" err="1"/>
              <a:t>tim</a:t>
            </a:r>
            <a:r>
              <a:rPr lang="en-GB" sz="3600" b="1" dirty="0"/>
              <a:t> </a:t>
            </a:r>
            <a:r>
              <a:rPr lang="en-GB" sz="3600" b="1" dirty="0" err="1"/>
              <a:t>mạch</a:t>
            </a:r>
            <a:r>
              <a:rPr lang="en-GB" sz="3600" b="1" dirty="0"/>
              <a:t> </a:t>
            </a:r>
          </a:p>
          <a:p>
            <a:pPr algn="ctr"/>
            <a:r>
              <a:rPr lang="en-GB" sz="3600" b="1" dirty="0" err="1"/>
              <a:t>từ</a:t>
            </a:r>
            <a:r>
              <a:rPr lang="en-GB" sz="3600" b="1" dirty="0"/>
              <a:t> </a:t>
            </a:r>
            <a:r>
              <a:rPr lang="en-GB" sz="3600" b="1" dirty="0" err="1"/>
              <a:t>năm</a:t>
            </a:r>
            <a:r>
              <a:rPr lang="en-GB" sz="3600" b="1" dirty="0"/>
              <a:t> 2018-2020</a:t>
            </a:r>
            <a:endParaRPr lang="en-V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1A368-DF1A-654E-ABC9-EE13EE75B8C1}"/>
              </a:ext>
            </a:extLst>
          </p:cNvPr>
          <p:cNvSpPr txBox="1"/>
          <p:nvPr/>
        </p:nvSpPr>
        <p:spPr>
          <a:xfrm>
            <a:off x="9236596" y="5069712"/>
            <a:ext cx="20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VN" dirty="0"/>
              <a:t>ser: chibm</a:t>
            </a:r>
          </a:p>
        </p:txBody>
      </p:sp>
    </p:spTree>
    <p:extLst>
      <p:ext uri="{BB962C8B-B14F-4D97-AF65-F5344CB8AC3E}">
        <p14:creationId xmlns:p14="http://schemas.microsoft.com/office/powerpoint/2010/main" val="3404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923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325854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325854" y="3882692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325854" y="523373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6352675" y="99410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3701717" y="818147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63FC5E-65CF-A040-BB94-59DF1EDBD3C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879556" y="2585787"/>
            <a:ext cx="181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65499" y="2585787"/>
            <a:ext cx="16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312444" y="2880561"/>
            <a:ext cx="0" cy="10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312444" y="4472240"/>
            <a:ext cx="0" cy="7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6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15260034" y="239929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18893568" y="239929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18893568" y="399097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18893568" y="534202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6920389" y="1102392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4269431" y="926431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63FC5E-65CF-A040-BB94-59DF1EDBD3C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879556" y="2585787"/>
            <a:ext cx="12380478" cy="1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7233213" y="2694071"/>
            <a:ext cx="16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9880158" y="2988845"/>
            <a:ext cx="0" cy="10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9880158" y="4580524"/>
            <a:ext cx="0" cy="7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6793AC-2A95-744B-B0C7-A0DB0E01A616}"/>
              </a:ext>
            </a:extLst>
          </p:cNvPr>
          <p:cNvSpPr txBox="1"/>
          <p:nvPr/>
        </p:nvSpPr>
        <p:spPr>
          <a:xfrm>
            <a:off x="1360448" y="3166744"/>
            <a:ext cx="497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bệnh</a:t>
            </a:r>
            <a:r>
              <a:rPr lang="en-GB" dirty="0"/>
              <a:t> </a:t>
            </a:r>
            <a:r>
              <a:rPr lang="en-GB" dirty="0" err="1"/>
              <a:t>nhân</a:t>
            </a:r>
            <a:r>
              <a:rPr lang="en-GB" dirty="0"/>
              <a:t> </a:t>
            </a:r>
            <a:r>
              <a:rPr lang="en-GB" dirty="0" err="1"/>
              <a:t>mắc</a:t>
            </a:r>
            <a:r>
              <a:rPr lang="en-GB" dirty="0"/>
              <a:t> </a:t>
            </a:r>
            <a:r>
              <a:rPr lang="en-GB" dirty="0" err="1"/>
              <a:t>bệnh</a:t>
            </a:r>
            <a:r>
              <a:rPr lang="en-GB" dirty="0"/>
              <a:t> </a:t>
            </a:r>
            <a:r>
              <a:rPr lang="en-GB" dirty="0" err="1"/>
              <a:t>tim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</a:t>
            </a:r>
            <a:r>
              <a:rPr lang="en-VN" dirty="0"/>
              <a:t>ạng csv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Chứa</a:t>
            </a:r>
            <a:r>
              <a:rPr lang="en-GB" dirty="0"/>
              <a:t> 70.000 record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D455C-B1A7-5E42-B7CC-E3757FB6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2" y="4480380"/>
            <a:ext cx="9784477" cy="12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5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17683214" y="219957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17683214" y="3791252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17683214" y="514229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VN" dirty="0"/>
              <a:t>uperset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5710035" y="90266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3059077" y="726707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589299" y="2494347"/>
            <a:ext cx="11093915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8669804" y="2789121"/>
            <a:ext cx="0" cy="10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8669804" y="4380800"/>
            <a:ext cx="0" cy="7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1008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95D6ED-8CB9-FD48-97D2-ADCB1BFEB459}"/>
              </a:ext>
            </a:extLst>
          </p:cNvPr>
          <p:cNvSpPr txBox="1"/>
          <p:nvPr/>
        </p:nvSpPr>
        <p:spPr>
          <a:xfrm>
            <a:off x="1389286" y="4254887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</p:spTree>
    <p:extLst>
      <p:ext uri="{BB962C8B-B14F-4D97-AF65-F5344CB8AC3E}">
        <p14:creationId xmlns:p14="http://schemas.microsoft.com/office/powerpoint/2010/main" val="112372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VN" sz="1050" dirty="0"/>
              <a:t>Server: 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746930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VN" dirty="0"/>
              <a:t>uperset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5710035" y="90266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3059077" y="726707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57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41710" y="8058854"/>
            <a:ext cx="0" cy="89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1008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36214E-2D45-BD41-90D8-7B1C1341DDE1}"/>
              </a:ext>
            </a:extLst>
          </p:cNvPr>
          <p:cNvSpPr txBox="1"/>
          <p:nvPr/>
        </p:nvSpPr>
        <p:spPr>
          <a:xfrm>
            <a:off x="9535004" y="1671969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Submit trên yarn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58371D-909A-424E-A53F-9C5A24D551BF}"/>
              </a:ext>
            </a:extLst>
          </p:cNvPr>
          <p:cNvSpPr txBox="1"/>
          <p:nvPr/>
        </p:nvSpPr>
        <p:spPr>
          <a:xfrm>
            <a:off x="1389286" y="4242984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</p:spTree>
    <p:extLst>
      <p:ext uri="{BB962C8B-B14F-4D97-AF65-F5344CB8AC3E}">
        <p14:creationId xmlns:p14="http://schemas.microsoft.com/office/powerpoint/2010/main" val="170854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46412" y="397591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5710035" y="90266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3578990" y="1946905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033002" y="2894539"/>
            <a:ext cx="8708" cy="108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33002" y="4565466"/>
            <a:ext cx="8708" cy="439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1008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36214E-2D45-BD41-90D8-7B1C1341DDE1}"/>
              </a:ext>
            </a:extLst>
          </p:cNvPr>
          <p:cNvSpPr txBox="1"/>
          <p:nvPr/>
        </p:nvSpPr>
        <p:spPr>
          <a:xfrm>
            <a:off x="9535004" y="1671969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Submit trên yarn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82800-C4D1-4341-97DD-2E125CB309C9}"/>
              </a:ext>
            </a:extLst>
          </p:cNvPr>
          <p:cNvSpPr txBox="1"/>
          <p:nvPr/>
        </p:nvSpPr>
        <p:spPr>
          <a:xfrm>
            <a:off x="1375740" y="4270692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</p:spTree>
    <p:extLst>
      <p:ext uri="{BB962C8B-B14F-4D97-AF65-F5344CB8AC3E}">
        <p14:creationId xmlns:p14="http://schemas.microsoft.com/office/powerpoint/2010/main" val="371013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3510685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4100233"/>
            <a:ext cx="0" cy="485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205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36214E-2D45-BD41-90D8-7B1C1341DDE1}"/>
              </a:ext>
            </a:extLst>
          </p:cNvPr>
          <p:cNvSpPr txBox="1"/>
          <p:nvPr/>
        </p:nvSpPr>
        <p:spPr>
          <a:xfrm>
            <a:off x="9535004" y="1671969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Submit trên yarn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82800-C4D1-4341-97DD-2E125CB309C9}"/>
              </a:ext>
            </a:extLst>
          </p:cNvPr>
          <p:cNvSpPr txBox="1"/>
          <p:nvPr/>
        </p:nvSpPr>
        <p:spPr>
          <a:xfrm>
            <a:off x="1389286" y="3215049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DE5CA-9120-734A-AB64-FFCCB2DD1091}"/>
              </a:ext>
            </a:extLst>
          </p:cNvPr>
          <p:cNvSpPr/>
          <p:nvPr/>
        </p:nvSpPr>
        <p:spPr>
          <a:xfrm>
            <a:off x="620049" y="457200"/>
            <a:ext cx="11317496" cy="42591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FF98F-87F8-3246-BB80-DDBE2C61459E}"/>
              </a:ext>
            </a:extLst>
          </p:cNvPr>
          <p:cNvSpPr/>
          <p:nvPr/>
        </p:nvSpPr>
        <p:spPr>
          <a:xfrm>
            <a:off x="5292207" y="62008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8F81480-1302-9141-9D8F-D1AFBEFBAE73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3496963" y="914860"/>
            <a:ext cx="1795245" cy="969054"/>
          </a:xfrm>
          <a:prstGeom prst="bentConnector3">
            <a:avLst>
              <a:gd name="adj1" fmla="val 99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023DFD-1E48-344E-AF69-D998C67D079B}"/>
              </a:ext>
            </a:extLst>
          </p:cNvPr>
          <p:cNvSpPr txBox="1"/>
          <p:nvPr/>
        </p:nvSpPr>
        <p:spPr>
          <a:xfrm>
            <a:off x="1347538" y="112636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1p gửi 1 lần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FA9A2-F13F-AF4E-83CD-472C4A7D8ED9}"/>
              </a:ext>
            </a:extLst>
          </p:cNvPr>
          <p:cNvSpPr/>
          <p:nvPr/>
        </p:nvSpPr>
        <p:spPr>
          <a:xfrm>
            <a:off x="778475" y="1883914"/>
            <a:ext cx="5964575" cy="1883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6108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334586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3935417"/>
            <a:ext cx="0" cy="502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205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A82800-C4D1-4341-97DD-2E125CB309C9}"/>
              </a:ext>
            </a:extLst>
          </p:cNvPr>
          <p:cNvSpPr txBox="1"/>
          <p:nvPr/>
        </p:nvSpPr>
        <p:spPr>
          <a:xfrm>
            <a:off x="1389286" y="3215049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DE5CA-9120-734A-AB64-FFCCB2DD1091}"/>
              </a:ext>
            </a:extLst>
          </p:cNvPr>
          <p:cNvSpPr/>
          <p:nvPr/>
        </p:nvSpPr>
        <p:spPr>
          <a:xfrm>
            <a:off x="620049" y="457200"/>
            <a:ext cx="11317496" cy="42591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FF98F-87F8-3246-BB80-DDBE2C61459E}"/>
              </a:ext>
            </a:extLst>
          </p:cNvPr>
          <p:cNvSpPr/>
          <p:nvPr/>
        </p:nvSpPr>
        <p:spPr>
          <a:xfrm>
            <a:off x="5292207" y="62008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8F81480-1302-9141-9D8F-D1AFBEFBAE73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3496963" y="914860"/>
            <a:ext cx="1795245" cy="969054"/>
          </a:xfrm>
          <a:prstGeom prst="bentConnector3">
            <a:avLst>
              <a:gd name="adj1" fmla="val 99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023DFD-1E48-344E-AF69-D998C67D079B}"/>
              </a:ext>
            </a:extLst>
          </p:cNvPr>
          <p:cNvSpPr txBox="1"/>
          <p:nvPr/>
        </p:nvSpPr>
        <p:spPr>
          <a:xfrm>
            <a:off x="1347538" y="112636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1p gửi 1 lần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FA9A2-F13F-AF4E-83CD-472C4A7D8ED9}"/>
              </a:ext>
            </a:extLst>
          </p:cNvPr>
          <p:cNvSpPr/>
          <p:nvPr/>
        </p:nvSpPr>
        <p:spPr>
          <a:xfrm>
            <a:off x="778475" y="1883914"/>
            <a:ext cx="5964575" cy="1883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55D0A-B7A4-B348-80C1-C1118C425EF3}"/>
              </a:ext>
            </a:extLst>
          </p:cNvPr>
          <p:cNvSpPr/>
          <p:nvPr/>
        </p:nvSpPr>
        <p:spPr>
          <a:xfrm>
            <a:off x="7265386" y="1660964"/>
            <a:ext cx="4148139" cy="25812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DE4995B-4D25-4C46-B340-BFDC1A3F3F63}"/>
              </a:ext>
            </a:extLst>
          </p:cNvPr>
          <p:cNvCxnSpPr>
            <a:endCxn id="25" idx="0"/>
          </p:cNvCxnSpPr>
          <p:nvPr/>
        </p:nvCxnSpPr>
        <p:spPr>
          <a:xfrm>
            <a:off x="7265386" y="914860"/>
            <a:ext cx="2074070" cy="74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C28D99-C9D4-E243-815E-208162DFC266}"/>
              </a:ext>
            </a:extLst>
          </p:cNvPr>
          <p:cNvSpPr txBox="1"/>
          <p:nvPr/>
        </p:nvSpPr>
        <p:spPr>
          <a:xfrm>
            <a:off x="9451636" y="1039430"/>
            <a:ext cx="22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20p chạy 1 lần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FA5A05-5F97-0347-A509-9F2C29ADD06C}"/>
              </a:ext>
            </a:extLst>
          </p:cNvPr>
          <p:cNvSpPr txBox="1"/>
          <p:nvPr/>
        </p:nvSpPr>
        <p:spPr>
          <a:xfrm>
            <a:off x="8716228" y="1728500"/>
            <a:ext cx="25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VN" dirty="0"/>
              <a:t>ile.jar, Submit trên yarn </a:t>
            </a:r>
          </a:p>
        </p:txBody>
      </p:sp>
    </p:spTree>
    <p:extLst>
      <p:ext uri="{BB962C8B-B14F-4D97-AF65-F5344CB8AC3E}">
        <p14:creationId xmlns:p14="http://schemas.microsoft.com/office/powerpoint/2010/main" val="393899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334586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5242830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VN" dirty="0"/>
              <a:t>uperset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3935417"/>
            <a:ext cx="0" cy="130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205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A82800-C4D1-4341-97DD-2E125CB309C9}"/>
              </a:ext>
            </a:extLst>
          </p:cNvPr>
          <p:cNvSpPr txBox="1"/>
          <p:nvPr/>
        </p:nvSpPr>
        <p:spPr>
          <a:xfrm>
            <a:off x="1389286" y="3215049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DE5CA-9120-734A-AB64-FFCCB2DD1091}"/>
              </a:ext>
            </a:extLst>
          </p:cNvPr>
          <p:cNvSpPr/>
          <p:nvPr/>
        </p:nvSpPr>
        <p:spPr>
          <a:xfrm>
            <a:off x="620049" y="457200"/>
            <a:ext cx="11317496" cy="42591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FF98F-87F8-3246-BB80-DDBE2C61459E}"/>
              </a:ext>
            </a:extLst>
          </p:cNvPr>
          <p:cNvSpPr/>
          <p:nvPr/>
        </p:nvSpPr>
        <p:spPr>
          <a:xfrm>
            <a:off x="5292207" y="62008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8F81480-1302-9141-9D8F-D1AFBEFBAE73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3496963" y="914860"/>
            <a:ext cx="1795245" cy="969054"/>
          </a:xfrm>
          <a:prstGeom prst="bentConnector3">
            <a:avLst>
              <a:gd name="adj1" fmla="val 99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023DFD-1E48-344E-AF69-D998C67D079B}"/>
              </a:ext>
            </a:extLst>
          </p:cNvPr>
          <p:cNvSpPr txBox="1"/>
          <p:nvPr/>
        </p:nvSpPr>
        <p:spPr>
          <a:xfrm>
            <a:off x="1347538" y="112636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1p gửi 1 lần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FA9A2-F13F-AF4E-83CD-472C4A7D8ED9}"/>
              </a:ext>
            </a:extLst>
          </p:cNvPr>
          <p:cNvSpPr/>
          <p:nvPr/>
        </p:nvSpPr>
        <p:spPr>
          <a:xfrm>
            <a:off x="778475" y="1883914"/>
            <a:ext cx="5964575" cy="1883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55D0A-B7A4-B348-80C1-C1118C425EF3}"/>
              </a:ext>
            </a:extLst>
          </p:cNvPr>
          <p:cNvSpPr/>
          <p:nvPr/>
        </p:nvSpPr>
        <p:spPr>
          <a:xfrm>
            <a:off x="7265386" y="1660964"/>
            <a:ext cx="4148139" cy="25812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DE4995B-4D25-4C46-B340-BFDC1A3F3F63}"/>
              </a:ext>
            </a:extLst>
          </p:cNvPr>
          <p:cNvCxnSpPr>
            <a:endCxn id="25" idx="0"/>
          </p:cNvCxnSpPr>
          <p:nvPr/>
        </p:nvCxnSpPr>
        <p:spPr>
          <a:xfrm>
            <a:off x="7265386" y="914860"/>
            <a:ext cx="2074070" cy="74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C28D99-C9D4-E243-815E-208162DFC266}"/>
              </a:ext>
            </a:extLst>
          </p:cNvPr>
          <p:cNvSpPr txBox="1"/>
          <p:nvPr/>
        </p:nvSpPr>
        <p:spPr>
          <a:xfrm>
            <a:off x="9451636" y="1039430"/>
            <a:ext cx="22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20p chạy 1 lần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FA5A05-5F97-0347-A509-9F2C29ADD06C}"/>
              </a:ext>
            </a:extLst>
          </p:cNvPr>
          <p:cNvSpPr txBox="1"/>
          <p:nvPr/>
        </p:nvSpPr>
        <p:spPr>
          <a:xfrm>
            <a:off x="8716228" y="1728500"/>
            <a:ext cx="25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VN" dirty="0"/>
              <a:t>ile.jar, Submit trên yarn </a:t>
            </a:r>
          </a:p>
        </p:txBody>
      </p:sp>
    </p:spTree>
    <p:extLst>
      <p:ext uri="{BB962C8B-B14F-4D97-AF65-F5344CB8AC3E}">
        <p14:creationId xmlns:p14="http://schemas.microsoft.com/office/powerpoint/2010/main" val="343120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380</Words>
  <Application>Microsoft Macintosh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MINH CHI D17CN09</dc:creator>
  <cp:lastModifiedBy>BUI MINH CHI D17CN09</cp:lastModifiedBy>
  <cp:revision>4</cp:revision>
  <dcterms:created xsi:type="dcterms:W3CDTF">2022-08-21T10:28:15Z</dcterms:created>
  <dcterms:modified xsi:type="dcterms:W3CDTF">2022-08-22T08:58:11Z</dcterms:modified>
</cp:coreProperties>
</file>