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0"/>
  </p:normalViewPr>
  <p:slideViewPr>
    <p:cSldViewPr snapToGrid="0" snapToObjects="1">
      <p:cViewPr>
        <p:scale>
          <a:sx n="76" d="100"/>
          <a:sy n="76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D9194-4361-4C44-9EA8-EE918D60E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5881D-CE3E-D642-BF1D-D87525784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5D39C2-B2FE-6843-BE1B-CB076750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923EDA-7833-C545-8D92-7B27D37A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AF3D6D-C038-144F-9FB5-F5252C97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5D530-C6DD-0948-9AF8-2DE0A2BF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FFF2B48-38ED-584F-BCB6-0DD23EA29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67330B-44CC-C247-AC2B-98D0BBD4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61924E-9591-7A41-BED8-58AA713B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578FDB-AE43-EB42-81CF-C50EBBC0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99C379-06D5-A449-804B-421E4764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6D314D0-7FC4-D64A-A971-9CE0DF10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A7BA43-E7AA-2E45-B0F7-3DD72AA5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EA1419-598B-2747-BB66-0E4140FC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08299D-1DAA-7743-A3D8-121396BF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2524-004A-3641-96E2-1FDEDFAC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41FBD9-6DCB-3149-912B-7FB53F3F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9B8F51-F7BD-9142-93EF-E310CD3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4E6C61-4741-174D-9766-771A4DF5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027087-7024-A647-8C59-3B077CA0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4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BFF9B-B261-D34E-A226-84C639BF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50F0379-D6FC-0C41-BFAD-A62FCD90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2BCF09-F3A4-6845-9303-408D23C0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0CD222-EBA2-454B-8EBF-6BE83C63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153085-19E3-E04E-AD30-D211CD31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AF68-4E5F-D841-9C9C-BBD4C491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7545E3-DE27-8143-A558-CD7E816C4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4993510-ABA6-9F43-81F3-2DD7D9BED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B364F24-F7C2-994D-A8C7-13C703CE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69DFA96-914F-2F49-9F14-DD746F79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9B716C7-DF34-AE4B-B80A-1C7AE16F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E260A-7E38-3B48-B0CA-359A4489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1BFA40-7F1B-0F4C-B4E9-815F968C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23D7AA-4EB4-0F45-998F-86232696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E2FCF5E-021F-BA43-B218-C725675B9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0049D98-B237-2847-92AB-CA617F4E9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C889684-7D93-D840-AAC3-1481B1E1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47D213D-144B-B64F-A9AF-FDDDA033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5981E1C-84D6-294F-99E6-36209C91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6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36B27-9D93-D442-95BB-C1DB38F2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4738126-6376-D94C-AD85-13A9B416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1346A07-FE25-F545-A8B6-A6C8806C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A67D2E7-C212-344D-BAB1-3044839A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03CC637-0D67-4B40-BC29-F15507D0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33E3D47-58C3-4345-8E43-E2F76814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FF98732-B063-6449-B27C-0DE69B2F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4C656-9D38-5B43-92DE-DEE5677A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9569C8-D9DE-034F-B3DC-7AF20B08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4C7043B-9C3D-5147-A6D6-E1517E23A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DE280C7-A1B8-B149-A16B-BF8AF336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6E59B7-768C-E64D-A277-F1E9CBF7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4C5674-70E3-0C40-BF3D-F5D19CDD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0AF63-8AA6-DC42-B964-5EB58779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DA97509-E3ED-E74B-AD9A-D4F46675B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829220-6886-D640-BAA0-8EFA6EE3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EE272D-1135-9340-B580-27C0587C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4A8703-98FB-0E48-860D-5BC7C315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D29682-68B1-2B43-A473-85501F7A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D097125-B022-3348-9E6C-B03E693E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8D0330-102F-1D4C-ADB8-39F6AE8B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E84863-6E05-9048-A1BA-BD0EB665E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DE9F-9076-7D47-851D-30281649D55F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A55E80-30EA-FD44-A7F6-828C95CDD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AA7454-9EA6-FB43-A1CE-888DAF911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A7E2-D047-8A49-962B-91BBE5D2F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7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DB9EBD3E-7E3A-B44C-A7A4-645BCE44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27" y="118533"/>
            <a:ext cx="11609773" cy="6436821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0844CCB-FA0E-E849-8BD0-E2F1098AB4C1}"/>
              </a:ext>
            </a:extLst>
          </p:cNvPr>
          <p:cNvCxnSpPr>
            <a:cxnSpLocks/>
          </p:cNvCxnSpPr>
          <p:nvPr/>
        </p:nvCxnSpPr>
        <p:spPr>
          <a:xfrm>
            <a:off x="3102047" y="4419599"/>
            <a:ext cx="0" cy="14393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3CB5B-DB71-1B46-8337-06BA4BF09575}"/>
              </a:ext>
            </a:extLst>
          </p:cNvPr>
          <p:cNvSpPr txBox="1"/>
          <p:nvPr/>
        </p:nvSpPr>
        <p:spPr>
          <a:xfrm>
            <a:off x="8424333" y="5295945"/>
            <a:ext cx="3598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kms</a:t>
            </a:r>
            <a:r>
              <a:rPr lang="en-US" dirty="0"/>
              <a:t> </a:t>
            </a:r>
            <a:r>
              <a:rPr lang="en-US" dirty="0" err="1"/>
              <a:t>percorridos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Atualizar</a:t>
            </a:r>
            <a:r>
              <a:rPr lang="en-US" dirty="0"/>
              <a:t> o </a:t>
            </a:r>
            <a:r>
              <a:rPr lang="en-US" dirty="0" err="1"/>
              <a:t>preço</a:t>
            </a:r>
            <a:r>
              <a:rPr lang="en-US" dirty="0"/>
              <a:t> do </a:t>
            </a:r>
            <a:r>
              <a:rPr lang="en-US" dirty="0" err="1"/>
              <a:t>Aluguer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Verificação</a:t>
            </a:r>
            <a:r>
              <a:rPr lang="en-US" dirty="0"/>
              <a:t> da </a:t>
            </a:r>
            <a:r>
              <a:rPr lang="en-US" dirty="0" err="1"/>
              <a:t>idade</a:t>
            </a:r>
            <a:r>
              <a:rPr lang="en-US" dirty="0"/>
              <a:t> do </a:t>
            </a:r>
            <a:r>
              <a:rPr lang="en-US" dirty="0" err="1"/>
              <a:t>Cliente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6DC7AEB-9F21-2B45-ADE1-C771353901BF}"/>
              </a:ext>
            </a:extLst>
          </p:cNvPr>
          <p:cNvCxnSpPr>
            <a:cxnSpLocks/>
          </p:cNvCxnSpPr>
          <p:nvPr/>
        </p:nvCxnSpPr>
        <p:spPr>
          <a:xfrm flipH="1">
            <a:off x="8424333" y="5486401"/>
            <a:ext cx="1830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AC84D10F-0D9E-5643-92AD-8B6C9ACF1366}"/>
              </a:ext>
            </a:extLst>
          </p:cNvPr>
          <p:cNvCxnSpPr>
            <a:cxnSpLocks/>
          </p:cNvCxnSpPr>
          <p:nvPr/>
        </p:nvCxnSpPr>
        <p:spPr>
          <a:xfrm flipH="1">
            <a:off x="8424333" y="5786967"/>
            <a:ext cx="1830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46D98EE-CC37-B84E-A9B6-06D809AC7A4A}"/>
              </a:ext>
            </a:extLst>
          </p:cNvPr>
          <p:cNvCxnSpPr>
            <a:cxnSpLocks/>
          </p:cNvCxnSpPr>
          <p:nvPr/>
        </p:nvCxnSpPr>
        <p:spPr>
          <a:xfrm>
            <a:off x="4131734" y="4275666"/>
            <a:ext cx="353906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13FBA80B-3903-EA40-AC74-B89FE46AE1F2}"/>
              </a:ext>
            </a:extLst>
          </p:cNvPr>
          <p:cNvCxnSpPr>
            <a:cxnSpLocks/>
          </p:cNvCxnSpPr>
          <p:nvPr/>
        </p:nvCxnSpPr>
        <p:spPr>
          <a:xfrm flipV="1">
            <a:off x="4013200" y="4419599"/>
            <a:ext cx="0" cy="12456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ta em U 30">
            <a:extLst>
              <a:ext uri="{FF2B5EF4-FFF2-40B4-BE49-F238E27FC236}">
                <a16:creationId xmlns:a16="http://schemas.microsoft.com/office/drawing/2014/main" id="{67BA35DD-9E86-BF41-9FFE-CBD23E021ADD}"/>
              </a:ext>
            </a:extLst>
          </p:cNvPr>
          <p:cNvSpPr/>
          <p:nvPr/>
        </p:nvSpPr>
        <p:spPr>
          <a:xfrm>
            <a:off x="5308600" y="1452107"/>
            <a:ext cx="440267" cy="47197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632"/>
              <a:gd name="adj5" fmla="val 75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1FF03B9B-3148-934A-86F8-AC593DFAD0C5}"/>
              </a:ext>
            </a:extLst>
          </p:cNvPr>
          <p:cNvCxnSpPr>
            <a:cxnSpLocks/>
          </p:cNvCxnSpPr>
          <p:nvPr/>
        </p:nvCxnSpPr>
        <p:spPr>
          <a:xfrm flipH="1">
            <a:off x="8424333" y="6068751"/>
            <a:ext cx="1830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03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</Words>
  <Application>Microsoft Macintosh PowerPoint</Application>
  <PresentationFormat>Ecrã Panorâmico</PresentationFormat>
  <Paragraphs>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Célia Natália Lemos Figueiredo</dc:creator>
  <cp:lastModifiedBy>Célia Natália Lemos Figueiredo</cp:lastModifiedBy>
  <cp:revision>3</cp:revision>
  <dcterms:created xsi:type="dcterms:W3CDTF">2019-01-05T17:58:49Z</dcterms:created>
  <dcterms:modified xsi:type="dcterms:W3CDTF">2019-01-05T19:25:58Z</dcterms:modified>
</cp:coreProperties>
</file>